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sldIdLst>
    <p:sldId id="323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CB2DC013-42B3-4C0D-8AE6-8D09F55C7B8D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F6D9-9DA4-4966-AC7B-32CE5AD742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DC013-42B3-4C0D-8AE6-8D09F55C7B8D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F6D9-9DA4-4966-AC7B-32CE5AD742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DC013-42B3-4C0D-8AE6-8D09F55C7B8D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F6D9-9DA4-4966-AC7B-32CE5AD742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DC013-42B3-4C0D-8AE6-8D09F55C7B8D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F6D9-9DA4-4966-AC7B-32CE5AD7425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DC013-42B3-4C0D-8AE6-8D09F55C7B8D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F6D9-9DA4-4966-AC7B-32CE5AD7425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DC013-42B3-4C0D-8AE6-8D09F55C7B8D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F6D9-9DA4-4966-AC7B-32CE5AD7425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DC013-42B3-4C0D-8AE6-8D09F55C7B8D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F6D9-9DA4-4966-AC7B-32CE5AD742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DC013-42B3-4C0D-8AE6-8D09F55C7B8D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F6D9-9DA4-4966-AC7B-32CE5AD7425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DC013-42B3-4C0D-8AE6-8D09F55C7B8D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F6D9-9DA4-4966-AC7B-32CE5AD742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DC013-42B3-4C0D-8AE6-8D09F55C7B8D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F6D9-9DA4-4966-AC7B-32CE5AD742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DC013-42B3-4C0D-8AE6-8D09F55C7B8D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6F6D9-9DA4-4966-AC7B-32CE5AD7425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B2DC013-42B3-4C0D-8AE6-8D09F55C7B8D}" type="datetimeFigureOut">
              <a:rPr lang="en-US" smtClean="0"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F6F6F6D9-9DA4-4966-AC7B-32CE5AD7425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5903" y="2648372"/>
            <a:ext cx="6447599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ar-EG" sz="5400" b="1" dirty="0">
                <a:solidFill>
                  <a:srgbClr val="FF0000"/>
                </a:solidFill>
                <a:latin typeface="Arabic Typesetting" panose="03020402040406030203" pitchFamily="66" charset="-78"/>
                <a:ea typeface="Calibri"/>
                <a:cs typeface="Arabic Typesetting" panose="03020402040406030203" pitchFamily="66" charset="-78"/>
              </a:rPr>
              <a:t>التطوير الإداري منهج جديد لإدارة جديدة  </a:t>
            </a:r>
            <a:endParaRPr lang="en-US" sz="2400" dirty="0">
              <a:solidFill>
                <a:srgbClr val="FF0000"/>
              </a:solidFill>
              <a:latin typeface="Arabic Typesetting" panose="03020402040406030203" pitchFamily="66" charset="-78"/>
              <a:ea typeface="Calibri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60774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42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26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04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57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18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74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71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02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09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23134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27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6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09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50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53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74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51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66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086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00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00352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87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994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918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07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384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521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725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6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124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949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33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66224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620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725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355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17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11554"/>
      </p:ext>
    </p:extLst>
  </p:cSld>
  <p:clrMapOvr>
    <a:masterClrMapping/>
  </p:clrMapOvr>
  <p:transition spd="med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574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648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461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394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23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45658"/>
      </p:ext>
    </p:extLst>
  </p:cSld>
  <p:clrMapOvr>
    <a:masterClrMapping/>
  </p:clrMapOvr>
  <p:transition spd="med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447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266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4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308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355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568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873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710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247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25136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38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63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76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064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uture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63</TotalTime>
  <Words>6</Words>
  <Application>Microsoft Office PowerPoint</Application>
  <PresentationFormat>On-screen Show (4:3)</PresentationFormat>
  <Paragraphs>1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Couture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Tota Gaber</dc:creator>
  <cp:lastModifiedBy>Eman</cp:lastModifiedBy>
  <cp:revision>4</cp:revision>
  <dcterms:created xsi:type="dcterms:W3CDTF">2020-12-28T05:19:36Z</dcterms:created>
  <dcterms:modified xsi:type="dcterms:W3CDTF">2025-05-14T16:22:10Z</dcterms:modified>
</cp:coreProperties>
</file>