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6" r:id="rId2"/>
    <p:sldId id="257" r:id="rId3"/>
    <p:sldId id="259" r:id="rId4"/>
    <p:sldId id="439" r:id="rId5"/>
    <p:sldId id="440" r:id="rId6"/>
    <p:sldId id="267" r:id="rId7"/>
    <p:sldId id="268" r:id="rId8"/>
    <p:sldId id="269" r:id="rId9"/>
    <p:sldId id="270" r:id="rId10"/>
    <p:sldId id="271" r:id="rId11"/>
    <p:sldId id="272" r:id="rId12"/>
    <p:sldId id="273" r:id="rId13"/>
    <p:sldId id="274" r:id="rId14"/>
    <p:sldId id="275" r:id="rId15"/>
    <p:sldId id="280" r:id="rId16"/>
    <p:sldId id="287" r:id="rId17"/>
    <p:sldId id="288" r:id="rId18"/>
    <p:sldId id="291" r:id="rId19"/>
    <p:sldId id="442" r:id="rId20"/>
    <p:sldId id="294" r:id="rId21"/>
    <p:sldId id="296" r:id="rId22"/>
    <p:sldId id="297" r:id="rId23"/>
    <p:sldId id="301" r:id="rId24"/>
    <p:sldId id="302" r:id="rId25"/>
    <p:sldId id="303" r:id="rId26"/>
    <p:sldId id="304" r:id="rId27"/>
    <p:sldId id="305" r:id="rId28"/>
    <p:sldId id="308" r:id="rId29"/>
    <p:sldId id="443" r:id="rId30"/>
    <p:sldId id="444" r:id="rId31"/>
    <p:sldId id="445" r:id="rId32"/>
    <p:sldId id="446" r:id="rId33"/>
    <p:sldId id="447" r:id="rId34"/>
    <p:sldId id="314" r:id="rId35"/>
    <p:sldId id="316" r:id="rId36"/>
    <p:sldId id="317" r:id="rId37"/>
    <p:sldId id="318" r:id="rId38"/>
    <p:sldId id="321" r:id="rId39"/>
    <p:sldId id="449" r:id="rId40"/>
    <p:sldId id="324" r:id="rId41"/>
    <p:sldId id="328" r:id="rId42"/>
    <p:sldId id="329" r:id="rId43"/>
    <p:sldId id="330" r:id="rId44"/>
    <p:sldId id="332" r:id="rId45"/>
    <p:sldId id="333" r:id="rId46"/>
    <p:sldId id="334" r:id="rId47"/>
    <p:sldId id="335" r:id="rId48"/>
    <p:sldId id="450" r:id="rId49"/>
    <p:sldId id="451" r:id="rId50"/>
    <p:sldId id="452" r:id="rId51"/>
    <p:sldId id="453" r:id="rId52"/>
    <p:sldId id="454" r:id="rId53"/>
    <p:sldId id="344" r:id="rId54"/>
    <p:sldId id="455" r:id="rId55"/>
    <p:sldId id="345" r:id="rId56"/>
    <p:sldId id="346" r:id="rId57"/>
    <p:sldId id="456" r:id="rId58"/>
    <p:sldId id="353" r:id="rId59"/>
    <p:sldId id="457" r:id="rId60"/>
    <p:sldId id="356" r:id="rId61"/>
    <p:sldId id="458" r:id="rId62"/>
    <p:sldId id="357" r:id="rId63"/>
    <p:sldId id="358" r:id="rId64"/>
    <p:sldId id="363" r:id="rId65"/>
    <p:sldId id="365" r:id="rId66"/>
    <p:sldId id="459" r:id="rId67"/>
    <p:sldId id="460" r:id="rId68"/>
    <p:sldId id="461" r:id="rId69"/>
    <p:sldId id="462" r:id="rId70"/>
    <p:sldId id="463" r:id="rId71"/>
    <p:sldId id="371" r:id="rId72"/>
    <p:sldId id="372" r:id="rId73"/>
    <p:sldId id="373" r:id="rId74"/>
    <p:sldId id="374" r:id="rId75"/>
    <p:sldId id="378" r:id="rId76"/>
    <p:sldId id="383" r:id="rId77"/>
    <p:sldId id="384" r:id="rId78"/>
    <p:sldId id="385" r:id="rId79"/>
    <p:sldId id="464" r:id="rId80"/>
    <p:sldId id="391" r:id="rId81"/>
    <p:sldId id="465" r:id="rId82"/>
    <p:sldId id="466" r:id="rId83"/>
    <p:sldId id="392" r:id="rId84"/>
    <p:sldId id="393" r:id="rId85"/>
    <p:sldId id="394" r:id="rId86"/>
    <p:sldId id="395" r:id="rId87"/>
    <p:sldId id="467" r:id="rId88"/>
    <p:sldId id="468" r:id="rId89"/>
    <p:sldId id="469" r:id="rId90"/>
    <p:sldId id="470" r:id="rId91"/>
    <p:sldId id="471" r:id="rId92"/>
    <p:sldId id="406" r:id="rId93"/>
    <p:sldId id="472" r:id="rId94"/>
    <p:sldId id="407" r:id="rId95"/>
    <p:sldId id="408" r:id="rId96"/>
    <p:sldId id="409" r:id="rId97"/>
    <p:sldId id="410" r:id="rId98"/>
    <p:sldId id="411" r:id="rId99"/>
    <p:sldId id="473" r:id="rId100"/>
    <p:sldId id="426" r:id="rId101"/>
    <p:sldId id="427" r:id="rId102"/>
    <p:sldId id="428" r:id="rId103"/>
    <p:sldId id="429" r:id="rId104"/>
    <p:sldId id="431" r:id="rId105"/>
    <p:sldId id="432" r:id="rId106"/>
    <p:sldId id="434" r:id="rId107"/>
    <p:sldId id="435" r:id="rId108"/>
    <p:sldId id="474" r:id="rId109"/>
  </p:sldIdLst>
  <p:sldSz cx="12192000" cy="6858000"/>
  <p:notesSz cx="6858000" cy="9144000"/>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a:srgbClr val="FB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8" d="100"/>
          <a:sy n="48" d="100"/>
        </p:scale>
        <p:origin x="-1476"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B9665-BC33-42FE-80E7-CAC178C91570}"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17C24E6A-4F57-4FC9-8078-A18367463303}">
      <dgm:prSet custT="1"/>
      <dgm:spPr/>
      <dgm:t>
        <a:bodyPr/>
        <a:lstStyle/>
        <a:p>
          <a:pPr algn="ctr" rtl="1"/>
          <a:r>
            <a:rPr lang="ar-SA" sz="2800" b="1" smtClean="0">
              <a:latin typeface="Times New Roman" panose="02020603050405020304" pitchFamily="18" charset="0"/>
              <a:cs typeface="Times New Roman" panose="02020603050405020304" pitchFamily="18" charset="0"/>
            </a:rPr>
            <a:t>التوظيف</a:t>
          </a:r>
          <a:endParaRPr lang="en-US" sz="2800" b="1">
            <a:latin typeface="Times New Roman" panose="02020603050405020304" pitchFamily="18" charset="0"/>
            <a:cs typeface="Times New Roman" panose="02020603050405020304" pitchFamily="18" charset="0"/>
          </a:endParaRPr>
        </a:p>
      </dgm:t>
    </dgm:pt>
    <dgm:pt modelId="{88352029-19F8-4C68-9513-EFACD0BFB8B9}" type="parTrans" cxnId="{AC3138B6-FE2A-42EC-9067-36D90C7ABBC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22A9893-6F7A-4CE2-9720-E08264AEA36F}" type="sibTrans" cxnId="{AC3138B6-FE2A-42EC-9067-36D90C7ABBC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172E464-BF8F-408F-A62E-6536152CF8F9}">
      <dgm:prSet custT="1"/>
      <dgm:spPr/>
      <dgm:t>
        <a:bodyPr/>
        <a:lstStyle/>
        <a:p>
          <a:pPr algn="ctr" rtl="1"/>
          <a:r>
            <a:rPr lang="ar-SA" sz="2800" b="1" smtClean="0">
              <a:latin typeface="Times New Roman" panose="02020603050405020304" pitchFamily="18" charset="0"/>
              <a:cs typeface="Times New Roman" panose="02020603050405020304" pitchFamily="18" charset="0"/>
            </a:rPr>
            <a:t>التدريب</a:t>
          </a:r>
          <a:endParaRPr lang="en-US" sz="2800" b="1">
            <a:latin typeface="Times New Roman" panose="02020603050405020304" pitchFamily="18" charset="0"/>
            <a:cs typeface="Times New Roman" panose="02020603050405020304" pitchFamily="18" charset="0"/>
          </a:endParaRPr>
        </a:p>
      </dgm:t>
    </dgm:pt>
    <dgm:pt modelId="{DC0AF404-B351-4571-80E3-2C6D14BB0240}" type="parTrans" cxnId="{91371408-6848-4760-89F4-22D0542472F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A4DE81D-3ABA-4016-8072-F56E19D02336}" type="sibTrans" cxnId="{91371408-6848-4760-89F4-22D0542472F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8C92550-247B-47CD-ADB8-86F90556460A}">
      <dgm:prSet custT="1"/>
      <dgm:spPr/>
      <dgm:t>
        <a:bodyPr/>
        <a:lstStyle/>
        <a:p>
          <a:pPr algn="ctr" rtl="1"/>
          <a:r>
            <a:rPr lang="ar-SA" sz="2800" b="1" smtClean="0">
              <a:latin typeface="Times New Roman" panose="02020603050405020304" pitchFamily="18" charset="0"/>
              <a:cs typeface="Times New Roman" panose="02020603050405020304" pitchFamily="18" charset="0"/>
            </a:rPr>
            <a:t>الدافع الإيجابي والدافع السلبي للموارد البشرية</a:t>
          </a:r>
          <a:endParaRPr lang="en-US" sz="2800" b="1">
            <a:latin typeface="Times New Roman" panose="02020603050405020304" pitchFamily="18" charset="0"/>
            <a:cs typeface="Times New Roman" panose="02020603050405020304" pitchFamily="18" charset="0"/>
          </a:endParaRPr>
        </a:p>
      </dgm:t>
    </dgm:pt>
    <dgm:pt modelId="{BE33306F-EF98-41DF-AD52-3D289E4CD835}" type="parTrans" cxnId="{B5DF2CCA-96DD-4B83-B23B-296D8F6E260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34E2DB9-65F1-4D6D-8138-A872FF81E449}" type="sibTrans" cxnId="{B5DF2CCA-96DD-4B83-B23B-296D8F6E260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B0AF528-8632-4BC5-8C2E-849C4ED8B651}">
      <dgm:prSet custT="1"/>
      <dgm:spPr/>
      <dgm:t>
        <a:bodyPr/>
        <a:lstStyle/>
        <a:p>
          <a:pPr algn="ctr" rtl="1"/>
          <a:r>
            <a:rPr lang="ar-SA" sz="2800" b="1" smtClean="0">
              <a:latin typeface="Times New Roman" panose="02020603050405020304" pitchFamily="18" charset="0"/>
              <a:cs typeface="Times New Roman" panose="02020603050405020304" pitchFamily="18" charset="0"/>
            </a:rPr>
            <a:t>الإدارة الجيدة للموارد البشرية</a:t>
          </a:r>
          <a:endParaRPr lang="en-US" sz="2800" b="1">
            <a:latin typeface="Times New Roman" panose="02020603050405020304" pitchFamily="18" charset="0"/>
            <a:cs typeface="Times New Roman" panose="02020603050405020304" pitchFamily="18" charset="0"/>
          </a:endParaRPr>
        </a:p>
      </dgm:t>
    </dgm:pt>
    <dgm:pt modelId="{BD58A07E-47D0-45DB-AFBA-E3E8FD57D07D}" type="parTrans" cxnId="{4B00AFC4-1091-41A6-B303-F2DE240FA73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748CC5C-D7D1-4354-B4D9-5A6D33EC06F2}" type="sibTrans" cxnId="{4B00AFC4-1091-41A6-B303-F2DE240FA73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DF7742A-7B18-4234-B64E-D5F2839FA43D}" type="pres">
      <dgm:prSet presAssocID="{5B3B9665-BC33-42FE-80E7-CAC178C91570}" presName="Name0" presStyleCnt="0">
        <dgm:presLayoutVars>
          <dgm:dir/>
          <dgm:resizeHandles val="exact"/>
        </dgm:presLayoutVars>
      </dgm:prSet>
      <dgm:spPr/>
      <dgm:t>
        <a:bodyPr/>
        <a:lstStyle/>
        <a:p>
          <a:endParaRPr lang="en-US"/>
        </a:p>
      </dgm:t>
    </dgm:pt>
    <dgm:pt modelId="{85A57CD5-5A8A-41BB-B0B5-7E42028581DC}" type="pres">
      <dgm:prSet presAssocID="{5B3B9665-BC33-42FE-80E7-CAC178C91570}" presName="cycle" presStyleCnt="0"/>
      <dgm:spPr/>
    </dgm:pt>
    <dgm:pt modelId="{09639A55-72A8-4E3B-A043-367283C700EB}" type="pres">
      <dgm:prSet presAssocID="{17C24E6A-4F57-4FC9-8078-A18367463303}" presName="nodeFirstNode" presStyleLbl="node1" presStyleIdx="0" presStyleCnt="4">
        <dgm:presLayoutVars>
          <dgm:bulletEnabled val="1"/>
        </dgm:presLayoutVars>
      </dgm:prSet>
      <dgm:spPr/>
      <dgm:t>
        <a:bodyPr/>
        <a:lstStyle/>
        <a:p>
          <a:endParaRPr lang="en-US"/>
        </a:p>
      </dgm:t>
    </dgm:pt>
    <dgm:pt modelId="{4785145F-9717-4B0A-9A51-83016036E896}" type="pres">
      <dgm:prSet presAssocID="{022A9893-6F7A-4CE2-9720-E08264AEA36F}" presName="sibTransFirstNode" presStyleLbl="bgShp" presStyleIdx="0" presStyleCnt="1"/>
      <dgm:spPr/>
      <dgm:t>
        <a:bodyPr/>
        <a:lstStyle/>
        <a:p>
          <a:endParaRPr lang="en-US"/>
        </a:p>
      </dgm:t>
    </dgm:pt>
    <dgm:pt modelId="{53F094A0-011F-4D1A-B125-A31DC83679C2}" type="pres">
      <dgm:prSet presAssocID="{9172E464-BF8F-408F-A62E-6536152CF8F9}" presName="nodeFollowingNodes" presStyleLbl="node1" presStyleIdx="1" presStyleCnt="4">
        <dgm:presLayoutVars>
          <dgm:bulletEnabled val="1"/>
        </dgm:presLayoutVars>
      </dgm:prSet>
      <dgm:spPr/>
      <dgm:t>
        <a:bodyPr/>
        <a:lstStyle/>
        <a:p>
          <a:endParaRPr lang="en-US"/>
        </a:p>
      </dgm:t>
    </dgm:pt>
    <dgm:pt modelId="{523DDB2B-DF78-4CFA-8FAF-609068698E6E}" type="pres">
      <dgm:prSet presAssocID="{B8C92550-247B-47CD-ADB8-86F90556460A}" presName="nodeFollowingNodes" presStyleLbl="node1" presStyleIdx="2" presStyleCnt="4">
        <dgm:presLayoutVars>
          <dgm:bulletEnabled val="1"/>
        </dgm:presLayoutVars>
      </dgm:prSet>
      <dgm:spPr/>
      <dgm:t>
        <a:bodyPr/>
        <a:lstStyle/>
        <a:p>
          <a:endParaRPr lang="en-US"/>
        </a:p>
      </dgm:t>
    </dgm:pt>
    <dgm:pt modelId="{16D4D654-E425-456A-A022-219A48970872}" type="pres">
      <dgm:prSet presAssocID="{2B0AF528-8632-4BC5-8C2E-849C4ED8B651}" presName="nodeFollowingNodes" presStyleLbl="node1" presStyleIdx="3" presStyleCnt="4">
        <dgm:presLayoutVars>
          <dgm:bulletEnabled val="1"/>
        </dgm:presLayoutVars>
      </dgm:prSet>
      <dgm:spPr/>
      <dgm:t>
        <a:bodyPr/>
        <a:lstStyle/>
        <a:p>
          <a:endParaRPr lang="en-US"/>
        </a:p>
      </dgm:t>
    </dgm:pt>
  </dgm:ptLst>
  <dgm:cxnLst>
    <dgm:cxn modelId="{4BCA4C99-B83D-433F-A1EA-88D5C5A389A0}" type="presOf" srcId="{2B0AF528-8632-4BC5-8C2E-849C4ED8B651}" destId="{16D4D654-E425-456A-A022-219A48970872}" srcOrd="0" destOrd="0" presId="urn:microsoft.com/office/officeart/2005/8/layout/cycle3"/>
    <dgm:cxn modelId="{8E57CB41-A02B-4B6C-B1B8-C2E146605462}" type="presOf" srcId="{5B3B9665-BC33-42FE-80E7-CAC178C91570}" destId="{0DF7742A-7B18-4234-B64E-D5F2839FA43D}" srcOrd="0" destOrd="0" presId="urn:microsoft.com/office/officeart/2005/8/layout/cycle3"/>
    <dgm:cxn modelId="{91371408-6848-4760-89F4-22D0542472F6}" srcId="{5B3B9665-BC33-42FE-80E7-CAC178C91570}" destId="{9172E464-BF8F-408F-A62E-6536152CF8F9}" srcOrd="1" destOrd="0" parTransId="{DC0AF404-B351-4571-80E3-2C6D14BB0240}" sibTransId="{3A4DE81D-3ABA-4016-8072-F56E19D02336}"/>
    <dgm:cxn modelId="{4B00AFC4-1091-41A6-B303-F2DE240FA73C}" srcId="{5B3B9665-BC33-42FE-80E7-CAC178C91570}" destId="{2B0AF528-8632-4BC5-8C2E-849C4ED8B651}" srcOrd="3" destOrd="0" parTransId="{BD58A07E-47D0-45DB-AFBA-E3E8FD57D07D}" sibTransId="{3748CC5C-D7D1-4354-B4D9-5A6D33EC06F2}"/>
    <dgm:cxn modelId="{BF386B8B-C167-425C-BAFD-A89C4F7FDF8E}" type="presOf" srcId="{022A9893-6F7A-4CE2-9720-E08264AEA36F}" destId="{4785145F-9717-4B0A-9A51-83016036E896}" srcOrd="0" destOrd="0" presId="urn:microsoft.com/office/officeart/2005/8/layout/cycle3"/>
    <dgm:cxn modelId="{79C64C0C-0C4C-4FFA-9209-A200A4028E22}" type="presOf" srcId="{17C24E6A-4F57-4FC9-8078-A18367463303}" destId="{09639A55-72A8-4E3B-A043-367283C700EB}" srcOrd="0" destOrd="0" presId="urn:microsoft.com/office/officeart/2005/8/layout/cycle3"/>
    <dgm:cxn modelId="{B5DF2CCA-96DD-4B83-B23B-296D8F6E260A}" srcId="{5B3B9665-BC33-42FE-80E7-CAC178C91570}" destId="{B8C92550-247B-47CD-ADB8-86F90556460A}" srcOrd="2" destOrd="0" parTransId="{BE33306F-EF98-41DF-AD52-3D289E4CD835}" sibTransId="{834E2DB9-65F1-4D6D-8138-A872FF81E449}"/>
    <dgm:cxn modelId="{AC3138B6-FE2A-42EC-9067-36D90C7ABBC6}" srcId="{5B3B9665-BC33-42FE-80E7-CAC178C91570}" destId="{17C24E6A-4F57-4FC9-8078-A18367463303}" srcOrd="0" destOrd="0" parTransId="{88352029-19F8-4C68-9513-EFACD0BFB8B9}" sibTransId="{022A9893-6F7A-4CE2-9720-E08264AEA36F}"/>
    <dgm:cxn modelId="{F7C60C11-8D84-49D2-AEE0-C24B783170A5}" type="presOf" srcId="{B8C92550-247B-47CD-ADB8-86F90556460A}" destId="{523DDB2B-DF78-4CFA-8FAF-609068698E6E}" srcOrd="0" destOrd="0" presId="urn:microsoft.com/office/officeart/2005/8/layout/cycle3"/>
    <dgm:cxn modelId="{709632E1-50BC-43AF-8849-BB0AF7217525}" type="presOf" srcId="{9172E464-BF8F-408F-A62E-6536152CF8F9}" destId="{53F094A0-011F-4D1A-B125-A31DC83679C2}" srcOrd="0" destOrd="0" presId="urn:microsoft.com/office/officeart/2005/8/layout/cycle3"/>
    <dgm:cxn modelId="{94070B59-2597-4521-A572-F1434C44A4ED}" type="presParOf" srcId="{0DF7742A-7B18-4234-B64E-D5F2839FA43D}" destId="{85A57CD5-5A8A-41BB-B0B5-7E42028581DC}" srcOrd="0" destOrd="0" presId="urn:microsoft.com/office/officeart/2005/8/layout/cycle3"/>
    <dgm:cxn modelId="{4C4168D6-0189-49F0-A2EA-A39036B270BB}" type="presParOf" srcId="{85A57CD5-5A8A-41BB-B0B5-7E42028581DC}" destId="{09639A55-72A8-4E3B-A043-367283C700EB}" srcOrd="0" destOrd="0" presId="urn:microsoft.com/office/officeart/2005/8/layout/cycle3"/>
    <dgm:cxn modelId="{51AEDA39-32D7-4791-A247-4E23ADB3C56D}" type="presParOf" srcId="{85A57CD5-5A8A-41BB-B0B5-7E42028581DC}" destId="{4785145F-9717-4B0A-9A51-83016036E896}" srcOrd="1" destOrd="0" presId="urn:microsoft.com/office/officeart/2005/8/layout/cycle3"/>
    <dgm:cxn modelId="{38279615-3FE0-47D5-97E7-7141AB3FF8EE}" type="presParOf" srcId="{85A57CD5-5A8A-41BB-B0B5-7E42028581DC}" destId="{53F094A0-011F-4D1A-B125-A31DC83679C2}" srcOrd="2" destOrd="0" presId="urn:microsoft.com/office/officeart/2005/8/layout/cycle3"/>
    <dgm:cxn modelId="{FFA35439-E948-467E-AD44-2CD4E015BC9D}" type="presParOf" srcId="{85A57CD5-5A8A-41BB-B0B5-7E42028581DC}" destId="{523DDB2B-DF78-4CFA-8FAF-609068698E6E}" srcOrd="3" destOrd="0" presId="urn:microsoft.com/office/officeart/2005/8/layout/cycle3"/>
    <dgm:cxn modelId="{FEF5F83D-1EE3-4FDE-835F-31212135B464}" type="presParOf" srcId="{85A57CD5-5A8A-41BB-B0B5-7E42028581DC}" destId="{16D4D654-E425-456A-A022-219A4897087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81C5E6-4CFE-4E71-BA14-E3EF93DEFF8C}"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A86531A2-C33A-4C41-82AE-8C20A0923546}">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إستقطاب الكفاءات العالية والممـيزة للعمل:</a:t>
          </a:r>
          <a:endParaRPr lang="en-US" sz="2800" b="1" dirty="0">
            <a:latin typeface="Times New Roman" panose="02020603050405020304" pitchFamily="18" charset="0"/>
            <a:cs typeface="Times New Roman" panose="02020603050405020304" pitchFamily="18" charset="0"/>
          </a:endParaRPr>
        </a:p>
      </dgm:t>
    </dgm:pt>
    <dgm:pt modelId="{6ED03423-EEB6-4AD0-A62D-2308DFCD75E6}" type="parTrans" cxnId="{6F8A3BDB-F6BC-435D-8521-BBEF4BF15FC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D87188E-4ACA-4D6F-BD95-0CFF8CF2AC4C}" type="sibTrans" cxnId="{6F8A3BDB-F6BC-435D-8521-BBEF4BF15FC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45ED9F0-EC71-4A49-91FB-88C59470CA53}">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دراسة سوق العمل</a:t>
          </a:r>
          <a:endParaRPr lang="en-US" sz="2800" b="1" dirty="0">
            <a:latin typeface="Times New Roman" panose="02020603050405020304" pitchFamily="18" charset="0"/>
            <a:cs typeface="Times New Roman" panose="02020603050405020304" pitchFamily="18" charset="0"/>
          </a:endParaRPr>
        </a:p>
      </dgm:t>
    </dgm:pt>
    <dgm:pt modelId="{A34D35D8-76B8-4939-B539-EC659889A63D}" type="parTrans" cxnId="{C21BE266-90A3-450C-8439-88262301237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0BDBD32-D03C-41BE-A4B1-F08B1D6BF372}" type="sibTrans" cxnId="{C21BE266-90A3-450C-8439-88262301237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2FC897B-73E8-480B-BAF9-E90AD7587BF2}">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تحديد أفضل المصادر المحلية والخارجية للتوظيف</a:t>
          </a:r>
          <a:endParaRPr lang="en-US" sz="2800" b="1" dirty="0">
            <a:latin typeface="Times New Roman" panose="02020603050405020304" pitchFamily="18" charset="0"/>
            <a:cs typeface="Times New Roman" panose="02020603050405020304" pitchFamily="18" charset="0"/>
          </a:endParaRPr>
        </a:p>
      </dgm:t>
    </dgm:pt>
    <dgm:pt modelId="{FA902072-1A46-4CBE-9396-FC7EBED03A48}" type="parTrans" cxnId="{271F542C-E226-45AA-8EDA-3D357B489E2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237C391-40DC-4AE8-97CE-1D9B2F7D4AA7}" type="sibTrans" cxnId="{271F542C-E226-45AA-8EDA-3D357B489E2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2648EB2-3888-4E83-BBD1-BD0E29138500}">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الإتصال والتواصل الفعال مع المصادر المثلى للموارد البشرية</a:t>
          </a:r>
          <a:endParaRPr lang="en-US" sz="2800" b="1" dirty="0">
            <a:latin typeface="Times New Roman" panose="02020603050405020304" pitchFamily="18" charset="0"/>
            <a:cs typeface="Times New Roman" panose="02020603050405020304" pitchFamily="18" charset="0"/>
          </a:endParaRPr>
        </a:p>
      </dgm:t>
    </dgm:pt>
    <dgm:pt modelId="{B21639DE-E2E2-4DD9-AC7F-9FE9BA2DE1B7}" type="parTrans" cxnId="{56F5F8BE-6A5E-4D8D-BF9E-E9FB4DC8F6C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3B6A030-4AE1-49C5-8042-5FE28B7BFC47}" type="sibTrans" cxnId="{56F5F8BE-6A5E-4D8D-BF9E-E9FB4DC8F6C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63545A3-F8BC-4C8B-A7AF-230A799A4924}">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إقامة وإدامة علاقات متطورة بين المراكز التعليمية والتدريبية </a:t>
          </a:r>
          <a:r>
            <a:rPr lang="ar-SA" sz="2800" b="1" smtClean="0">
              <a:latin typeface="Times New Roman" panose="02020603050405020304" pitchFamily="18" charset="0"/>
              <a:cs typeface="Times New Roman" panose="02020603050405020304" pitchFamily="18" charset="0"/>
            </a:rPr>
            <a:t>وبين الشركة</a:t>
          </a:r>
          <a:endParaRPr lang="en-US" sz="2800" b="1" dirty="0">
            <a:latin typeface="Times New Roman" panose="02020603050405020304" pitchFamily="18" charset="0"/>
            <a:cs typeface="Times New Roman" panose="02020603050405020304" pitchFamily="18" charset="0"/>
          </a:endParaRPr>
        </a:p>
      </dgm:t>
    </dgm:pt>
    <dgm:pt modelId="{ADDD4C54-09E7-457D-B50B-D9883A0C6610}" type="parTrans" cxnId="{6F229BDC-9A3D-4B90-908D-1C669FCCBE9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63B4FF2-B633-4AD5-961C-0E41D1B14BAD}" type="sibTrans" cxnId="{6F229BDC-9A3D-4B90-908D-1C669FCCBE9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9FCA4CE-7902-4F72-AC9A-8E159A0D6C5B}" type="pres">
      <dgm:prSet presAssocID="{1C81C5E6-4CFE-4E71-BA14-E3EF93DEFF8C}" presName="Name0" presStyleCnt="0">
        <dgm:presLayoutVars>
          <dgm:chPref val="1"/>
          <dgm:dir val="rev"/>
          <dgm:animOne val="branch"/>
          <dgm:animLvl val="lvl"/>
          <dgm:resizeHandles/>
        </dgm:presLayoutVars>
      </dgm:prSet>
      <dgm:spPr/>
      <dgm:t>
        <a:bodyPr/>
        <a:lstStyle/>
        <a:p>
          <a:endParaRPr lang="en-US"/>
        </a:p>
      </dgm:t>
    </dgm:pt>
    <dgm:pt modelId="{E3273EFD-4B25-4B80-B9E5-9733EAA521FE}" type="pres">
      <dgm:prSet presAssocID="{A86531A2-C33A-4C41-82AE-8C20A0923546}" presName="vertOne" presStyleCnt="0"/>
      <dgm:spPr/>
    </dgm:pt>
    <dgm:pt modelId="{905F3C04-D9B1-4C95-A7E6-3B7642DF0A39}" type="pres">
      <dgm:prSet presAssocID="{A86531A2-C33A-4C41-82AE-8C20A0923546}" presName="txOne" presStyleLbl="node0" presStyleIdx="0" presStyleCnt="1">
        <dgm:presLayoutVars>
          <dgm:chPref val="3"/>
        </dgm:presLayoutVars>
      </dgm:prSet>
      <dgm:spPr/>
      <dgm:t>
        <a:bodyPr/>
        <a:lstStyle/>
        <a:p>
          <a:endParaRPr lang="en-US"/>
        </a:p>
      </dgm:t>
    </dgm:pt>
    <dgm:pt modelId="{C0D5F3CA-F14F-42DF-9C65-17983689709A}" type="pres">
      <dgm:prSet presAssocID="{A86531A2-C33A-4C41-82AE-8C20A0923546}" presName="parTransOne" presStyleCnt="0"/>
      <dgm:spPr/>
    </dgm:pt>
    <dgm:pt modelId="{4FACB46D-D986-4823-B8CA-02A4A4A49F58}" type="pres">
      <dgm:prSet presAssocID="{A86531A2-C33A-4C41-82AE-8C20A0923546}" presName="horzOne" presStyleCnt="0"/>
      <dgm:spPr/>
    </dgm:pt>
    <dgm:pt modelId="{C1E0EFAB-DDE7-4BBD-934E-369C6C1DCDAC}" type="pres">
      <dgm:prSet presAssocID="{E45ED9F0-EC71-4A49-91FB-88C59470CA53}" presName="vertTwo" presStyleCnt="0"/>
      <dgm:spPr/>
    </dgm:pt>
    <dgm:pt modelId="{DCEB2F9F-AC3B-489C-97FF-380271801F46}" type="pres">
      <dgm:prSet presAssocID="{E45ED9F0-EC71-4A49-91FB-88C59470CA53}" presName="txTwo" presStyleLbl="node2" presStyleIdx="0" presStyleCnt="4">
        <dgm:presLayoutVars>
          <dgm:chPref val="3"/>
        </dgm:presLayoutVars>
      </dgm:prSet>
      <dgm:spPr/>
      <dgm:t>
        <a:bodyPr/>
        <a:lstStyle/>
        <a:p>
          <a:endParaRPr lang="en-US"/>
        </a:p>
      </dgm:t>
    </dgm:pt>
    <dgm:pt modelId="{2BD5BBDD-1FC1-47E0-BAF1-F77F505CB0EC}" type="pres">
      <dgm:prSet presAssocID="{E45ED9F0-EC71-4A49-91FB-88C59470CA53}" presName="horzTwo" presStyleCnt="0"/>
      <dgm:spPr/>
    </dgm:pt>
    <dgm:pt modelId="{8EFAEAB8-0DEC-4DA5-B583-9CB26FE5E05F}" type="pres">
      <dgm:prSet presAssocID="{10BDBD32-D03C-41BE-A4B1-F08B1D6BF372}" presName="sibSpaceTwo" presStyleCnt="0"/>
      <dgm:spPr/>
    </dgm:pt>
    <dgm:pt modelId="{59B95C73-6E31-444C-AE9E-A4DA9E783215}" type="pres">
      <dgm:prSet presAssocID="{B2FC897B-73E8-480B-BAF9-E90AD7587BF2}" presName="vertTwo" presStyleCnt="0"/>
      <dgm:spPr/>
    </dgm:pt>
    <dgm:pt modelId="{77A76587-3BD5-40D9-BECE-DEA8AEC56F07}" type="pres">
      <dgm:prSet presAssocID="{B2FC897B-73E8-480B-BAF9-E90AD7587BF2}" presName="txTwo" presStyleLbl="node2" presStyleIdx="1" presStyleCnt="4">
        <dgm:presLayoutVars>
          <dgm:chPref val="3"/>
        </dgm:presLayoutVars>
      </dgm:prSet>
      <dgm:spPr/>
      <dgm:t>
        <a:bodyPr/>
        <a:lstStyle/>
        <a:p>
          <a:endParaRPr lang="en-US"/>
        </a:p>
      </dgm:t>
    </dgm:pt>
    <dgm:pt modelId="{1D01BDB4-EBC0-4B66-A36B-01DB274A2CF8}" type="pres">
      <dgm:prSet presAssocID="{B2FC897B-73E8-480B-BAF9-E90AD7587BF2}" presName="horzTwo" presStyleCnt="0"/>
      <dgm:spPr/>
    </dgm:pt>
    <dgm:pt modelId="{C2C7ABEF-DEA4-4C3E-86F1-202E2E71BFF9}" type="pres">
      <dgm:prSet presAssocID="{5237C391-40DC-4AE8-97CE-1D9B2F7D4AA7}" presName="sibSpaceTwo" presStyleCnt="0"/>
      <dgm:spPr/>
    </dgm:pt>
    <dgm:pt modelId="{12966F51-54ED-4A1C-8485-DD4DED5FC40A}" type="pres">
      <dgm:prSet presAssocID="{12648EB2-3888-4E83-BBD1-BD0E29138500}" presName="vertTwo" presStyleCnt="0"/>
      <dgm:spPr/>
    </dgm:pt>
    <dgm:pt modelId="{BEC0B7E5-81D9-4C79-8684-2BC3DCE5327D}" type="pres">
      <dgm:prSet presAssocID="{12648EB2-3888-4E83-BBD1-BD0E29138500}" presName="txTwo" presStyleLbl="node2" presStyleIdx="2" presStyleCnt="4">
        <dgm:presLayoutVars>
          <dgm:chPref val="3"/>
        </dgm:presLayoutVars>
      </dgm:prSet>
      <dgm:spPr/>
      <dgm:t>
        <a:bodyPr/>
        <a:lstStyle/>
        <a:p>
          <a:endParaRPr lang="en-US"/>
        </a:p>
      </dgm:t>
    </dgm:pt>
    <dgm:pt modelId="{87783B09-4191-4ADC-899E-E98BD36E9784}" type="pres">
      <dgm:prSet presAssocID="{12648EB2-3888-4E83-BBD1-BD0E29138500}" presName="horzTwo" presStyleCnt="0"/>
      <dgm:spPr/>
    </dgm:pt>
    <dgm:pt modelId="{3E1A0480-D346-47AE-B3A6-5D7935BBD3B4}" type="pres">
      <dgm:prSet presAssocID="{53B6A030-4AE1-49C5-8042-5FE28B7BFC47}" presName="sibSpaceTwo" presStyleCnt="0"/>
      <dgm:spPr/>
    </dgm:pt>
    <dgm:pt modelId="{B9F67701-E64E-49EB-8DD5-BBFBECC40E45}" type="pres">
      <dgm:prSet presAssocID="{B63545A3-F8BC-4C8B-A7AF-230A799A4924}" presName="vertTwo" presStyleCnt="0"/>
      <dgm:spPr/>
    </dgm:pt>
    <dgm:pt modelId="{00A2F7D0-896D-4C7D-8DCF-976880C83ABD}" type="pres">
      <dgm:prSet presAssocID="{B63545A3-F8BC-4C8B-A7AF-230A799A4924}" presName="txTwo" presStyleLbl="node2" presStyleIdx="3" presStyleCnt="4">
        <dgm:presLayoutVars>
          <dgm:chPref val="3"/>
        </dgm:presLayoutVars>
      </dgm:prSet>
      <dgm:spPr/>
      <dgm:t>
        <a:bodyPr/>
        <a:lstStyle/>
        <a:p>
          <a:endParaRPr lang="en-US"/>
        </a:p>
      </dgm:t>
    </dgm:pt>
    <dgm:pt modelId="{1D2D9455-4E85-4BE2-9441-98E29E7E4E36}" type="pres">
      <dgm:prSet presAssocID="{B63545A3-F8BC-4C8B-A7AF-230A799A4924}" presName="horzTwo" presStyleCnt="0"/>
      <dgm:spPr/>
    </dgm:pt>
  </dgm:ptLst>
  <dgm:cxnLst>
    <dgm:cxn modelId="{F34AA606-8283-43BD-AA91-4E9D77C4D45C}" type="presOf" srcId="{B63545A3-F8BC-4C8B-A7AF-230A799A4924}" destId="{00A2F7D0-896D-4C7D-8DCF-976880C83ABD}" srcOrd="0" destOrd="0" presId="urn:microsoft.com/office/officeart/2005/8/layout/hierarchy4"/>
    <dgm:cxn modelId="{D17515DE-C172-4B4F-8C7A-BEBD8EDB2DFF}" type="presOf" srcId="{1C81C5E6-4CFE-4E71-BA14-E3EF93DEFF8C}" destId="{99FCA4CE-7902-4F72-AC9A-8E159A0D6C5B}" srcOrd="0" destOrd="0" presId="urn:microsoft.com/office/officeart/2005/8/layout/hierarchy4"/>
    <dgm:cxn modelId="{C21BE266-90A3-450C-8439-88262301237D}" srcId="{A86531A2-C33A-4C41-82AE-8C20A0923546}" destId="{E45ED9F0-EC71-4A49-91FB-88C59470CA53}" srcOrd="0" destOrd="0" parTransId="{A34D35D8-76B8-4939-B539-EC659889A63D}" sibTransId="{10BDBD32-D03C-41BE-A4B1-F08B1D6BF372}"/>
    <dgm:cxn modelId="{6F229BDC-9A3D-4B90-908D-1C669FCCBE9D}" srcId="{A86531A2-C33A-4C41-82AE-8C20A0923546}" destId="{B63545A3-F8BC-4C8B-A7AF-230A799A4924}" srcOrd="3" destOrd="0" parTransId="{ADDD4C54-09E7-457D-B50B-D9883A0C6610}" sibTransId="{F63B4FF2-B633-4AD5-961C-0E41D1B14BAD}"/>
    <dgm:cxn modelId="{376DD33A-69E8-4D44-9BFB-F5A04CC8B332}" type="presOf" srcId="{12648EB2-3888-4E83-BBD1-BD0E29138500}" destId="{BEC0B7E5-81D9-4C79-8684-2BC3DCE5327D}" srcOrd="0" destOrd="0" presId="urn:microsoft.com/office/officeart/2005/8/layout/hierarchy4"/>
    <dgm:cxn modelId="{16A15CFF-6EAE-4F01-A610-A1C58F82ECAC}" type="presOf" srcId="{E45ED9F0-EC71-4A49-91FB-88C59470CA53}" destId="{DCEB2F9F-AC3B-489C-97FF-380271801F46}" srcOrd="0" destOrd="0" presId="urn:microsoft.com/office/officeart/2005/8/layout/hierarchy4"/>
    <dgm:cxn modelId="{6F8A3BDB-F6BC-435D-8521-BBEF4BF15FC6}" srcId="{1C81C5E6-4CFE-4E71-BA14-E3EF93DEFF8C}" destId="{A86531A2-C33A-4C41-82AE-8C20A0923546}" srcOrd="0" destOrd="0" parTransId="{6ED03423-EEB6-4AD0-A62D-2308DFCD75E6}" sibTransId="{AD87188E-4ACA-4D6F-BD95-0CFF8CF2AC4C}"/>
    <dgm:cxn modelId="{56F5F8BE-6A5E-4D8D-BF9E-E9FB4DC8F6CF}" srcId="{A86531A2-C33A-4C41-82AE-8C20A0923546}" destId="{12648EB2-3888-4E83-BBD1-BD0E29138500}" srcOrd="2" destOrd="0" parTransId="{B21639DE-E2E2-4DD9-AC7F-9FE9BA2DE1B7}" sibTransId="{53B6A030-4AE1-49C5-8042-5FE28B7BFC47}"/>
    <dgm:cxn modelId="{271F542C-E226-45AA-8EDA-3D357B489E29}" srcId="{A86531A2-C33A-4C41-82AE-8C20A0923546}" destId="{B2FC897B-73E8-480B-BAF9-E90AD7587BF2}" srcOrd="1" destOrd="0" parTransId="{FA902072-1A46-4CBE-9396-FC7EBED03A48}" sibTransId="{5237C391-40DC-4AE8-97CE-1D9B2F7D4AA7}"/>
    <dgm:cxn modelId="{7D76ECAE-4BA3-489F-BEA3-B6422113AA98}" type="presOf" srcId="{A86531A2-C33A-4C41-82AE-8C20A0923546}" destId="{905F3C04-D9B1-4C95-A7E6-3B7642DF0A39}" srcOrd="0" destOrd="0" presId="urn:microsoft.com/office/officeart/2005/8/layout/hierarchy4"/>
    <dgm:cxn modelId="{D77AC8FA-F2F1-492B-8982-CE4F33C9D0EA}" type="presOf" srcId="{B2FC897B-73E8-480B-BAF9-E90AD7587BF2}" destId="{77A76587-3BD5-40D9-BECE-DEA8AEC56F07}" srcOrd="0" destOrd="0" presId="urn:microsoft.com/office/officeart/2005/8/layout/hierarchy4"/>
    <dgm:cxn modelId="{91C4263D-E12E-4038-8AD5-4517863B8AAC}" type="presParOf" srcId="{99FCA4CE-7902-4F72-AC9A-8E159A0D6C5B}" destId="{E3273EFD-4B25-4B80-B9E5-9733EAA521FE}" srcOrd="0" destOrd="0" presId="urn:microsoft.com/office/officeart/2005/8/layout/hierarchy4"/>
    <dgm:cxn modelId="{CEB89C4D-ABCB-44CE-ACF6-58ECEA47127B}" type="presParOf" srcId="{E3273EFD-4B25-4B80-B9E5-9733EAA521FE}" destId="{905F3C04-D9B1-4C95-A7E6-3B7642DF0A39}" srcOrd="0" destOrd="0" presId="urn:microsoft.com/office/officeart/2005/8/layout/hierarchy4"/>
    <dgm:cxn modelId="{9BB6E5A3-31CA-48F1-B1B0-0DEC2E5A2553}" type="presParOf" srcId="{E3273EFD-4B25-4B80-B9E5-9733EAA521FE}" destId="{C0D5F3CA-F14F-42DF-9C65-17983689709A}" srcOrd="1" destOrd="0" presId="urn:microsoft.com/office/officeart/2005/8/layout/hierarchy4"/>
    <dgm:cxn modelId="{A8AA0FB4-2367-4509-BA5D-BBEDBD1F473B}" type="presParOf" srcId="{E3273EFD-4B25-4B80-B9E5-9733EAA521FE}" destId="{4FACB46D-D986-4823-B8CA-02A4A4A49F58}" srcOrd="2" destOrd="0" presId="urn:microsoft.com/office/officeart/2005/8/layout/hierarchy4"/>
    <dgm:cxn modelId="{B8A7AD54-1DD0-4BE6-A346-DD2EF90180DC}" type="presParOf" srcId="{4FACB46D-D986-4823-B8CA-02A4A4A49F58}" destId="{C1E0EFAB-DDE7-4BBD-934E-369C6C1DCDAC}" srcOrd="0" destOrd="0" presId="urn:microsoft.com/office/officeart/2005/8/layout/hierarchy4"/>
    <dgm:cxn modelId="{C75F6AB1-329A-4255-B272-12ABCF847E23}" type="presParOf" srcId="{C1E0EFAB-DDE7-4BBD-934E-369C6C1DCDAC}" destId="{DCEB2F9F-AC3B-489C-97FF-380271801F46}" srcOrd="0" destOrd="0" presId="urn:microsoft.com/office/officeart/2005/8/layout/hierarchy4"/>
    <dgm:cxn modelId="{216A7757-6C96-4828-9FDF-DEC4533CC9F5}" type="presParOf" srcId="{C1E0EFAB-DDE7-4BBD-934E-369C6C1DCDAC}" destId="{2BD5BBDD-1FC1-47E0-BAF1-F77F505CB0EC}" srcOrd="1" destOrd="0" presId="urn:microsoft.com/office/officeart/2005/8/layout/hierarchy4"/>
    <dgm:cxn modelId="{7E8CE78B-AFB2-44BC-A1C1-2AE3DDE6391F}" type="presParOf" srcId="{4FACB46D-D986-4823-B8CA-02A4A4A49F58}" destId="{8EFAEAB8-0DEC-4DA5-B583-9CB26FE5E05F}" srcOrd="1" destOrd="0" presId="urn:microsoft.com/office/officeart/2005/8/layout/hierarchy4"/>
    <dgm:cxn modelId="{35DFBD85-F6FE-43CA-87EA-778CFD7ADA9C}" type="presParOf" srcId="{4FACB46D-D986-4823-B8CA-02A4A4A49F58}" destId="{59B95C73-6E31-444C-AE9E-A4DA9E783215}" srcOrd="2" destOrd="0" presId="urn:microsoft.com/office/officeart/2005/8/layout/hierarchy4"/>
    <dgm:cxn modelId="{C1B0C683-BFE4-47AA-9417-08E444882142}" type="presParOf" srcId="{59B95C73-6E31-444C-AE9E-A4DA9E783215}" destId="{77A76587-3BD5-40D9-BECE-DEA8AEC56F07}" srcOrd="0" destOrd="0" presId="urn:microsoft.com/office/officeart/2005/8/layout/hierarchy4"/>
    <dgm:cxn modelId="{61847355-7594-4B94-B632-C7620F9ECD73}" type="presParOf" srcId="{59B95C73-6E31-444C-AE9E-A4DA9E783215}" destId="{1D01BDB4-EBC0-4B66-A36B-01DB274A2CF8}" srcOrd="1" destOrd="0" presId="urn:microsoft.com/office/officeart/2005/8/layout/hierarchy4"/>
    <dgm:cxn modelId="{33990D38-7711-48E9-AFFE-8FA02EC56622}" type="presParOf" srcId="{4FACB46D-D986-4823-B8CA-02A4A4A49F58}" destId="{C2C7ABEF-DEA4-4C3E-86F1-202E2E71BFF9}" srcOrd="3" destOrd="0" presId="urn:microsoft.com/office/officeart/2005/8/layout/hierarchy4"/>
    <dgm:cxn modelId="{0B812658-FA38-4206-BF5C-FDD0C3736EDC}" type="presParOf" srcId="{4FACB46D-D986-4823-B8CA-02A4A4A49F58}" destId="{12966F51-54ED-4A1C-8485-DD4DED5FC40A}" srcOrd="4" destOrd="0" presId="urn:microsoft.com/office/officeart/2005/8/layout/hierarchy4"/>
    <dgm:cxn modelId="{3D1E3C23-BD50-4762-965B-63126E75E6A4}" type="presParOf" srcId="{12966F51-54ED-4A1C-8485-DD4DED5FC40A}" destId="{BEC0B7E5-81D9-4C79-8684-2BC3DCE5327D}" srcOrd="0" destOrd="0" presId="urn:microsoft.com/office/officeart/2005/8/layout/hierarchy4"/>
    <dgm:cxn modelId="{AC771D0E-C3E1-4919-A3EE-1610973E59CB}" type="presParOf" srcId="{12966F51-54ED-4A1C-8485-DD4DED5FC40A}" destId="{87783B09-4191-4ADC-899E-E98BD36E9784}" srcOrd="1" destOrd="0" presId="urn:microsoft.com/office/officeart/2005/8/layout/hierarchy4"/>
    <dgm:cxn modelId="{3AE28B17-9C1A-4015-BAFD-42A23E28B0B3}" type="presParOf" srcId="{4FACB46D-D986-4823-B8CA-02A4A4A49F58}" destId="{3E1A0480-D346-47AE-B3A6-5D7935BBD3B4}" srcOrd="5" destOrd="0" presId="urn:microsoft.com/office/officeart/2005/8/layout/hierarchy4"/>
    <dgm:cxn modelId="{7594937C-59FD-4355-8C55-C3E3C7A55048}" type="presParOf" srcId="{4FACB46D-D986-4823-B8CA-02A4A4A49F58}" destId="{B9F67701-E64E-49EB-8DD5-BBFBECC40E45}" srcOrd="6" destOrd="0" presId="urn:microsoft.com/office/officeart/2005/8/layout/hierarchy4"/>
    <dgm:cxn modelId="{5B89045C-C919-4C86-BD22-C4FCC488363C}" type="presParOf" srcId="{B9F67701-E64E-49EB-8DD5-BBFBECC40E45}" destId="{00A2F7D0-896D-4C7D-8DCF-976880C83ABD}" srcOrd="0" destOrd="0" presId="urn:microsoft.com/office/officeart/2005/8/layout/hierarchy4"/>
    <dgm:cxn modelId="{49AA1810-B107-4150-AE7B-45F2715C6C01}" type="presParOf" srcId="{B9F67701-E64E-49EB-8DD5-BBFBECC40E45}" destId="{1D2D9455-4E85-4BE2-9441-98E29E7E4E3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AF02A6-32DD-4B20-B5DC-4289AEC1F235}"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33F7FF68-31AE-4F82-97B8-EBEFF69828BD}">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إجراءات جذب وإستقطاب الموظفين (الإعلان-الإتصال)</a:t>
          </a:r>
          <a:endParaRPr lang="en-US" sz="2800" b="1" dirty="0">
            <a:latin typeface="Times New Roman" panose="02020603050405020304" pitchFamily="18" charset="0"/>
            <a:cs typeface="Times New Roman" panose="02020603050405020304" pitchFamily="18" charset="0"/>
          </a:endParaRPr>
        </a:p>
      </dgm:t>
    </dgm:pt>
    <dgm:pt modelId="{97C32558-60CD-460C-A8F5-E4D47E460B53}" type="parTrans" cxnId="{4E6CBAE7-EF23-4A59-AF46-569B925DD76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C9FBB6A-96D5-4E6E-B1B3-53271E0E254D}" type="sibTrans" cxnId="{4E6CBAE7-EF23-4A59-AF46-569B925DD76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BA86666-1411-4889-9B1A-07B2A3DFD953}">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تلقي طلبات التوظيف وتبويبها وأرشفتها يدويا وإلكترونيا</a:t>
          </a:r>
          <a:endParaRPr lang="en-US" sz="2800" b="1" dirty="0">
            <a:latin typeface="Times New Roman" panose="02020603050405020304" pitchFamily="18" charset="0"/>
            <a:cs typeface="Times New Roman" panose="02020603050405020304" pitchFamily="18" charset="0"/>
          </a:endParaRPr>
        </a:p>
      </dgm:t>
    </dgm:pt>
    <dgm:pt modelId="{26ADB32F-9682-4FE1-B177-5B1F86A77EFF}" type="parTrans" cxnId="{A573F18E-B1AC-4D26-B171-54ADB9932D9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DA2CB02-9E74-4E45-BA7B-EDBA1BCD9903}" type="sibTrans" cxnId="{A573F18E-B1AC-4D26-B171-54ADB9932D9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D419035-7FB9-4F18-BCA3-21322AE4C087}">
      <dgm:prSet custT="1"/>
      <dgm:spPr/>
      <dgm:t>
        <a:bodyPr/>
        <a:lstStyle/>
        <a:p>
          <a:pPr algn="ctr" rtl="1"/>
          <a:r>
            <a:rPr lang="ar-SA" sz="2800" b="1" smtClean="0">
              <a:latin typeface="Times New Roman" panose="02020603050405020304" pitchFamily="18" charset="0"/>
              <a:cs typeface="Times New Roman" panose="02020603050405020304" pitchFamily="18" charset="0"/>
            </a:rPr>
            <a:t>دراسة الطلبات والترشيح المبدئي</a:t>
          </a:r>
          <a:endParaRPr lang="en-US" sz="2800" b="1">
            <a:latin typeface="Times New Roman" panose="02020603050405020304" pitchFamily="18" charset="0"/>
            <a:cs typeface="Times New Roman" panose="02020603050405020304" pitchFamily="18" charset="0"/>
          </a:endParaRPr>
        </a:p>
      </dgm:t>
    </dgm:pt>
    <dgm:pt modelId="{335E98C1-7B1B-452B-B4F2-9DD1ED8CBBB4}" type="parTrans" cxnId="{22674883-8F89-43C1-91D6-AF69E2974B3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CE77DC1-7A6E-467A-81D3-20395F0B99FA}" type="sibTrans" cxnId="{22674883-8F89-43C1-91D6-AF69E2974B3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EA33B0F-8342-4353-8F50-383F019F1627}">
      <dgm:prSet custT="1"/>
      <dgm:spPr/>
      <dgm:t>
        <a:bodyPr/>
        <a:lstStyle/>
        <a:p>
          <a:pPr algn="ctr" rtl="1"/>
          <a:r>
            <a:rPr lang="ar-SA" sz="2800" b="1" smtClean="0">
              <a:latin typeface="Times New Roman" panose="02020603050405020304" pitchFamily="18" charset="0"/>
              <a:cs typeface="Times New Roman" panose="02020603050405020304" pitchFamily="18" charset="0"/>
            </a:rPr>
            <a:t>إجراء المقابلات الشخصية</a:t>
          </a:r>
          <a:endParaRPr lang="en-US" sz="2800" b="1">
            <a:latin typeface="Times New Roman" panose="02020603050405020304" pitchFamily="18" charset="0"/>
            <a:cs typeface="Times New Roman" panose="02020603050405020304" pitchFamily="18" charset="0"/>
          </a:endParaRPr>
        </a:p>
      </dgm:t>
    </dgm:pt>
    <dgm:pt modelId="{5C45E595-A5B7-4D8A-9296-ECE3E67CAB6A}" type="parTrans" cxnId="{5C1C0157-AC17-42FF-8A22-919FFC3E83E2}">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0A8F5B1-D57A-4A28-884F-907F1C5D6E43}" type="sibTrans" cxnId="{5C1C0157-AC17-42FF-8A22-919FFC3E83E2}">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EA78FD3-0F90-4E90-86FF-3467397C4BD2}">
      <dgm:prSet custT="1"/>
      <dgm:spPr/>
      <dgm:t>
        <a:bodyPr/>
        <a:lstStyle/>
        <a:p>
          <a:pPr algn="ctr" rtl="1"/>
          <a:r>
            <a:rPr lang="ar-SA" sz="2800" b="1" smtClean="0">
              <a:latin typeface="Times New Roman" panose="02020603050405020304" pitchFamily="18" charset="0"/>
              <a:cs typeface="Times New Roman" panose="02020603050405020304" pitchFamily="18" charset="0"/>
            </a:rPr>
            <a:t>إجراء الاختبارات المتنوعة المقررة للوظيفة</a:t>
          </a:r>
          <a:endParaRPr lang="en-US" sz="2800" b="1">
            <a:latin typeface="Times New Roman" panose="02020603050405020304" pitchFamily="18" charset="0"/>
            <a:cs typeface="Times New Roman" panose="02020603050405020304" pitchFamily="18" charset="0"/>
          </a:endParaRPr>
        </a:p>
      </dgm:t>
    </dgm:pt>
    <dgm:pt modelId="{3C8A7213-877B-44F2-8896-186ACD9CCFB8}" type="parTrans" cxnId="{AAB209E8-B9FB-43F8-AB64-58ECBBE3CFF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13DE1FF-E016-419F-B70F-131DE0C4278A}" type="sibTrans" cxnId="{AAB209E8-B9FB-43F8-AB64-58ECBBE3CFF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EC0B482-7E03-461A-BBCF-5EB1FBA87F4E}" type="pres">
      <dgm:prSet presAssocID="{FEAF02A6-32DD-4B20-B5DC-4289AEC1F235}" presName="Name0" presStyleCnt="0">
        <dgm:presLayoutVars>
          <dgm:chMax/>
          <dgm:chPref/>
          <dgm:dir/>
        </dgm:presLayoutVars>
      </dgm:prSet>
      <dgm:spPr/>
      <dgm:t>
        <a:bodyPr/>
        <a:lstStyle/>
        <a:p>
          <a:endParaRPr lang="en-US"/>
        </a:p>
      </dgm:t>
    </dgm:pt>
    <dgm:pt modelId="{7205B9E3-3C92-4CE2-9116-AD50C45F57FA}" type="pres">
      <dgm:prSet presAssocID="{33F7FF68-31AE-4F82-97B8-EBEFF69828BD}" presName="parenttextcomposite" presStyleCnt="0"/>
      <dgm:spPr/>
    </dgm:pt>
    <dgm:pt modelId="{A669B0AD-58DE-4ACE-8F86-09B7F8A47F63}" type="pres">
      <dgm:prSet presAssocID="{33F7FF68-31AE-4F82-97B8-EBEFF69828BD}" presName="parenttext" presStyleLbl="revTx" presStyleIdx="0" presStyleCnt="5">
        <dgm:presLayoutVars>
          <dgm:chMax/>
          <dgm:chPref val="2"/>
          <dgm:bulletEnabled val="1"/>
        </dgm:presLayoutVars>
      </dgm:prSet>
      <dgm:spPr/>
      <dgm:t>
        <a:bodyPr/>
        <a:lstStyle/>
        <a:p>
          <a:endParaRPr lang="en-US"/>
        </a:p>
      </dgm:t>
    </dgm:pt>
    <dgm:pt modelId="{618D1BEB-3313-4F6E-BB53-F4136348DE57}" type="pres">
      <dgm:prSet presAssocID="{33F7FF68-31AE-4F82-97B8-EBEFF69828BD}" presName="parallelogramComposite" presStyleCnt="0"/>
      <dgm:spPr/>
    </dgm:pt>
    <dgm:pt modelId="{476E447D-8A09-47AF-A507-C6A00A6E30F2}" type="pres">
      <dgm:prSet presAssocID="{33F7FF68-31AE-4F82-97B8-EBEFF69828BD}" presName="parallelogram1" presStyleLbl="alignNode1" presStyleIdx="0" presStyleCnt="35"/>
      <dgm:spPr/>
    </dgm:pt>
    <dgm:pt modelId="{900C4B1E-3DDB-4AA7-A5A4-ABC36DEC3399}" type="pres">
      <dgm:prSet presAssocID="{33F7FF68-31AE-4F82-97B8-EBEFF69828BD}" presName="parallelogram2" presStyleLbl="alignNode1" presStyleIdx="1" presStyleCnt="35"/>
      <dgm:spPr/>
    </dgm:pt>
    <dgm:pt modelId="{59035BA4-3EF8-4680-A2E1-62E0B4BADA29}" type="pres">
      <dgm:prSet presAssocID="{33F7FF68-31AE-4F82-97B8-EBEFF69828BD}" presName="parallelogram3" presStyleLbl="alignNode1" presStyleIdx="2" presStyleCnt="35"/>
      <dgm:spPr/>
    </dgm:pt>
    <dgm:pt modelId="{5746A8BC-0D4D-4D6C-B7F4-41BD2FB9EDF0}" type="pres">
      <dgm:prSet presAssocID="{33F7FF68-31AE-4F82-97B8-EBEFF69828BD}" presName="parallelogram4" presStyleLbl="alignNode1" presStyleIdx="3" presStyleCnt="35"/>
      <dgm:spPr/>
    </dgm:pt>
    <dgm:pt modelId="{22887A9C-6F97-4CC1-9E9D-1F09398BE0C4}" type="pres">
      <dgm:prSet presAssocID="{33F7FF68-31AE-4F82-97B8-EBEFF69828BD}" presName="parallelogram5" presStyleLbl="alignNode1" presStyleIdx="4" presStyleCnt="35"/>
      <dgm:spPr/>
    </dgm:pt>
    <dgm:pt modelId="{8A5E655A-384D-46B5-9693-B273AF1B09EE}" type="pres">
      <dgm:prSet presAssocID="{33F7FF68-31AE-4F82-97B8-EBEFF69828BD}" presName="parallelogram6" presStyleLbl="alignNode1" presStyleIdx="5" presStyleCnt="35"/>
      <dgm:spPr/>
    </dgm:pt>
    <dgm:pt modelId="{9AB2E469-4673-4252-B15E-DC9FD1E306E5}" type="pres">
      <dgm:prSet presAssocID="{33F7FF68-31AE-4F82-97B8-EBEFF69828BD}" presName="parallelogram7" presStyleLbl="alignNode1" presStyleIdx="6" presStyleCnt="35"/>
      <dgm:spPr/>
    </dgm:pt>
    <dgm:pt modelId="{B6BA94FA-781F-403E-A224-DF6951FC403D}" type="pres">
      <dgm:prSet presAssocID="{1C9FBB6A-96D5-4E6E-B1B3-53271E0E254D}" presName="sibTrans" presStyleCnt="0"/>
      <dgm:spPr/>
    </dgm:pt>
    <dgm:pt modelId="{3DBC5883-4791-47F0-BBF4-9E5912BE8D43}" type="pres">
      <dgm:prSet presAssocID="{DBA86666-1411-4889-9B1A-07B2A3DFD953}" presName="parenttextcomposite" presStyleCnt="0"/>
      <dgm:spPr/>
    </dgm:pt>
    <dgm:pt modelId="{8CE042DA-4E9E-4184-BCC8-4BF221899AD9}" type="pres">
      <dgm:prSet presAssocID="{DBA86666-1411-4889-9B1A-07B2A3DFD953}" presName="parenttext" presStyleLbl="revTx" presStyleIdx="1" presStyleCnt="5">
        <dgm:presLayoutVars>
          <dgm:chMax/>
          <dgm:chPref val="2"/>
          <dgm:bulletEnabled val="1"/>
        </dgm:presLayoutVars>
      </dgm:prSet>
      <dgm:spPr/>
      <dgm:t>
        <a:bodyPr/>
        <a:lstStyle/>
        <a:p>
          <a:endParaRPr lang="en-US"/>
        </a:p>
      </dgm:t>
    </dgm:pt>
    <dgm:pt modelId="{C31DC0B0-3106-4E02-B3B7-B3BCD1FEF7F3}" type="pres">
      <dgm:prSet presAssocID="{DBA86666-1411-4889-9B1A-07B2A3DFD953}" presName="parallelogramComposite" presStyleCnt="0"/>
      <dgm:spPr/>
    </dgm:pt>
    <dgm:pt modelId="{FB726B6A-6607-41E8-B120-B9BB48584BA9}" type="pres">
      <dgm:prSet presAssocID="{DBA86666-1411-4889-9B1A-07B2A3DFD953}" presName="parallelogram1" presStyleLbl="alignNode1" presStyleIdx="7" presStyleCnt="35"/>
      <dgm:spPr/>
    </dgm:pt>
    <dgm:pt modelId="{9E2BC6E3-A9BB-4FDB-8403-8173A91380C6}" type="pres">
      <dgm:prSet presAssocID="{DBA86666-1411-4889-9B1A-07B2A3DFD953}" presName="parallelogram2" presStyleLbl="alignNode1" presStyleIdx="8" presStyleCnt="35"/>
      <dgm:spPr/>
    </dgm:pt>
    <dgm:pt modelId="{48053952-C7D1-48FA-8353-43C590875277}" type="pres">
      <dgm:prSet presAssocID="{DBA86666-1411-4889-9B1A-07B2A3DFD953}" presName="parallelogram3" presStyleLbl="alignNode1" presStyleIdx="9" presStyleCnt="35"/>
      <dgm:spPr/>
    </dgm:pt>
    <dgm:pt modelId="{4DB2CE92-F488-4895-AEC6-586A9180CB68}" type="pres">
      <dgm:prSet presAssocID="{DBA86666-1411-4889-9B1A-07B2A3DFD953}" presName="parallelogram4" presStyleLbl="alignNode1" presStyleIdx="10" presStyleCnt="35"/>
      <dgm:spPr/>
    </dgm:pt>
    <dgm:pt modelId="{7030ACF4-F8AE-4765-816C-7061311CB04A}" type="pres">
      <dgm:prSet presAssocID="{DBA86666-1411-4889-9B1A-07B2A3DFD953}" presName="parallelogram5" presStyleLbl="alignNode1" presStyleIdx="11" presStyleCnt="35"/>
      <dgm:spPr/>
    </dgm:pt>
    <dgm:pt modelId="{485E0946-AF90-41FD-8129-4ABB1770CBD5}" type="pres">
      <dgm:prSet presAssocID="{DBA86666-1411-4889-9B1A-07B2A3DFD953}" presName="parallelogram6" presStyleLbl="alignNode1" presStyleIdx="12" presStyleCnt="35"/>
      <dgm:spPr/>
    </dgm:pt>
    <dgm:pt modelId="{B7C33A5B-93DF-471E-9E7A-4D5568DF4072}" type="pres">
      <dgm:prSet presAssocID="{DBA86666-1411-4889-9B1A-07B2A3DFD953}" presName="parallelogram7" presStyleLbl="alignNode1" presStyleIdx="13" presStyleCnt="35"/>
      <dgm:spPr/>
    </dgm:pt>
    <dgm:pt modelId="{6CC1D292-06DB-444D-91DF-2D5F7B95054E}" type="pres">
      <dgm:prSet presAssocID="{8DA2CB02-9E74-4E45-BA7B-EDBA1BCD9903}" presName="sibTrans" presStyleCnt="0"/>
      <dgm:spPr/>
    </dgm:pt>
    <dgm:pt modelId="{ACE3ACD3-EC28-4C6A-ADEC-E2EB4B9EDF89}" type="pres">
      <dgm:prSet presAssocID="{6D419035-7FB9-4F18-BCA3-21322AE4C087}" presName="parenttextcomposite" presStyleCnt="0"/>
      <dgm:spPr/>
    </dgm:pt>
    <dgm:pt modelId="{6D5773D1-7577-4788-BF1E-F56363FEFFAC}" type="pres">
      <dgm:prSet presAssocID="{6D419035-7FB9-4F18-BCA3-21322AE4C087}" presName="parenttext" presStyleLbl="revTx" presStyleIdx="2" presStyleCnt="5">
        <dgm:presLayoutVars>
          <dgm:chMax/>
          <dgm:chPref val="2"/>
          <dgm:bulletEnabled val="1"/>
        </dgm:presLayoutVars>
      </dgm:prSet>
      <dgm:spPr/>
      <dgm:t>
        <a:bodyPr/>
        <a:lstStyle/>
        <a:p>
          <a:endParaRPr lang="en-US"/>
        </a:p>
      </dgm:t>
    </dgm:pt>
    <dgm:pt modelId="{ABAA519E-D959-4162-BABF-7F6E031CAE8D}" type="pres">
      <dgm:prSet presAssocID="{6D419035-7FB9-4F18-BCA3-21322AE4C087}" presName="parallelogramComposite" presStyleCnt="0"/>
      <dgm:spPr/>
    </dgm:pt>
    <dgm:pt modelId="{4E4F309E-00D5-42FF-B979-DE5CC2DE1389}" type="pres">
      <dgm:prSet presAssocID="{6D419035-7FB9-4F18-BCA3-21322AE4C087}" presName="parallelogram1" presStyleLbl="alignNode1" presStyleIdx="14" presStyleCnt="35"/>
      <dgm:spPr/>
    </dgm:pt>
    <dgm:pt modelId="{40836521-F688-47C7-9C89-33915CFB85E9}" type="pres">
      <dgm:prSet presAssocID="{6D419035-7FB9-4F18-BCA3-21322AE4C087}" presName="parallelogram2" presStyleLbl="alignNode1" presStyleIdx="15" presStyleCnt="35"/>
      <dgm:spPr/>
    </dgm:pt>
    <dgm:pt modelId="{26331951-72B9-4BF9-B14C-E4B51092948E}" type="pres">
      <dgm:prSet presAssocID="{6D419035-7FB9-4F18-BCA3-21322AE4C087}" presName="parallelogram3" presStyleLbl="alignNode1" presStyleIdx="16" presStyleCnt="35"/>
      <dgm:spPr/>
    </dgm:pt>
    <dgm:pt modelId="{13D666F5-352E-49D8-9249-4BA5FB3C1728}" type="pres">
      <dgm:prSet presAssocID="{6D419035-7FB9-4F18-BCA3-21322AE4C087}" presName="parallelogram4" presStyleLbl="alignNode1" presStyleIdx="17" presStyleCnt="35"/>
      <dgm:spPr/>
    </dgm:pt>
    <dgm:pt modelId="{839575CE-0AB9-42D3-A9DF-6219CE5491C8}" type="pres">
      <dgm:prSet presAssocID="{6D419035-7FB9-4F18-BCA3-21322AE4C087}" presName="parallelogram5" presStyleLbl="alignNode1" presStyleIdx="18" presStyleCnt="35"/>
      <dgm:spPr/>
    </dgm:pt>
    <dgm:pt modelId="{4AC8BBB1-725E-4E8B-AFE1-3A0EBA2D1538}" type="pres">
      <dgm:prSet presAssocID="{6D419035-7FB9-4F18-BCA3-21322AE4C087}" presName="parallelogram6" presStyleLbl="alignNode1" presStyleIdx="19" presStyleCnt="35"/>
      <dgm:spPr/>
    </dgm:pt>
    <dgm:pt modelId="{C4BE5B31-5F84-4B1D-B618-9068D04C94A6}" type="pres">
      <dgm:prSet presAssocID="{6D419035-7FB9-4F18-BCA3-21322AE4C087}" presName="parallelogram7" presStyleLbl="alignNode1" presStyleIdx="20" presStyleCnt="35"/>
      <dgm:spPr/>
    </dgm:pt>
    <dgm:pt modelId="{4257E9F4-6DB3-4675-88E7-9D04CD289D22}" type="pres">
      <dgm:prSet presAssocID="{FCE77DC1-7A6E-467A-81D3-20395F0B99FA}" presName="sibTrans" presStyleCnt="0"/>
      <dgm:spPr/>
    </dgm:pt>
    <dgm:pt modelId="{CB02E547-8C65-45C9-98DC-E467D7FB8827}" type="pres">
      <dgm:prSet presAssocID="{EEA33B0F-8342-4353-8F50-383F019F1627}" presName="parenttextcomposite" presStyleCnt="0"/>
      <dgm:spPr/>
    </dgm:pt>
    <dgm:pt modelId="{72E0D7A2-D1C4-4FEB-BCFD-B4A5F89B960B}" type="pres">
      <dgm:prSet presAssocID="{EEA33B0F-8342-4353-8F50-383F019F1627}" presName="parenttext" presStyleLbl="revTx" presStyleIdx="3" presStyleCnt="5">
        <dgm:presLayoutVars>
          <dgm:chMax/>
          <dgm:chPref val="2"/>
          <dgm:bulletEnabled val="1"/>
        </dgm:presLayoutVars>
      </dgm:prSet>
      <dgm:spPr/>
      <dgm:t>
        <a:bodyPr/>
        <a:lstStyle/>
        <a:p>
          <a:endParaRPr lang="en-US"/>
        </a:p>
      </dgm:t>
    </dgm:pt>
    <dgm:pt modelId="{265EEE18-2BF0-4CBD-8077-7780B90CA9A0}" type="pres">
      <dgm:prSet presAssocID="{EEA33B0F-8342-4353-8F50-383F019F1627}" presName="parallelogramComposite" presStyleCnt="0"/>
      <dgm:spPr/>
    </dgm:pt>
    <dgm:pt modelId="{015FB4D3-23E5-435C-94BB-4DBF932E2242}" type="pres">
      <dgm:prSet presAssocID="{EEA33B0F-8342-4353-8F50-383F019F1627}" presName="parallelogram1" presStyleLbl="alignNode1" presStyleIdx="21" presStyleCnt="35"/>
      <dgm:spPr/>
    </dgm:pt>
    <dgm:pt modelId="{22BD8A16-60D6-4F7F-BA4E-F60A92C73539}" type="pres">
      <dgm:prSet presAssocID="{EEA33B0F-8342-4353-8F50-383F019F1627}" presName="parallelogram2" presStyleLbl="alignNode1" presStyleIdx="22" presStyleCnt="35"/>
      <dgm:spPr/>
    </dgm:pt>
    <dgm:pt modelId="{0EF2CDE8-A8B0-4BDD-B03F-1E1850A7404C}" type="pres">
      <dgm:prSet presAssocID="{EEA33B0F-8342-4353-8F50-383F019F1627}" presName="parallelogram3" presStyleLbl="alignNode1" presStyleIdx="23" presStyleCnt="35"/>
      <dgm:spPr/>
    </dgm:pt>
    <dgm:pt modelId="{298EC991-28BA-43EB-A40A-2AB1D1D503AE}" type="pres">
      <dgm:prSet presAssocID="{EEA33B0F-8342-4353-8F50-383F019F1627}" presName="parallelogram4" presStyleLbl="alignNode1" presStyleIdx="24" presStyleCnt="35"/>
      <dgm:spPr/>
    </dgm:pt>
    <dgm:pt modelId="{CFA0EDA0-00AC-4E1B-BBA0-C88903BE2F30}" type="pres">
      <dgm:prSet presAssocID="{EEA33B0F-8342-4353-8F50-383F019F1627}" presName="parallelogram5" presStyleLbl="alignNode1" presStyleIdx="25" presStyleCnt="35"/>
      <dgm:spPr/>
    </dgm:pt>
    <dgm:pt modelId="{3A8EC1B7-C69E-4666-BB50-7341AB49C6C3}" type="pres">
      <dgm:prSet presAssocID="{EEA33B0F-8342-4353-8F50-383F019F1627}" presName="parallelogram6" presStyleLbl="alignNode1" presStyleIdx="26" presStyleCnt="35"/>
      <dgm:spPr/>
    </dgm:pt>
    <dgm:pt modelId="{AC6A5AAA-6D2A-4A36-BEA3-7360725F75F6}" type="pres">
      <dgm:prSet presAssocID="{EEA33B0F-8342-4353-8F50-383F019F1627}" presName="parallelogram7" presStyleLbl="alignNode1" presStyleIdx="27" presStyleCnt="35"/>
      <dgm:spPr/>
    </dgm:pt>
    <dgm:pt modelId="{F634F4F9-D168-40A7-9BA3-DED920C3D04A}" type="pres">
      <dgm:prSet presAssocID="{10A8F5B1-D57A-4A28-884F-907F1C5D6E43}" presName="sibTrans" presStyleCnt="0"/>
      <dgm:spPr/>
    </dgm:pt>
    <dgm:pt modelId="{60D7D91B-E271-413A-A45A-4D87D617B6D5}" type="pres">
      <dgm:prSet presAssocID="{CEA78FD3-0F90-4E90-86FF-3467397C4BD2}" presName="parenttextcomposite" presStyleCnt="0"/>
      <dgm:spPr/>
    </dgm:pt>
    <dgm:pt modelId="{CB89ABFC-84DB-4191-BEB2-814494084CF7}" type="pres">
      <dgm:prSet presAssocID="{CEA78FD3-0F90-4E90-86FF-3467397C4BD2}" presName="parenttext" presStyleLbl="revTx" presStyleIdx="4" presStyleCnt="5">
        <dgm:presLayoutVars>
          <dgm:chMax/>
          <dgm:chPref val="2"/>
          <dgm:bulletEnabled val="1"/>
        </dgm:presLayoutVars>
      </dgm:prSet>
      <dgm:spPr/>
      <dgm:t>
        <a:bodyPr/>
        <a:lstStyle/>
        <a:p>
          <a:endParaRPr lang="en-US"/>
        </a:p>
      </dgm:t>
    </dgm:pt>
    <dgm:pt modelId="{FB74AAFF-EFA1-4D0E-808E-F0575061657A}" type="pres">
      <dgm:prSet presAssocID="{CEA78FD3-0F90-4E90-86FF-3467397C4BD2}" presName="parallelogramComposite" presStyleCnt="0"/>
      <dgm:spPr/>
    </dgm:pt>
    <dgm:pt modelId="{DB16D83C-6EB2-4109-9AC7-A0FA7B82BEF0}" type="pres">
      <dgm:prSet presAssocID="{CEA78FD3-0F90-4E90-86FF-3467397C4BD2}" presName="parallelogram1" presStyleLbl="alignNode1" presStyleIdx="28" presStyleCnt="35"/>
      <dgm:spPr/>
    </dgm:pt>
    <dgm:pt modelId="{2A5F13B8-B1B9-461A-AF2A-C93AEAAAFDA1}" type="pres">
      <dgm:prSet presAssocID="{CEA78FD3-0F90-4E90-86FF-3467397C4BD2}" presName="parallelogram2" presStyleLbl="alignNode1" presStyleIdx="29" presStyleCnt="35"/>
      <dgm:spPr/>
    </dgm:pt>
    <dgm:pt modelId="{9ECE9C2C-B643-4111-BAE9-8A038273B0D8}" type="pres">
      <dgm:prSet presAssocID="{CEA78FD3-0F90-4E90-86FF-3467397C4BD2}" presName="parallelogram3" presStyleLbl="alignNode1" presStyleIdx="30" presStyleCnt="35"/>
      <dgm:spPr/>
    </dgm:pt>
    <dgm:pt modelId="{2EEB2505-05E6-4B5A-B1CE-25AA2463DAC3}" type="pres">
      <dgm:prSet presAssocID="{CEA78FD3-0F90-4E90-86FF-3467397C4BD2}" presName="parallelogram4" presStyleLbl="alignNode1" presStyleIdx="31" presStyleCnt="35"/>
      <dgm:spPr/>
    </dgm:pt>
    <dgm:pt modelId="{D62FAA4F-BD68-4278-83BA-42D2842487FA}" type="pres">
      <dgm:prSet presAssocID="{CEA78FD3-0F90-4E90-86FF-3467397C4BD2}" presName="parallelogram5" presStyleLbl="alignNode1" presStyleIdx="32" presStyleCnt="35"/>
      <dgm:spPr/>
    </dgm:pt>
    <dgm:pt modelId="{50791CA4-E7C3-4420-ADF8-AEBEA9B27BAF}" type="pres">
      <dgm:prSet presAssocID="{CEA78FD3-0F90-4E90-86FF-3467397C4BD2}" presName="parallelogram6" presStyleLbl="alignNode1" presStyleIdx="33" presStyleCnt="35"/>
      <dgm:spPr/>
    </dgm:pt>
    <dgm:pt modelId="{E13EFA69-2DD7-4C5B-92D1-BD1970ED12FF}" type="pres">
      <dgm:prSet presAssocID="{CEA78FD3-0F90-4E90-86FF-3467397C4BD2}" presName="parallelogram7" presStyleLbl="alignNode1" presStyleIdx="34" presStyleCnt="35"/>
      <dgm:spPr/>
    </dgm:pt>
  </dgm:ptLst>
  <dgm:cxnLst>
    <dgm:cxn modelId="{AAB209E8-B9FB-43F8-AB64-58ECBBE3CFF0}" srcId="{FEAF02A6-32DD-4B20-B5DC-4289AEC1F235}" destId="{CEA78FD3-0F90-4E90-86FF-3467397C4BD2}" srcOrd="4" destOrd="0" parTransId="{3C8A7213-877B-44F2-8896-186ACD9CCFB8}" sibTransId="{A13DE1FF-E016-419F-B70F-131DE0C4278A}"/>
    <dgm:cxn modelId="{C0ADF0F1-E84C-485B-AF5E-B35F1D2977B2}" type="presOf" srcId="{33F7FF68-31AE-4F82-97B8-EBEFF69828BD}" destId="{A669B0AD-58DE-4ACE-8F86-09B7F8A47F63}" srcOrd="0" destOrd="0" presId="urn:microsoft.com/office/officeart/2008/layout/VerticalAccentList"/>
    <dgm:cxn modelId="{22674883-8F89-43C1-91D6-AF69E2974B36}" srcId="{FEAF02A6-32DD-4B20-B5DC-4289AEC1F235}" destId="{6D419035-7FB9-4F18-BCA3-21322AE4C087}" srcOrd="2" destOrd="0" parTransId="{335E98C1-7B1B-452B-B4F2-9DD1ED8CBBB4}" sibTransId="{FCE77DC1-7A6E-467A-81D3-20395F0B99FA}"/>
    <dgm:cxn modelId="{53312572-8898-4F9B-B6CB-BAF721371314}" type="presOf" srcId="{FEAF02A6-32DD-4B20-B5DC-4289AEC1F235}" destId="{5EC0B482-7E03-461A-BBCF-5EB1FBA87F4E}" srcOrd="0" destOrd="0" presId="urn:microsoft.com/office/officeart/2008/layout/VerticalAccentList"/>
    <dgm:cxn modelId="{9006FA8D-A73F-4844-A51F-91A5B614A9E5}" type="presOf" srcId="{DBA86666-1411-4889-9B1A-07B2A3DFD953}" destId="{8CE042DA-4E9E-4184-BCC8-4BF221899AD9}" srcOrd="0" destOrd="0" presId="urn:microsoft.com/office/officeart/2008/layout/VerticalAccentList"/>
    <dgm:cxn modelId="{5C1C0157-AC17-42FF-8A22-919FFC3E83E2}" srcId="{FEAF02A6-32DD-4B20-B5DC-4289AEC1F235}" destId="{EEA33B0F-8342-4353-8F50-383F019F1627}" srcOrd="3" destOrd="0" parTransId="{5C45E595-A5B7-4D8A-9296-ECE3E67CAB6A}" sibTransId="{10A8F5B1-D57A-4A28-884F-907F1C5D6E43}"/>
    <dgm:cxn modelId="{A573F18E-B1AC-4D26-B171-54ADB9932D95}" srcId="{FEAF02A6-32DD-4B20-B5DC-4289AEC1F235}" destId="{DBA86666-1411-4889-9B1A-07B2A3DFD953}" srcOrd="1" destOrd="0" parTransId="{26ADB32F-9682-4FE1-B177-5B1F86A77EFF}" sibTransId="{8DA2CB02-9E74-4E45-BA7B-EDBA1BCD9903}"/>
    <dgm:cxn modelId="{81CEF8E8-26BC-49B8-A9A6-089624ABA690}" type="presOf" srcId="{CEA78FD3-0F90-4E90-86FF-3467397C4BD2}" destId="{CB89ABFC-84DB-4191-BEB2-814494084CF7}" srcOrd="0" destOrd="0" presId="urn:microsoft.com/office/officeart/2008/layout/VerticalAccentList"/>
    <dgm:cxn modelId="{4E6CBAE7-EF23-4A59-AF46-569B925DD768}" srcId="{FEAF02A6-32DD-4B20-B5DC-4289AEC1F235}" destId="{33F7FF68-31AE-4F82-97B8-EBEFF69828BD}" srcOrd="0" destOrd="0" parTransId="{97C32558-60CD-460C-A8F5-E4D47E460B53}" sibTransId="{1C9FBB6A-96D5-4E6E-B1B3-53271E0E254D}"/>
    <dgm:cxn modelId="{13863C93-8685-4D9C-BEBA-D45459A5B19E}" type="presOf" srcId="{6D419035-7FB9-4F18-BCA3-21322AE4C087}" destId="{6D5773D1-7577-4788-BF1E-F56363FEFFAC}" srcOrd="0" destOrd="0" presId="urn:microsoft.com/office/officeart/2008/layout/VerticalAccentList"/>
    <dgm:cxn modelId="{AAB47CC8-179E-4DB0-9BED-4B94AD696751}" type="presOf" srcId="{EEA33B0F-8342-4353-8F50-383F019F1627}" destId="{72E0D7A2-D1C4-4FEB-BCFD-B4A5F89B960B}" srcOrd="0" destOrd="0" presId="urn:microsoft.com/office/officeart/2008/layout/VerticalAccentList"/>
    <dgm:cxn modelId="{8564D92C-A8D7-411D-9FC9-CEF11CD8E11B}" type="presParOf" srcId="{5EC0B482-7E03-461A-BBCF-5EB1FBA87F4E}" destId="{7205B9E3-3C92-4CE2-9116-AD50C45F57FA}" srcOrd="0" destOrd="0" presId="urn:microsoft.com/office/officeart/2008/layout/VerticalAccentList"/>
    <dgm:cxn modelId="{4D8E7AC5-CC2D-4A09-8379-648448A93C55}" type="presParOf" srcId="{7205B9E3-3C92-4CE2-9116-AD50C45F57FA}" destId="{A669B0AD-58DE-4ACE-8F86-09B7F8A47F63}" srcOrd="0" destOrd="0" presId="urn:microsoft.com/office/officeart/2008/layout/VerticalAccentList"/>
    <dgm:cxn modelId="{8C1DC74C-AA55-4A5D-B439-0E8E06A10A38}" type="presParOf" srcId="{5EC0B482-7E03-461A-BBCF-5EB1FBA87F4E}" destId="{618D1BEB-3313-4F6E-BB53-F4136348DE57}" srcOrd="1" destOrd="0" presId="urn:microsoft.com/office/officeart/2008/layout/VerticalAccentList"/>
    <dgm:cxn modelId="{4EE05D51-F475-4409-A9EA-FC8439902A32}" type="presParOf" srcId="{618D1BEB-3313-4F6E-BB53-F4136348DE57}" destId="{476E447D-8A09-47AF-A507-C6A00A6E30F2}" srcOrd="0" destOrd="0" presId="urn:microsoft.com/office/officeart/2008/layout/VerticalAccentList"/>
    <dgm:cxn modelId="{DCD29A50-3F5D-4DD3-8B8A-8334D28739E5}" type="presParOf" srcId="{618D1BEB-3313-4F6E-BB53-F4136348DE57}" destId="{900C4B1E-3DDB-4AA7-A5A4-ABC36DEC3399}" srcOrd="1" destOrd="0" presId="urn:microsoft.com/office/officeart/2008/layout/VerticalAccentList"/>
    <dgm:cxn modelId="{98AE0749-89CD-40DA-81D8-43A43A16C9DD}" type="presParOf" srcId="{618D1BEB-3313-4F6E-BB53-F4136348DE57}" destId="{59035BA4-3EF8-4680-A2E1-62E0B4BADA29}" srcOrd="2" destOrd="0" presId="urn:microsoft.com/office/officeart/2008/layout/VerticalAccentList"/>
    <dgm:cxn modelId="{E3A31550-0531-473D-BA14-248D68D06F1C}" type="presParOf" srcId="{618D1BEB-3313-4F6E-BB53-F4136348DE57}" destId="{5746A8BC-0D4D-4D6C-B7F4-41BD2FB9EDF0}" srcOrd="3" destOrd="0" presId="urn:microsoft.com/office/officeart/2008/layout/VerticalAccentList"/>
    <dgm:cxn modelId="{2BFAA521-6F11-492C-9039-E7B113F18CEB}" type="presParOf" srcId="{618D1BEB-3313-4F6E-BB53-F4136348DE57}" destId="{22887A9C-6F97-4CC1-9E9D-1F09398BE0C4}" srcOrd="4" destOrd="0" presId="urn:microsoft.com/office/officeart/2008/layout/VerticalAccentList"/>
    <dgm:cxn modelId="{C4E14346-F1E5-4843-9EBB-388A21ECEE79}" type="presParOf" srcId="{618D1BEB-3313-4F6E-BB53-F4136348DE57}" destId="{8A5E655A-384D-46B5-9693-B273AF1B09EE}" srcOrd="5" destOrd="0" presId="urn:microsoft.com/office/officeart/2008/layout/VerticalAccentList"/>
    <dgm:cxn modelId="{7D3CF0BD-1C32-4DB7-96AA-BF78B8DB46DC}" type="presParOf" srcId="{618D1BEB-3313-4F6E-BB53-F4136348DE57}" destId="{9AB2E469-4673-4252-B15E-DC9FD1E306E5}" srcOrd="6" destOrd="0" presId="urn:microsoft.com/office/officeart/2008/layout/VerticalAccentList"/>
    <dgm:cxn modelId="{A946A4C5-27AB-4452-828B-C8835DF97E05}" type="presParOf" srcId="{5EC0B482-7E03-461A-BBCF-5EB1FBA87F4E}" destId="{B6BA94FA-781F-403E-A224-DF6951FC403D}" srcOrd="2" destOrd="0" presId="urn:microsoft.com/office/officeart/2008/layout/VerticalAccentList"/>
    <dgm:cxn modelId="{0C929D07-E1DB-4119-B174-834915FC918C}" type="presParOf" srcId="{5EC0B482-7E03-461A-BBCF-5EB1FBA87F4E}" destId="{3DBC5883-4791-47F0-BBF4-9E5912BE8D43}" srcOrd="3" destOrd="0" presId="urn:microsoft.com/office/officeart/2008/layout/VerticalAccentList"/>
    <dgm:cxn modelId="{97A4B766-DA5C-420D-9492-762A16EB1CDD}" type="presParOf" srcId="{3DBC5883-4791-47F0-BBF4-9E5912BE8D43}" destId="{8CE042DA-4E9E-4184-BCC8-4BF221899AD9}" srcOrd="0" destOrd="0" presId="urn:microsoft.com/office/officeart/2008/layout/VerticalAccentList"/>
    <dgm:cxn modelId="{F0E1A560-B740-48A7-AF05-036A9EA5D622}" type="presParOf" srcId="{5EC0B482-7E03-461A-BBCF-5EB1FBA87F4E}" destId="{C31DC0B0-3106-4E02-B3B7-B3BCD1FEF7F3}" srcOrd="4" destOrd="0" presId="urn:microsoft.com/office/officeart/2008/layout/VerticalAccentList"/>
    <dgm:cxn modelId="{F2E4F027-A875-479F-A36D-372CAB618F55}" type="presParOf" srcId="{C31DC0B0-3106-4E02-B3B7-B3BCD1FEF7F3}" destId="{FB726B6A-6607-41E8-B120-B9BB48584BA9}" srcOrd="0" destOrd="0" presId="urn:microsoft.com/office/officeart/2008/layout/VerticalAccentList"/>
    <dgm:cxn modelId="{0ACA5CE6-7AB2-4FD2-80E3-7ADB944A3B44}" type="presParOf" srcId="{C31DC0B0-3106-4E02-B3B7-B3BCD1FEF7F3}" destId="{9E2BC6E3-A9BB-4FDB-8403-8173A91380C6}" srcOrd="1" destOrd="0" presId="urn:microsoft.com/office/officeart/2008/layout/VerticalAccentList"/>
    <dgm:cxn modelId="{476F90FD-0413-4C5D-BAED-14C427823D62}" type="presParOf" srcId="{C31DC0B0-3106-4E02-B3B7-B3BCD1FEF7F3}" destId="{48053952-C7D1-48FA-8353-43C590875277}" srcOrd="2" destOrd="0" presId="urn:microsoft.com/office/officeart/2008/layout/VerticalAccentList"/>
    <dgm:cxn modelId="{04A62DAC-0503-44EA-B4A9-9C201B524C99}" type="presParOf" srcId="{C31DC0B0-3106-4E02-B3B7-B3BCD1FEF7F3}" destId="{4DB2CE92-F488-4895-AEC6-586A9180CB68}" srcOrd="3" destOrd="0" presId="urn:microsoft.com/office/officeart/2008/layout/VerticalAccentList"/>
    <dgm:cxn modelId="{C092C741-759F-4135-97CC-4BD219D7974B}" type="presParOf" srcId="{C31DC0B0-3106-4E02-B3B7-B3BCD1FEF7F3}" destId="{7030ACF4-F8AE-4765-816C-7061311CB04A}" srcOrd="4" destOrd="0" presId="urn:microsoft.com/office/officeart/2008/layout/VerticalAccentList"/>
    <dgm:cxn modelId="{141BE258-06DA-4A17-9DE4-F8D92B97A62E}" type="presParOf" srcId="{C31DC0B0-3106-4E02-B3B7-B3BCD1FEF7F3}" destId="{485E0946-AF90-41FD-8129-4ABB1770CBD5}" srcOrd="5" destOrd="0" presId="urn:microsoft.com/office/officeart/2008/layout/VerticalAccentList"/>
    <dgm:cxn modelId="{B19103B5-E9AA-46CC-9FB4-CCA4D6D1F457}" type="presParOf" srcId="{C31DC0B0-3106-4E02-B3B7-B3BCD1FEF7F3}" destId="{B7C33A5B-93DF-471E-9E7A-4D5568DF4072}" srcOrd="6" destOrd="0" presId="urn:microsoft.com/office/officeart/2008/layout/VerticalAccentList"/>
    <dgm:cxn modelId="{4499B313-F1C7-4494-B0BC-8656C0597B61}" type="presParOf" srcId="{5EC0B482-7E03-461A-BBCF-5EB1FBA87F4E}" destId="{6CC1D292-06DB-444D-91DF-2D5F7B95054E}" srcOrd="5" destOrd="0" presId="urn:microsoft.com/office/officeart/2008/layout/VerticalAccentList"/>
    <dgm:cxn modelId="{F9162063-90A6-40A2-A262-4AD701C71BDC}" type="presParOf" srcId="{5EC0B482-7E03-461A-BBCF-5EB1FBA87F4E}" destId="{ACE3ACD3-EC28-4C6A-ADEC-E2EB4B9EDF89}" srcOrd="6" destOrd="0" presId="urn:microsoft.com/office/officeart/2008/layout/VerticalAccentList"/>
    <dgm:cxn modelId="{476C2622-09E6-4CEB-BE91-50FC5A7B8F57}" type="presParOf" srcId="{ACE3ACD3-EC28-4C6A-ADEC-E2EB4B9EDF89}" destId="{6D5773D1-7577-4788-BF1E-F56363FEFFAC}" srcOrd="0" destOrd="0" presId="urn:microsoft.com/office/officeart/2008/layout/VerticalAccentList"/>
    <dgm:cxn modelId="{7C380FD7-726D-4649-A556-C03CB61C8DE5}" type="presParOf" srcId="{5EC0B482-7E03-461A-BBCF-5EB1FBA87F4E}" destId="{ABAA519E-D959-4162-BABF-7F6E031CAE8D}" srcOrd="7" destOrd="0" presId="urn:microsoft.com/office/officeart/2008/layout/VerticalAccentList"/>
    <dgm:cxn modelId="{B12A6795-8C2D-484D-BFB4-6358565E92F4}" type="presParOf" srcId="{ABAA519E-D959-4162-BABF-7F6E031CAE8D}" destId="{4E4F309E-00D5-42FF-B979-DE5CC2DE1389}" srcOrd="0" destOrd="0" presId="urn:microsoft.com/office/officeart/2008/layout/VerticalAccentList"/>
    <dgm:cxn modelId="{2A9C1AC3-05C9-4BA0-803E-5C55849C66F7}" type="presParOf" srcId="{ABAA519E-D959-4162-BABF-7F6E031CAE8D}" destId="{40836521-F688-47C7-9C89-33915CFB85E9}" srcOrd="1" destOrd="0" presId="urn:microsoft.com/office/officeart/2008/layout/VerticalAccentList"/>
    <dgm:cxn modelId="{DE7DCA34-7329-4945-A95D-8ADEF3F90DC1}" type="presParOf" srcId="{ABAA519E-D959-4162-BABF-7F6E031CAE8D}" destId="{26331951-72B9-4BF9-B14C-E4B51092948E}" srcOrd="2" destOrd="0" presId="urn:microsoft.com/office/officeart/2008/layout/VerticalAccentList"/>
    <dgm:cxn modelId="{417E3A94-6E5A-4B97-BE95-A7B8C5A3F39C}" type="presParOf" srcId="{ABAA519E-D959-4162-BABF-7F6E031CAE8D}" destId="{13D666F5-352E-49D8-9249-4BA5FB3C1728}" srcOrd="3" destOrd="0" presId="urn:microsoft.com/office/officeart/2008/layout/VerticalAccentList"/>
    <dgm:cxn modelId="{391F49E1-68AD-41E7-8751-D29556DC084B}" type="presParOf" srcId="{ABAA519E-D959-4162-BABF-7F6E031CAE8D}" destId="{839575CE-0AB9-42D3-A9DF-6219CE5491C8}" srcOrd="4" destOrd="0" presId="urn:microsoft.com/office/officeart/2008/layout/VerticalAccentList"/>
    <dgm:cxn modelId="{D4E1ED1C-CE97-4CA7-A47F-A5D4DD418CB4}" type="presParOf" srcId="{ABAA519E-D959-4162-BABF-7F6E031CAE8D}" destId="{4AC8BBB1-725E-4E8B-AFE1-3A0EBA2D1538}" srcOrd="5" destOrd="0" presId="urn:microsoft.com/office/officeart/2008/layout/VerticalAccentList"/>
    <dgm:cxn modelId="{5B12E1E4-8ACC-4E7A-B997-D5EE4BCE89B6}" type="presParOf" srcId="{ABAA519E-D959-4162-BABF-7F6E031CAE8D}" destId="{C4BE5B31-5F84-4B1D-B618-9068D04C94A6}" srcOrd="6" destOrd="0" presId="urn:microsoft.com/office/officeart/2008/layout/VerticalAccentList"/>
    <dgm:cxn modelId="{CDD92F66-0091-4343-BDCE-76A7B8AA86B5}" type="presParOf" srcId="{5EC0B482-7E03-461A-BBCF-5EB1FBA87F4E}" destId="{4257E9F4-6DB3-4675-88E7-9D04CD289D22}" srcOrd="8" destOrd="0" presId="urn:microsoft.com/office/officeart/2008/layout/VerticalAccentList"/>
    <dgm:cxn modelId="{89AC6B90-5013-46BD-AC79-BDB6B695E635}" type="presParOf" srcId="{5EC0B482-7E03-461A-BBCF-5EB1FBA87F4E}" destId="{CB02E547-8C65-45C9-98DC-E467D7FB8827}" srcOrd="9" destOrd="0" presId="urn:microsoft.com/office/officeart/2008/layout/VerticalAccentList"/>
    <dgm:cxn modelId="{FB48E576-9BAE-4221-B1D2-DE3884F4CED1}" type="presParOf" srcId="{CB02E547-8C65-45C9-98DC-E467D7FB8827}" destId="{72E0D7A2-D1C4-4FEB-BCFD-B4A5F89B960B}" srcOrd="0" destOrd="0" presId="urn:microsoft.com/office/officeart/2008/layout/VerticalAccentList"/>
    <dgm:cxn modelId="{676952B8-8476-437F-8F7B-0FE849E1C0C4}" type="presParOf" srcId="{5EC0B482-7E03-461A-BBCF-5EB1FBA87F4E}" destId="{265EEE18-2BF0-4CBD-8077-7780B90CA9A0}" srcOrd="10" destOrd="0" presId="urn:microsoft.com/office/officeart/2008/layout/VerticalAccentList"/>
    <dgm:cxn modelId="{6BDD7CFF-A006-422B-902A-7DB0F3199F30}" type="presParOf" srcId="{265EEE18-2BF0-4CBD-8077-7780B90CA9A0}" destId="{015FB4D3-23E5-435C-94BB-4DBF932E2242}" srcOrd="0" destOrd="0" presId="urn:microsoft.com/office/officeart/2008/layout/VerticalAccentList"/>
    <dgm:cxn modelId="{E8C0BDB6-2E42-4EB3-8FBD-CD6094FA6C38}" type="presParOf" srcId="{265EEE18-2BF0-4CBD-8077-7780B90CA9A0}" destId="{22BD8A16-60D6-4F7F-BA4E-F60A92C73539}" srcOrd="1" destOrd="0" presId="urn:microsoft.com/office/officeart/2008/layout/VerticalAccentList"/>
    <dgm:cxn modelId="{D18F28F6-7C4A-4615-A565-77ECADA82E44}" type="presParOf" srcId="{265EEE18-2BF0-4CBD-8077-7780B90CA9A0}" destId="{0EF2CDE8-A8B0-4BDD-B03F-1E1850A7404C}" srcOrd="2" destOrd="0" presId="urn:microsoft.com/office/officeart/2008/layout/VerticalAccentList"/>
    <dgm:cxn modelId="{2663BBB5-28C1-4228-A0F1-92428B2B1DB1}" type="presParOf" srcId="{265EEE18-2BF0-4CBD-8077-7780B90CA9A0}" destId="{298EC991-28BA-43EB-A40A-2AB1D1D503AE}" srcOrd="3" destOrd="0" presId="urn:microsoft.com/office/officeart/2008/layout/VerticalAccentList"/>
    <dgm:cxn modelId="{E691B380-3891-4BEE-BD7A-E4297E50CF38}" type="presParOf" srcId="{265EEE18-2BF0-4CBD-8077-7780B90CA9A0}" destId="{CFA0EDA0-00AC-4E1B-BBA0-C88903BE2F30}" srcOrd="4" destOrd="0" presId="urn:microsoft.com/office/officeart/2008/layout/VerticalAccentList"/>
    <dgm:cxn modelId="{51AEBD52-7273-4E3E-88DC-16FBA0BD7AC3}" type="presParOf" srcId="{265EEE18-2BF0-4CBD-8077-7780B90CA9A0}" destId="{3A8EC1B7-C69E-4666-BB50-7341AB49C6C3}" srcOrd="5" destOrd="0" presId="urn:microsoft.com/office/officeart/2008/layout/VerticalAccentList"/>
    <dgm:cxn modelId="{8BF6D50E-7702-4F80-84E1-161910B7BDDC}" type="presParOf" srcId="{265EEE18-2BF0-4CBD-8077-7780B90CA9A0}" destId="{AC6A5AAA-6D2A-4A36-BEA3-7360725F75F6}" srcOrd="6" destOrd="0" presId="urn:microsoft.com/office/officeart/2008/layout/VerticalAccentList"/>
    <dgm:cxn modelId="{559AB67B-46D2-4EAE-8387-3578529B53B8}" type="presParOf" srcId="{5EC0B482-7E03-461A-BBCF-5EB1FBA87F4E}" destId="{F634F4F9-D168-40A7-9BA3-DED920C3D04A}" srcOrd="11" destOrd="0" presId="urn:microsoft.com/office/officeart/2008/layout/VerticalAccentList"/>
    <dgm:cxn modelId="{97343332-8CA2-41EC-8CBE-E88C708D8EA1}" type="presParOf" srcId="{5EC0B482-7E03-461A-BBCF-5EB1FBA87F4E}" destId="{60D7D91B-E271-413A-A45A-4D87D617B6D5}" srcOrd="12" destOrd="0" presId="urn:microsoft.com/office/officeart/2008/layout/VerticalAccentList"/>
    <dgm:cxn modelId="{2BCD97D4-6F75-43A2-BD60-779376366C25}" type="presParOf" srcId="{60D7D91B-E271-413A-A45A-4D87D617B6D5}" destId="{CB89ABFC-84DB-4191-BEB2-814494084CF7}" srcOrd="0" destOrd="0" presId="urn:microsoft.com/office/officeart/2008/layout/VerticalAccentList"/>
    <dgm:cxn modelId="{3E1A56F9-1B83-4432-B106-180771FFB2DD}" type="presParOf" srcId="{5EC0B482-7E03-461A-BBCF-5EB1FBA87F4E}" destId="{FB74AAFF-EFA1-4D0E-808E-F0575061657A}" srcOrd="13" destOrd="0" presId="urn:microsoft.com/office/officeart/2008/layout/VerticalAccentList"/>
    <dgm:cxn modelId="{66000BDE-737D-4933-9D98-F62F042E4F3B}" type="presParOf" srcId="{FB74AAFF-EFA1-4D0E-808E-F0575061657A}" destId="{DB16D83C-6EB2-4109-9AC7-A0FA7B82BEF0}" srcOrd="0" destOrd="0" presId="urn:microsoft.com/office/officeart/2008/layout/VerticalAccentList"/>
    <dgm:cxn modelId="{CA624FCE-C15C-4ACF-830C-6AF766CB17E0}" type="presParOf" srcId="{FB74AAFF-EFA1-4D0E-808E-F0575061657A}" destId="{2A5F13B8-B1B9-461A-AF2A-C93AEAAAFDA1}" srcOrd="1" destOrd="0" presId="urn:microsoft.com/office/officeart/2008/layout/VerticalAccentList"/>
    <dgm:cxn modelId="{260A59C9-CFD4-464A-81FA-EA42FAA5D18D}" type="presParOf" srcId="{FB74AAFF-EFA1-4D0E-808E-F0575061657A}" destId="{9ECE9C2C-B643-4111-BAE9-8A038273B0D8}" srcOrd="2" destOrd="0" presId="urn:microsoft.com/office/officeart/2008/layout/VerticalAccentList"/>
    <dgm:cxn modelId="{3ED04DB8-523B-4C58-BA14-D4A25820A99B}" type="presParOf" srcId="{FB74AAFF-EFA1-4D0E-808E-F0575061657A}" destId="{2EEB2505-05E6-4B5A-B1CE-25AA2463DAC3}" srcOrd="3" destOrd="0" presId="urn:microsoft.com/office/officeart/2008/layout/VerticalAccentList"/>
    <dgm:cxn modelId="{F4E71C83-0A08-40FF-9143-F12495AC40D8}" type="presParOf" srcId="{FB74AAFF-EFA1-4D0E-808E-F0575061657A}" destId="{D62FAA4F-BD68-4278-83BA-42D2842487FA}" srcOrd="4" destOrd="0" presId="urn:microsoft.com/office/officeart/2008/layout/VerticalAccentList"/>
    <dgm:cxn modelId="{CE72EE42-FD63-4B81-9FE0-C18672822A17}" type="presParOf" srcId="{FB74AAFF-EFA1-4D0E-808E-F0575061657A}" destId="{50791CA4-E7C3-4420-ADF8-AEBEA9B27BAF}" srcOrd="5" destOrd="0" presId="urn:microsoft.com/office/officeart/2008/layout/VerticalAccentList"/>
    <dgm:cxn modelId="{C426DE0A-D2E7-4FF9-84BE-0648B73C217B}" type="presParOf" srcId="{FB74AAFF-EFA1-4D0E-808E-F0575061657A}" destId="{E13EFA69-2DD7-4C5B-92D1-BD1970ED12F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56BF07-DED9-4EB9-A785-ACBE58B104F2}" type="doc">
      <dgm:prSet loTypeId="urn:diagrams.loki3.com/VaryingWidthList" loCatId="list" qsTypeId="urn:microsoft.com/office/officeart/2005/8/quickstyle/simple1" qsCatId="simple" csTypeId="urn:microsoft.com/office/officeart/2005/8/colors/colorful1" csCatId="colorful" phldr="1"/>
      <dgm:spPr/>
    </dgm:pt>
    <dgm:pt modelId="{E21A08FA-F0C2-4E05-A89E-31006250041B}">
      <dgm:prSet custT="1"/>
      <dgm:spPr/>
      <dgm:t>
        <a:bodyPr/>
        <a:lstStyle/>
        <a:p>
          <a:pPr algn="ctr" rtl="1"/>
          <a:r>
            <a:rPr lang="ar-SA" sz="2800" b="1" smtClean="0">
              <a:latin typeface="Times New Roman" panose="02020603050405020304" pitchFamily="18" charset="0"/>
              <a:cs typeface="Times New Roman" panose="02020603050405020304" pitchFamily="18" charset="0"/>
            </a:rPr>
            <a:t>إعداد نظام تقييم الأداء للموظفين</a:t>
          </a:r>
          <a:endParaRPr lang="en-US" sz="2800" b="1">
            <a:latin typeface="Times New Roman" panose="02020603050405020304" pitchFamily="18" charset="0"/>
            <a:cs typeface="Times New Roman" panose="02020603050405020304" pitchFamily="18" charset="0"/>
          </a:endParaRPr>
        </a:p>
      </dgm:t>
    </dgm:pt>
    <dgm:pt modelId="{E4454188-5B72-4EF6-A6DF-21F92AB61DB6}" type="parTrans" cxnId="{165333E9-8623-498B-9391-9FAFDB3D16C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DDEC3E3-A3B0-4DEA-B6F0-9CD2C3532FA1}" type="sibTrans" cxnId="{165333E9-8623-498B-9391-9FAFDB3D16C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45C7525-B474-4A3C-8CB1-204D9B93E18E}">
      <dgm:prSet custT="1"/>
      <dgm:spPr/>
      <dgm:t>
        <a:bodyPr/>
        <a:lstStyle/>
        <a:p>
          <a:pPr algn="ctr" rtl="1"/>
          <a:r>
            <a:rPr lang="ar-SA" sz="2800" b="1" smtClean="0">
              <a:latin typeface="Times New Roman" panose="02020603050405020304" pitchFamily="18" charset="0"/>
              <a:cs typeface="Times New Roman" panose="02020603050405020304" pitchFamily="18" charset="0"/>
            </a:rPr>
            <a:t>تحديد معايير قياس الأداء للموظفين</a:t>
          </a:r>
          <a:endParaRPr lang="en-US" sz="2800" b="1">
            <a:latin typeface="Times New Roman" panose="02020603050405020304" pitchFamily="18" charset="0"/>
            <a:cs typeface="Times New Roman" panose="02020603050405020304" pitchFamily="18" charset="0"/>
          </a:endParaRPr>
        </a:p>
      </dgm:t>
    </dgm:pt>
    <dgm:pt modelId="{714B72A9-4B12-444E-8638-1EE9CEA0824C}" type="parTrans" cxnId="{267F490E-8297-41A8-9FF6-6E58B989069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939A827-D90F-44CB-BAB7-389A4EDA7256}" type="sibTrans" cxnId="{267F490E-8297-41A8-9FF6-6E58B989069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6F1BA2F-E91D-493D-8DAA-35D20AB1107E}">
      <dgm:prSet custT="1"/>
      <dgm:spPr/>
      <dgm:t>
        <a:bodyPr/>
        <a:lstStyle/>
        <a:p>
          <a:pPr algn="ctr" rtl="1"/>
          <a:r>
            <a:rPr lang="ar-SA" sz="2800" b="1" smtClean="0">
              <a:latin typeface="Times New Roman" panose="02020603050405020304" pitchFamily="18" charset="0"/>
              <a:cs typeface="Times New Roman" panose="02020603050405020304" pitchFamily="18" charset="0"/>
            </a:rPr>
            <a:t>تحديد معدلات الأداء للموظفين ومراقبة مدى الالتزام بتحقيقها</a:t>
          </a:r>
          <a:endParaRPr lang="en-US" sz="2800" b="1">
            <a:latin typeface="Times New Roman" panose="02020603050405020304" pitchFamily="18" charset="0"/>
            <a:cs typeface="Times New Roman" panose="02020603050405020304" pitchFamily="18" charset="0"/>
          </a:endParaRPr>
        </a:p>
      </dgm:t>
    </dgm:pt>
    <dgm:pt modelId="{F684E92F-38BE-49AA-8DB2-5F90326862D2}" type="parTrans" cxnId="{94CA2976-1108-4B0C-A761-4D87454465C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285AD7E-8A6C-41A5-9020-9CABCDC9C06B}" type="sibTrans" cxnId="{94CA2976-1108-4B0C-A761-4D87454465C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0E331A4-302D-4DE7-964D-2495D78A2AB7}">
      <dgm:prSet custT="1"/>
      <dgm:spPr/>
      <dgm:t>
        <a:bodyPr/>
        <a:lstStyle/>
        <a:p>
          <a:pPr algn="ctr" rtl="1"/>
          <a:r>
            <a:rPr lang="ar-SA" sz="2800" b="1" smtClean="0">
              <a:latin typeface="Times New Roman" panose="02020603050405020304" pitchFamily="18" charset="0"/>
              <a:cs typeface="Times New Roman" panose="02020603050405020304" pitchFamily="18" charset="0"/>
            </a:rPr>
            <a:t>العمل على ربط نتائج التقييم مع الأنظمة الأخرى ذات العلاقة في الشركة</a:t>
          </a:r>
          <a:endParaRPr lang="en-US" sz="2800" b="1">
            <a:latin typeface="Times New Roman" panose="02020603050405020304" pitchFamily="18" charset="0"/>
            <a:cs typeface="Times New Roman" panose="02020603050405020304" pitchFamily="18" charset="0"/>
          </a:endParaRPr>
        </a:p>
      </dgm:t>
    </dgm:pt>
    <dgm:pt modelId="{E7F530C1-FE74-4AD2-816F-C96E3EF07BC2}" type="parTrans" cxnId="{371904AD-B1E8-4DCA-8ED6-8D1E0C1805C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C4119C6-4127-4707-9F81-1204CDBD23D3}" type="sibTrans" cxnId="{371904AD-B1E8-4DCA-8ED6-8D1E0C1805C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3F694DE-F3DB-44C4-9439-1DA9954CDF08}">
      <dgm:prSet custT="1"/>
      <dgm:spPr/>
      <dgm:t>
        <a:bodyPr/>
        <a:lstStyle/>
        <a:p>
          <a:pPr algn="ctr" rtl="1"/>
          <a:r>
            <a:rPr lang="ar-SA" sz="2800" b="1" smtClean="0">
              <a:latin typeface="Times New Roman" panose="02020603050405020304" pitchFamily="18" charset="0"/>
              <a:cs typeface="Times New Roman" panose="02020603050405020304" pitchFamily="18" charset="0"/>
            </a:rPr>
            <a:t>التأكد من شمول وتوازن عناصر تقييم الأداء.</a:t>
          </a:r>
          <a:endParaRPr lang="en-US" sz="2800" b="1">
            <a:latin typeface="Times New Roman" panose="02020603050405020304" pitchFamily="18" charset="0"/>
            <a:cs typeface="Times New Roman" panose="02020603050405020304" pitchFamily="18" charset="0"/>
          </a:endParaRPr>
        </a:p>
      </dgm:t>
    </dgm:pt>
    <dgm:pt modelId="{ED6BD4B3-CE05-44F3-8862-09BEE7BDBCE7}" type="parTrans" cxnId="{661FAB4E-A692-4B63-AF9A-21DA6686050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71A0B9C-D191-4F2F-ACDD-218A1D01E070}" type="sibTrans" cxnId="{661FAB4E-A692-4B63-AF9A-21DA6686050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128C6C9-9120-4EC4-9B72-1313307A28B1}" type="pres">
      <dgm:prSet presAssocID="{7456BF07-DED9-4EB9-A785-ACBE58B104F2}" presName="Name0" presStyleCnt="0">
        <dgm:presLayoutVars>
          <dgm:resizeHandles/>
        </dgm:presLayoutVars>
      </dgm:prSet>
      <dgm:spPr/>
    </dgm:pt>
    <dgm:pt modelId="{7CE70D42-B003-485D-B2A5-99C1C215627F}" type="pres">
      <dgm:prSet presAssocID="{E21A08FA-F0C2-4E05-A89E-31006250041B}" presName="text" presStyleLbl="node1" presStyleIdx="0" presStyleCnt="5">
        <dgm:presLayoutVars>
          <dgm:bulletEnabled val="1"/>
        </dgm:presLayoutVars>
      </dgm:prSet>
      <dgm:spPr/>
      <dgm:t>
        <a:bodyPr/>
        <a:lstStyle/>
        <a:p>
          <a:endParaRPr lang="en-US"/>
        </a:p>
      </dgm:t>
    </dgm:pt>
    <dgm:pt modelId="{517EAB7F-ED58-425E-B6F2-9180AB2A3D28}" type="pres">
      <dgm:prSet presAssocID="{5DDEC3E3-A3B0-4DEA-B6F0-9CD2C3532FA1}" presName="space" presStyleCnt="0"/>
      <dgm:spPr/>
    </dgm:pt>
    <dgm:pt modelId="{CBB3F017-B90A-4E37-81C0-DEC34C6229D7}" type="pres">
      <dgm:prSet presAssocID="{545C7525-B474-4A3C-8CB1-204D9B93E18E}" presName="text" presStyleLbl="node1" presStyleIdx="1" presStyleCnt="5">
        <dgm:presLayoutVars>
          <dgm:bulletEnabled val="1"/>
        </dgm:presLayoutVars>
      </dgm:prSet>
      <dgm:spPr/>
      <dgm:t>
        <a:bodyPr/>
        <a:lstStyle/>
        <a:p>
          <a:endParaRPr lang="en-US"/>
        </a:p>
      </dgm:t>
    </dgm:pt>
    <dgm:pt modelId="{E9B26184-F4C8-47A8-828D-2E499D797BF4}" type="pres">
      <dgm:prSet presAssocID="{F939A827-D90F-44CB-BAB7-389A4EDA7256}" presName="space" presStyleCnt="0"/>
      <dgm:spPr/>
    </dgm:pt>
    <dgm:pt modelId="{9C1A26DA-5EA3-47E6-9D3D-0FB94784DEF6}" type="pres">
      <dgm:prSet presAssocID="{96F1BA2F-E91D-493D-8DAA-35D20AB1107E}" presName="text" presStyleLbl="node1" presStyleIdx="2" presStyleCnt="5">
        <dgm:presLayoutVars>
          <dgm:bulletEnabled val="1"/>
        </dgm:presLayoutVars>
      </dgm:prSet>
      <dgm:spPr/>
      <dgm:t>
        <a:bodyPr/>
        <a:lstStyle/>
        <a:p>
          <a:endParaRPr lang="en-US"/>
        </a:p>
      </dgm:t>
    </dgm:pt>
    <dgm:pt modelId="{3922D954-6AD7-4C86-AA67-FE24D964C0B4}" type="pres">
      <dgm:prSet presAssocID="{A285AD7E-8A6C-41A5-9020-9CABCDC9C06B}" presName="space" presStyleCnt="0"/>
      <dgm:spPr/>
    </dgm:pt>
    <dgm:pt modelId="{BD52F425-2634-4C9D-B9C4-C19448E27F26}" type="pres">
      <dgm:prSet presAssocID="{E0E331A4-302D-4DE7-964D-2495D78A2AB7}" presName="text" presStyleLbl="node1" presStyleIdx="3" presStyleCnt="5">
        <dgm:presLayoutVars>
          <dgm:bulletEnabled val="1"/>
        </dgm:presLayoutVars>
      </dgm:prSet>
      <dgm:spPr/>
      <dgm:t>
        <a:bodyPr/>
        <a:lstStyle/>
        <a:p>
          <a:endParaRPr lang="en-US"/>
        </a:p>
      </dgm:t>
    </dgm:pt>
    <dgm:pt modelId="{803AF2B6-E487-46FD-9804-EE9DB021C12F}" type="pres">
      <dgm:prSet presAssocID="{3C4119C6-4127-4707-9F81-1204CDBD23D3}" presName="space" presStyleCnt="0"/>
      <dgm:spPr/>
    </dgm:pt>
    <dgm:pt modelId="{8BAFA9AB-C2CA-4AD0-B931-94D17BA6974E}" type="pres">
      <dgm:prSet presAssocID="{73F694DE-F3DB-44C4-9439-1DA9954CDF08}" presName="text" presStyleLbl="node1" presStyleIdx="4" presStyleCnt="5">
        <dgm:presLayoutVars>
          <dgm:bulletEnabled val="1"/>
        </dgm:presLayoutVars>
      </dgm:prSet>
      <dgm:spPr/>
      <dgm:t>
        <a:bodyPr/>
        <a:lstStyle/>
        <a:p>
          <a:endParaRPr lang="en-US"/>
        </a:p>
      </dgm:t>
    </dgm:pt>
  </dgm:ptLst>
  <dgm:cxnLst>
    <dgm:cxn modelId="{E1D593D3-0FF3-4B6A-8882-C089964B9B6D}" type="presOf" srcId="{96F1BA2F-E91D-493D-8DAA-35D20AB1107E}" destId="{9C1A26DA-5EA3-47E6-9D3D-0FB94784DEF6}" srcOrd="0" destOrd="0" presId="urn:diagrams.loki3.com/VaryingWidthList"/>
    <dgm:cxn modelId="{94CA2976-1108-4B0C-A761-4D87454465CB}" srcId="{7456BF07-DED9-4EB9-A785-ACBE58B104F2}" destId="{96F1BA2F-E91D-493D-8DAA-35D20AB1107E}" srcOrd="2" destOrd="0" parTransId="{F684E92F-38BE-49AA-8DB2-5F90326862D2}" sibTransId="{A285AD7E-8A6C-41A5-9020-9CABCDC9C06B}"/>
    <dgm:cxn modelId="{F06C4D65-7A39-49F9-B7E4-7F281BCDBEDB}" type="presOf" srcId="{545C7525-B474-4A3C-8CB1-204D9B93E18E}" destId="{CBB3F017-B90A-4E37-81C0-DEC34C6229D7}" srcOrd="0" destOrd="0" presId="urn:diagrams.loki3.com/VaryingWidthList"/>
    <dgm:cxn modelId="{03B524C9-DCDC-4D43-A166-D14C7F6BB5BE}" type="presOf" srcId="{7456BF07-DED9-4EB9-A785-ACBE58B104F2}" destId="{7128C6C9-9120-4EC4-9B72-1313307A28B1}" srcOrd="0" destOrd="0" presId="urn:diagrams.loki3.com/VaryingWidthList"/>
    <dgm:cxn modelId="{7198A552-0004-484B-8261-5F7F50E064CE}" type="presOf" srcId="{E21A08FA-F0C2-4E05-A89E-31006250041B}" destId="{7CE70D42-B003-485D-B2A5-99C1C215627F}" srcOrd="0" destOrd="0" presId="urn:diagrams.loki3.com/VaryingWidthList"/>
    <dgm:cxn modelId="{DA4CDD63-3FAC-43A9-AD78-EA0D7952F8EA}" type="presOf" srcId="{73F694DE-F3DB-44C4-9439-1DA9954CDF08}" destId="{8BAFA9AB-C2CA-4AD0-B931-94D17BA6974E}" srcOrd="0" destOrd="0" presId="urn:diagrams.loki3.com/VaryingWidthList"/>
    <dgm:cxn modelId="{4525147E-3270-407A-9213-A9C7D28D73FE}" type="presOf" srcId="{E0E331A4-302D-4DE7-964D-2495D78A2AB7}" destId="{BD52F425-2634-4C9D-B9C4-C19448E27F26}" srcOrd="0" destOrd="0" presId="urn:diagrams.loki3.com/VaryingWidthList"/>
    <dgm:cxn modelId="{165333E9-8623-498B-9391-9FAFDB3D16C9}" srcId="{7456BF07-DED9-4EB9-A785-ACBE58B104F2}" destId="{E21A08FA-F0C2-4E05-A89E-31006250041B}" srcOrd="0" destOrd="0" parTransId="{E4454188-5B72-4EF6-A6DF-21F92AB61DB6}" sibTransId="{5DDEC3E3-A3B0-4DEA-B6F0-9CD2C3532FA1}"/>
    <dgm:cxn modelId="{267F490E-8297-41A8-9FF6-6E58B989069E}" srcId="{7456BF07-DED9-4EB9-A785-ACBE58B104F2}" destId="{545C7525-B474-4A3C-8CB1-204D9B93E18E}" srcOrd="1" destOrd="0" parTransId="{714B72A9-4B12-444E-8638-1EE9CEA0824C}" sibTransId="{F939A827-D90F-44CB-BAB7-389A4EDA7256}"/>
    <dgm:cxn modelId="{661FAB4E-A692-4B63-AF9A-21DA6686050A}" srcId="{7456BF07-DED9-4EB9-A785-ACBE58B104F2}" destId="{73F694DE-F3DB-44C4-9439-1DA9954CDF08}" srcOrd="4" destOrd="0" parTransId="{ED6BD4B3-CE05-44F3-8862-09BEE7BDBCE7}" sibTransId="{271A0B9C-D191-4F2F-ACDD-218A1D01E070}"/>
    <dgm:cxn modelId="{371904AD-B1E8-4DCA-8ED6-8D1E0C1805C8}" srcId="{7456BF07-DED9-4EB9-A785-ACBE58B104F2}" destId="{E0E331A4-302D-4DE7-964D-2495D78A2AB7}" srcOrd="3" destOrd="0" parTransId="{E7F530C1-FE74-4AD2-816F-C96E3EF07BC2}" sibTransId="{3C4119C6-4127-4707-9F81-1204CDBD23D3}"/>
    <dgm:cxn modelId="{D9DE4A5A-3DA7-4356-86CF-E10585C0CC33}" type="presParOf" srcId="{7128C6C9-9120-4EC4-9B72-1313307A28B1}" destId="{7CE70D42-B003-485D-B2A5-99C1C215627F}" srcOrd="0" destOrd="0" presId="urn:diagrams.loki3.com/VaryingWidthList"/>
    <dgm:cxn modelId="{37226B1B-2733-4FA0-AE04-C4C2420E531E}" type="presParOf" srcId="{7128C6C9-9120-4EC4-9B72-1313307A28B1}" destId="{517EAB7F-ED58-425E-B6F2-9180AB2A3D28}" srcOrd="1" destOrd="0" presId="urn:diagrams.loki3.com/VaryingWidthList"/>
    <dgm:cxn modelId="{91175366-ABD9-4181-BBD8-F96029C77489}" type="presParOf" srcId="{7128C6C9-9120-4EC4-9B72-1313307A28B1}" destId="{CBB3F017-B90A-4E37-81C0-DEC34C6229D7}" srcOrd="2" destOrd="0" presId="urn:diagrams.loki3.com/VaryingWidthList"/>
    <dgm:cxn modelId="{1C96A1C2-578C-4A65-BEBB-694F474301A5}" type="presParOf" srcId="{7128C6C9-9120-4EC4-9B72-1313307A28B1}" destId="{E9B26184-F4C8-47A8-828D-2E499D797BF4}" srcOrd="3" destOrd="0" presId="urn:diagrams.loki3.com/VaryingWidthList"/>
    <dgm:cxn modelId="{088BFF2E-5C80-4A3B-95DF-273EC7E42FF3}" type="presParOf" srcId="{7128C6C9-9120-4EC4-9B72-1313307A28B1}" destId="{9C1A26DA-5EA3-47E6-9D3D-0FB94784DEF6}" srcOrd="4" destOrd="0" presId="urn:diagrams.loki3.com/VaryingWidthList"/>
    <dgm:cxn modelId="{393C9C62-FC61-4F09-A73B-E39A85A8077D}" type="presParOf" srcId="{7128C6C9-9120-4EC4-9B72-1313307A28B1}" destId="{3922D954-6AD7-4C86-AA67-FE24D964C0B4}" srcOrd="5" destOrd="0" presId="urn:diagrams.loki3.com/VaryingWidthList"/>
    <dgm:cxn modelId="{F4EBEEA8-2E18-4FFC-96F3-148C20798BA5}" type="presParOf" srcId="{7128C6C9-9120-4EC4-9B72-1313307A28B1}" destId="{BD52F425-2634-4C9D-B9C4-C19448E27F26}" srcOrd="6" destOrd="0" presId="urn:diagrams.loki3.com/VaryingWidthList"/>
    <dgm:cxn modelId="{01C34459-9265-4DB3-A9D7-87E723076DE3}" type="presParOf" srcId="{7128C6C9-9120-4EC4-9B72-1313307A28B1}" destId="{803AF2B6-E487-46FD-9804-EE9DB021C12F}" srcOrd="7" destOrd="0" presId="urn:diagrams.loki3.com/VaryingWidthList"/>
    <dgm:cxn modelId="{CA4171F7-ACA2-42EC-AAE1-9A9ECAB1DB43}" type="presParOf" srcId="{7128C6C9-9120-4EC4-9B72-1313307A28B1}" destId="{8BAFA9AB-C2CA-4AD0-B931-94D17BA6974E}"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621D6D-DFDD-45EB-ADD9-EDEE67E5FDF3}" type="doc">
      <dgm:prSet loTypeId="urn:microsoft.com/office/officeart/2005/8/layout/arrow3" loCatId="relationship" qsTypeId="urn:microsoft.com/office/officeart/2005/8/quickstyle/simple1" qsCatId="simple" csTypeId="urn:microsoft.com/office/officeart/2005/8/colors/colorful1" csCatId="colorful" phldr="1"/>
      <dgm:spPr/>
    </dgm:pt>
    <dgm:pt modelId="{A33A2B2B-8B7E-4B27-AF53-2969D8F0E5A4}">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مع الوحدات التنظيمية داخل الشركة</a:t>
          </a:r>
          <a:endParaRPr lang="en-US" sz="2800" b="1" dirty="0">
            <a:latin typeface="Times New Roman" panose="02020603050405020304" pitchFamily="18" charset="0"/>
            <a:cs typeface="Times New Roman" panose="02020603050405020304" pitchFamily="18" charset="0"/>
          </a:endParaRPr>
        </a:p>
      </dgm:t>
    </dgm:pt>
    <dgm:pt modelId="{88510B6F-3D67-447B-B149-81B43D2E95A3}" type="parTrans" cxnId="{4273E2B5-9EDB-4AC1-9F60-00A9BBA92EA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06BD4F8-38B5-41BB-8858-156576D6783C}" type="sibTrans" cxnId="{4273E2B5-9EDB-4AC1-9F60-00A9BBA92EA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7F2B95D-745D-405F-A05E-E6F40EE1D97D}">
      <dgm:prSet custT="1"/>
      <dgm:spPr/>
      <dgm:t>
        <a:bodyPr/>
        <a:lstStyle/>
        <a:p>
          <a:pPr algn="ctr" rtl="1"/>
          <a:r>
            <a:rPr lang="ar-SA" sz="2800" b="1" dirty="0" smtClean="0">
              <a:latin typeface="Times New Roman" panose="02020603050405020304" pitchFamily="18" charset="0"/>
              <a:cs typeface="Times New Roman" panose="02020603050405020304" pitchFamily="18" charset="0"/>
            </a:rPr>
            <a:t>مع الجهات خارج الشركة</a:t>
          </a:r>
          <a:endParaRPr lang="en-US" sz="2800" b="1" dirty="0">
            <a:latin typeface="Times New Roman" panose="02020603050405020304" pitchFamily="18" charset="0"/>
            <a:cs typeface="Times New Roman" panose="02020603050405020304" pitchFamily="18" charset="0"/>
          </a:endParaRPr>
        </a:p>
      </dgm:t>
    </dgm:pt>
    <dgm:pt modelId="{81E2F851-7E9E-486D-95AC-03C862198CB9}" type="parTrans" cxnId="{BEC6A4E0-6723-4E2D-B61F-72854566021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EDF5680-13BC-4B9E-938D-4A8ED076DE75}" type="sibTrans" cxnId="{BEC6A4E0-6723-4E2D-B61F-72854566021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F8C2190-8ABF-44B6-92E0-557670729E85}" type="pres">
      <dgm:prSet presAssocID="{F4621D6D-DFDD-45EB-ADD9-EDEE67E5FDF3}" presName="compositeShape" presStyleCnt="0">
        <dgm:presLayoutVars>
          <dgm:chMax val="2"/>
          <dgm:dir/>
          <dgm:resizeHandles val="exact"/>
        </dgm:presLayoutVars>
      </dgm:prSet>
      <dgm:spPr/>
    </dgm:pt>
    <dgm:pt modelId="{A5480EA4-6E5C-422A-9BED-8A3258EA378F}" type="pres">
      <dgm:prSet presAssocID="{F4621D6D-DFDD-45EB-ADD9-EDEE67E5FDF3}" presName="divider" presStyleLbl="fgShp" presStyleIdx="0" presStyleCnt="1"/>
      <dgm:spPr/>
    </dgm:pt>
    <dgm:pt modelId="{265772B1-D75D-4AD1-A0BB-BC875E910A5E}" type="pres">
      <dgm:prSet presAssocID="{A33A2B2B-8B7E-4B27-AF53-2969D8F0E5A4}" presName="downArrow" presStyleLbl="node1" presStyleIdx="0" presStyleCnt="2"/>
      <dgm:spPr/>
    </dgm:pt>
    <dgm:pt modelId="{6C0ADED2-0BB4-4210-A4D9-55092CDB7D6E}" type="pres">
      <dgm:prSet presAssocID="{A33A2B2B-8B7E-4B27-AF53-2969D8F0E5A4}" presName="downArrowText" presStyleLbl="revTx" presStyleIdx="0" presStyleCnt="2" custScaleX="116267">
        <dgm:presLayoutVars>
          <dgm:bulletEnabled val="1"/>
        </dgm:presLayoutVars>
      </dgm:prSet>
      <dgm:spPr/>
      <dgm:t>
        <a:bodyPr/>
        <a:lstStyle/>
        <a:p>
          <a:endParaRPr lang="en-US"/>
        </a:p>
      </dgm:t>
    </dgm:pt>
    <dgm:pt modelId="{82134FD3-4FCB-4B2F-B118-0C7079ED89EF}" type="pres">
      <dgm:prSet presAssocID="{47F2B95D-745D-405F-A05E-E6F40EE1D97D}" presName="upArrow" presStyleLbl="node1" presStyleIdx="1" presStyleCnt="2"/>
      <dgm:spPr/>
    </dgm:pt>
    <dgm:pt modelId="{A39ED98B-2DF4-4801-AF39-4DFE90377AC4}" type="pres">
      <dgm:prSet presAssocID="{47F2B95D-745D-405F-A05E-E6F40EE1D97D}" presName="upArrowText" presStyleLbl="revTx" presStyleIdx="1" presStyleCnt="2" custScaleX="122677">
        <dgm:presLayoutVars>
          <dgm:bulletEnabled val="1"/>
        </dgm:presLayoutVars>
      </dgm:prSet>
      <dgm:spPr/>
      <dgm:t>
        <a:bodyPr/>
        <a:lstStyle/>
        <a:p>
          <a:endParaRPr lang="en-US"/>
        </a:p>
      </dgm:t>
    </dgm:pt>
  </dgm:ptLst>
  <dgm:cxnLst>
    <dgm:cxn modelId="{4273E2B5-9EDB-4AC1-9F60-00A9BBA92EA8}" srcId="{F4621D6D-DFDD-45EB-ADD9-EDEE67E5FDF3}" destId="{A33A2B2B-8B7E-4B27-AF53-2969D8F0E5A4}" srcOrd="0" destOrd="0" parTransId="{88510B6F-3D67-447B-B149-81B43D2E95A3}" sibTransId="{506BD4F8-38B5-41BB-8858-156576D6783C}"/>
    <dgm:cxn modelId="{C3632AA2-B304-4B2B-AF90-2B8755F35581}" type="presOf" srcId="{47F2B95D-745D-405F-A05E-E6F40EE1D97D}" destId="{A39ED98B-2DF4-4801-AF39-4DFE90377AC4}" srcOrd="0" destOrd="0" presId="urn:microsoft.com/office/officeart/2005/8/layout/arrow3"/>
    <dgm:cxn modelId="{BEC6A4E0-6723-4E2D-B61F-728545660210}" srcId="{F4621D6D-DFDD-45EB-ADD9-EDEE67E5FDF3}" destId="{47F2B95D-745D-405F-A05E-E6F40EE1D97D}" srcOrd="1" destOrd="0" parTransId="{81E2F851-7E9E-486D-95AC-03C862198CB9}" sibTransId="{BEDF5680-13BC-4B9E-938D-4A8ED076DE75}"/>
    <dgm:cxn modelId="{0E5A502A-A7B3-4C62-81FD-92B5C65DB608}" type="presOf" srcId="{A33A2B2B-8B7E-4B27-AF53-2969D8F0E5A4}" destId="{6C0ADED2-0BB4-4210-A4D9-55092CDB7D6E}" srcOrd="0" destOrd="0" presId="urn:microsoft.com/office/officeart/2005/8/layout/arrow3"/>
    <dgm:cxn modelId="{4294B131-590D-4ABF-869C-D6433290824B}" type="presOf" srcId="{F4621D6D-DFDD-45EB-ADD9-EDEE67E5FDF3}" destId="{1F8C2190-8ABF-44B6-92E0-557670729E85}" srcOrd="0" destOrd="0" presId="urn:microsoft.com/office/officeart/2005/8/layout/arrow3"/>
    <dgm:cxn modelId="{79086B7B-44FF-44A9-AA97-2D334E9FBEA7}" type="presParOf" srcId="{1F8C2190-8ABF-44B6-92E0-557670729E85}" destId="{A5480EA4-6E5C-422A-9BED-8A3258EA378F}" srcOrd="0" destOrd="0" presId="urn:microsoft.com/office/officeart/2005/8/layout/arrow3"/>
    <dgm:cxn modelId="{C5D87F47-7B72-469D-8739-FF069AE71DF6}" type="presParOf" srcId="{1F8C2190-8ABF-44B6-92E0-557670729E85}" destId="{265772B1-D75D-4AD1-A0BB-BC875E910A5E}" srcOrd="1" destOrd="0" presId="urn:microsoft.com/office/officeart/2005/8/layout/arrow3"/>
    <dgm:cxn modelId="{79BD565D-DA9D-441B-9086-A61E01DBEECF}" type="presParOf" srcId="{1F8C2190-8ABF-44B6-92E0-557670729E85}" destId="{6C0ADED2-0BB4-4210-A4D9-55092CDB7D6E}" srcOrd="2" destOrd="0" presId="urn:microsoft.com/office/officeart/2005/8/layout/arrow3"/>
    <dgm:cxn modelId="{A4DB3D75-52F1-49D0-A8F8-0E5A676733CF}" type="presParOf" srcId="{1F8C2190-8ABF-44B6-92E0-557670729E85}" destId="{82134FD3-4FCB-4B2F-B118-0C7079ED89EF}" srcOrd="3" destOrd="0" presId="urn:microsoft.com/office/officeart/2005/8/layout/arrow3"/>
    <dgm:cxn modelId="{8AFA990C-D617-415F-9728-8F2B241CE1C4}" type="presParOf" srcId="{1F8C2190-8ABF-44B6-92E0-557670729E85}" destId="{A39ED98B-2DF4-4801-AF39-4DFE90377AC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B6E166-08F0-495D-A60B-71D5F00BD91C}"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112722B4-0589-4FB2-8D9C-D26307456FE2}">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للشركة:</a:t>
          </a:r>
          <a:endParaRPr lang="en-US" sz="2800" b="1">
            <a:latin typeface="Times New Roman" panose="02020603050405020304" pitchFamily="18" charset="0"/>
            <a:cs typeface="Times New Roman" panose="02020603050405020304" pitchFamily="18" charset="0"/>
          </a:endParaRPr>
        </a:p>
      </dgm:t>
    </dgm:pt>
    <dgm:pt modelId="{591735A9-5B29-42A0-B88A-8C366DC47570}" type="parTrans" cxnId="{CCE939AA-B809-4739-B598-1635DCFAC744}">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25F226C3-EE3E-44AA-85E2-92D5AC64A3C8}" type="sibTrans" cxnId="{CCE939AA-B809-4739-B598-1635DCFAC744}">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FA45756B-A9BE-433B-BF34-B0C29E5FAA95}">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التخطيط لتوفير الاحتياجات من الموارد البشرية.</a:t>
          </a:r>
          <a:endParaRPr lang="en-US" sz="2800" b="1">
            <a:latin typeface="Times New Roman" panose="02020603050405020304" pitchFamily="18" charset="0"/>
            <a:cs typeface="Times New Roman" panose="02020603050405020304" pitchFamily="18" charset="0"/>
          </a:endParaRPr>
        </a:p>
      </dgm:t>
    </dgm:pt>
    <dgm:pt modelId="{EE6E0EE0-7DE1-437D-8FBC-4144B7567281}" type="parTrans" cxnId="{307E7A07-82A5-40A1-9959-5B31C544DC38}">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419D91D8-20FE-4A69-9EB2-D29ED9A83147}" type="sibTrans" cxnId="{307E7A07-82A5-40A1-9959-5B31C544DC38}">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8839163F-536E-4806-A550-A7DA6582A79E}">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القدرة على توفير الاحتياجات من الموارد البشرية بالعدد والمواصفات والوقت المطلوب.</a:t>
          </a:r>
          <a:endParaRPr lang="en-US" sz="2800" b="1">
            <a:latin typeface="Times New Roman" panose="02020603050405020304" pitchFamily="18" charset="0"/>
            <a:cs typeface="Times New Roman" panose="02020603050405020304" pitchFamily="18" charset="0"/>
          </a:endParaRPr>
        </a:p>
      </dgm:t>
    </dgm:pt>
    <dgm:pt modelId="{D36F9A14-AEB0-4E39-B917-6F3D10236DCE}" type="parTrans" cxnId="{1902C3A6-6565-45F2-B8CA-223F7236C77A}">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D0127DD8-16B2-44C8-9D47-037A4BF86A20}" type="sibTrans" cxnId="{1902C3A6-6565-45F2-B8CA-223F7236C77A}">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7DFE0B5C-76E8-48FC-A149-5EC1217A7AF8}">
      <dgm:prSe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للموظفين:</a:t>
          </a:r>
          <a:endParaRPr lang="en-US" sz="2800" b="1" dirty="0">
            <a:latin typeface="Times New Roman" panose="02020603050405020304" pitchFamily="18" charset="0"/>
            <a:cs typeface="Times New Roman" panose="02020603050405020304" pitchFamily="18" charset="0"/>
          </a:endParaRPr>
        </a:p>
      </dgm:t>
    </dgm:pt>
    <dgm:pt modelId="{71104C08-C0A8-4FAA-848B-77BBA88E33FB}" type="parTrans" cxnId="{9DE8F7C2-18EF-43A4-A13F-E47843BD6035}">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029E80D5-F05F-4554-A27E-458EF3CB157C}" type="sibTrans" cxnId="{9DE8F7C2-18EF-43A4-A13F-E47843BD6035}">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31C1F099-1C45-43E4-91F2-0CC3D747D0DC}">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ثبات واستقرار مستوى أداء الموظف في العمل.</a:t>
          </a:r>
          <a:endParaRPr lang="en-US" sz="2800" b="1">
            <a:latin typeface="Times New Roman" panose="02020603050405020304" pitchFamily="18" charset="0"/>
            <a:cs typeface="Times New Roman" panose="02020603050405020304" pitchFamily="18" charset="0"/>
          </a:endParaRPr>
        </a:p>
      </dgm:t>
    </dgm:pt>
    <dgm:pt modelId="{B9E27100-C89E-47E3-886B-E6674D5B6DC1}" type="parTrans" cxnId="{A6F93056-5CDD-48C2-AA9D-B90DDC080130}">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798A7C0B-06DC-4849-97BE-8E0CEBEF561C}" type="sibTrans" cxnId="{A6F93056-5CDD-48C2-AA9D-B90DDC080130}">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CE3C4623-59DD-4FEC-918C-CB0B9EDDB998}">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الاستعداد النفسي والعقلي للموظف للتعلم والنمو والترقي المستمر.</a:t>
          </a:r>
          <a:endParaRPr lang="en-US" sz="2800" b="1">
            <a:latin typeface="Times New Roman" panose="02020603050405020304" pitchFamily="18" charset="0"/>
            <a:cs typeface="Times New Roman" panose="02020603050405020304" pitchFamily="18" charset="0"/>
          </a:endParaRPr>
        </a:p>
      </dgm:t>
    </dgm:pt>
    <dgm:pt modelId="{16F19308-E3C3-4236-AC50-8EEB296CC4C7}" type="parTrans" cxnId="{B2A3A32B-4BDC-4945-BFF2-AC248CA05E32}">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5C291C34-8F56-4E66-BD32-4E059A56DF69}" type="sibTrans" cxnId="{B2A3A32B-4BDC-4945-BFF2-AC248CA05E32}">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3F5321F8-5F75-4023-98BC-A086895564D9}" type="pres">
      <dgm:prSet presAssocID="{62B6E166-08F0-495D-A60B-71D5F00BD91C}" presName="Name0" presStyleCnt="0">
        <dgm:presLayoutVars>
          <dgm:dir/>
          <dgm:animLvl val="lvl"/>
          <dgm:resizeHandles val="exact"/>
        </dgm:presLayoutVars>
      </dgm:prSet>
      <dgm:spPr/>
      <dgm:t>
        <a:bodyPr/>
        <a:lstStyle/>
        <a:p>
          <a:endParaRPr lang="en-US"/>
        </a:p>
      </dgm:t>
    </dgm:pt>
    <dgm:pt modelId="{0365D880-809E-4741-B6D7-04CA18821D22}" type="pres">
      <dgm:prSet presAssocID="{112722B4-0589-4FB2-8D9C-D26307456FE2}" presName="linNode" presStyleCnt="0"/>
      <dgm:spPr/>
    </dgm:pt>
    <dgm:pt modelId="{E7C0AAF0-E49B-4FFE-9B5E-7213C92FF7E2}" type="pres">
      <dgm:prSet presAssocID="{112722B4-0589-4FB2-8D9C-D26307456FE2}" presName="parTx" presStyleLbl="revTx" presStyleIdx="0" presStyleCnt="2">
        <dgm:presLayoutVars>
          <dgm:chMax val="1"/>
          <dgm:bulletEnabled val="1"/>
        </dgm:presLayoutVars>
      </dgm:prSet>
      <dgm:spPr/>
      <dgm:t>
        <a:bodyPr/>
        <a:lstStyle/>
        <a:p>
          <a:endParaRPr lang="en-US"/>
        </a:p>
      </dgm:t>
    </dgm:pt>
    <dgm:pt modelId="{A9C2F22A-FCE7-42C9-8FE4-CBF423FCEDC7}" type="pres">
      <dgm:prSet presAssocID="{112722B4-0589-4FB2-8D9C-D26307456FE2}" presName="bracket" presStyleLbl="parChTrans1D1" presStyleIdx="0" presStyleCnt="2"/>
      <dgm:spPr/>
    </dgm:pt>
    <dgm:pt modelId="{1CC442CB-0624-4FAE-B6CC-04CBA2A876EE}" type="pres">
      <dgm:prSet presAssocID="{112722B4-0589-4FB2-8D9C-D26307456FE2}" presName="spH" presStyleCnt="0"/>
      <dgm:spPr/>
    </dgm:pt>
    <dgm:pt modelId="{153C14EC-4AEB-41E3-A373-491589B87342}" type="pres">
      <dgm:prSet presAssocID="{112722B4-0589-4FB2-8D9C-D26307456FE2}" presName="desTx" presStyleLbl="node1" presStyleIdx="0" presStyleCnt="2">
        <dgm:presLayoutVars>
          <dgm:bulletEnabled val="1"/>
        </dgm:presLayoutVars>
      </dgm:prSet>
      <dgm:spPr/>
      <dgm:t>
        <a:bodyPr/>
        <a:lstStyle/>
        <a:p>
          <a:endParaRPr lang="en-US"/>
        </a:p>
      </dgm:t>
    </dgm:pt>
    <dgm:pt modelId="{736707B9-2351-4D83-AB88-9D39CC9F5359}" type="pres">
      <dgm:prSet presAssocID="{25F226C3-EE3E-44AA-85E2-92D5AC64A3C8}" presName="spV" presStyleCnt="0"/>
      <dgm:spPr/>
    </dgm:pt>
    <dgm:pt modelId="{7291E32F-8642-4C69-AAED-1D43DC6E5ED6}" type="pres">
      <dgm:prSet presAssocID="{7DFE0B5C-76E8-48FC-A149-5EC1217A7AF8}" presName="linNode" presStyleCnt="0"/>
      <dgm:spPr/>
    </dgm:pt>
    <dgm:pt modelId="{065118D5-937B-47A8-A67D-7CA24355084D}" type="pres">
      <dgm:prSet presAssocID="{7DFE0B5C-76E8-48FC-A149-5EC1217A7AF8}" presName="parTx" presStyleLbl="revTx" presStyleIdx="1" presStyleCnt="2">
        <dgm:presLayoutVars>
          <dgm:chMax val="1"/>
          <dgm:bulletEnabled val="1"/>
        </dgm:presLayoutVars>
      </dgm:prSet>
      <dgm:spPr/>
      <dgm:t>
        <a:bodyPr/>
        <a:lstStyle/>
        <a:p>
          <a:endParaRPr lang="en-US"/>
        </a:p>
      </dgm:t>
    </dgm:pt>
    <dgm:pt modelId="{21E8FD57-C7ED-46C5-BE64-E7B33582B0E9}" type="pres">
      <dgm:prSet presAssocID="{7DFE0B5C-76E8-48FC-A149-5EC1217A7AF8}" presName="bracket" presStyleLbl="parChTrans1D1" presStyleIdx="1" presStyleCnt="2"/>
      <dgm:spPr/>
    </dgm:pt>
    <dgm:pt modelId="{EA9C5F29-4853-4CC2-8D03-A826044043B9}" type="pres">
      <dgm:prSet presAssocID="{7DFE0B5C-76E8-48FC-A149-5EC1217A7AF8}" presName="spH" presStyleCnt="0"/>
      <dgm:spPr/>
    </dgm:pt>
    <dgm:pt modelId="{DADC23F6-F25B-45E8-8CF9-C3E5822D1799}" type="pres">
      <dgm:prSet presAssocID="{7DFE0B5C-76E8-48FC-A149-5EC1217A7AF8}" presName="desTx" presStyleLbl="node1" presStyleIdx="1" presStyleCnt="2">
        <dgm:presLayoutVars>
          <dgm:bulletEnabled val="1"/>
        </dgm:presLayoutVars>
      </dgm:prSet>
      <dgm:spPr/>
      <dgm:t>
        <a:bodyPr/>
        <a:lstStyle/>
        <a:p>
          <a:endParaRPr lang="en-US"/>
        </a:p>
      </dgm:t>
    </dgm:pt>
  </dgm:ptLst>
  <dgm:cxnLst>
    <dgm:cxn modelId="{CCE939AA-B809-4739-B598-1635DCFAC744}" srcId="{62B6E166-08F0-495D-A60B-71D5F00BD91C}" destId="{112722B4-0589-4FB2-8D9C-D26307456FE2}" srcOrd="0" destOrd="0" parTransId="{591735A9-5B29-42A0-B88A-8C366DC47570}" sibTransId="{25F226C3-EE3E-44AA-85E2-92D5AC64A3C8}"/>
    <dgm:cxn modelId="{A6F93056-5CDD-48C2-AA9D-B90DDC080130}" srcId="{7DFE0B5C-76E8-48FC-A149-5EC1217A7AF8}" destId="{31C1F099-1C45-43E4-91F2-0CC3D747D0DC}" srcOrd="0" destOrd="0" parTransId="{B9E27100-C89E-47E3-886B-E6674D5B6DC1}" sibTransId="{798A7C0B-06DC-4849-97BE-8E0CEBEF561C}"/>
    <dgm:cxn modelId="{1BCBAA8F-B384-4BCE-98AB-D19BA0C5C8AA}" type="presOf" srcId="{112722B4-0589-4FB2-8D9C-D26307456FE2}" destId="{E7C0AAF0-E49B-4FFE-9B5E-7213C92FF7E2}" srcOrd="0" destOrd="0" presId="urn:diagrams.loki3.com/BracketList"/>
    <dgm:cxn modelId="{307E7A07-82A5-40A1-9959-5B31C544DC38}" srcId="{112722B4-0589-4FB2-8D9C-D26307456FE2}" destId="{FA45756B-A9BE-433B-BF34-B0C29E5FAA95}" srcOrd="0" destOrd="0" parTransId="{EE6E0EE0-7DE1-437D-8FBC-4144B7567281}" sibTransId="{419D91D8-20FE-4A69-9EB2-D29ED9A83147}"/>
    <dgm:cxn modelId="{1902C3A6-6565-45F2-B8CA-223F7236C77A}" srcId="{112722B4-0589-4FB2-8D9C-D26307456FE2}" destId="{8839163F-536E-4806-A550-A7DA6582A79E}" srcOrd="1" destOrd="0" parTransId="{D36F9A14-AEB0-4E39-B917-6F3D10236DCE}" sibTransId="{D0127DD8-16B2-44C8-9D47-037A4BF86A20}"/>
    <dgm:cxn modelId="{BCE7D0EF-81C0-408E-B82B-EF708C5828DB}" type="presOf" srcId="{62B6E166-08F0-495D-A60B-71D5F00BD91C}" destId="{3F5321F8-5F75-4023-98BC-A086895564D9}" srcOrd="0" destOrd="0" presId="urn:diagrams.loki3.com/BracketList"/>
    <dgm:cxn modelId="{9DE8F7C2-18EF-43A4-A13F-E47843BD6035}" srcId="{62B6E166-08F0-495D-A60B-71D5F00BD91C}" destId="{7DFE0B5C-76E8-48FC-A149-5EC1217A7AF8}" srcOrd="1" destOrd="0" parTransId="{71104C08-C0A8-4FAA-848B-77BBA88E33FB}" sibTransId="{029E80D5-F05F-4554-A27E-458EF3CB157C}"/>
    <dgm:cxn modelId="{B2A3A32B-4BDC-4945-BFF2-AC248CA05E32}" srcId="{7DFE0B5C-76E8-48FC-A149-5EC1217A7AF8}" destId="{CE3C4623-59DD-4FEC-918C-CB0B9EDDB998}" srcOrd="1" destOrd="0" parTransId="{16F19308-E3C3-4236-AC50-8EEB296CC4C7}" sibTransId="{5C291C34-8F56-4E66-BD32-4E059A56DF69}"/>
    <dgm:cxn modelId="{FA450627-3540-40A8-8F44-0DEA9ED58AC3}" type="presOf" srcId="{CE3C4623-59DD-4FEC-918C-CB0B9EDDB998}" destId="{DADC23F6-F25B-45E8-8CF9-C3E5822D1799}" srcOrd="0" destOrd="1" presId="urn:diagrams.loki3.com/BracketList"/>
    <dgm:cxn modelId="{C61E322C-A705-40A5-9F76-FDFA02F8DF6B}" type="presOf" srcId="{31C1F099-1C45-43E4-91F2-0CC3D747D0DC}" destId="{DADC23F6-F25B-45E8-8CF9-C3E5822D1799}" srcOrd="0" destOrd="0" presId="urn:diagrams.loki3.com/BracketList"/>
    <dgm:cxn modelId="{3726D1DC-3025-4B52-9204-5EA32EF634FF}" type="presOf" srcId="{8839163F-536E-4806-A550-A7DA6582A79E}" destId="{153C14EC-4AEB-41E3-A373-491589B87342}" srcOrd="0" destOrd="1" presId="urn:diagrams.loki3.com/BracketList"/>
    <dgm:cxn modelId="{7B80B301-0217-4FEC-A0E7-2C3AAC58DCF6}" type="presOf" srcId="{7DFE0B5C-76E8-48FC-A149-5EC1217A7AF8}" destId="{065118D5-937B-47A8-A67D-7CA24355084D}" srcOrd="0" destOrd="0" presId="urn:diagrams.loki3.com/BracketList"/>
    <dgm:cxn modelId="{D99904B0-79EB-414E-AC53-B58550CB388D}" type="presOf" srcId="{FA45756B-A9BE-433B-BF34-B0C29E5FAA95}" destId="{153C14EC-4AEB-41E3-A373-491589B87342}" srcOrd="0" destOrd="0" presId="urn:diagrams.loki3.com/BracketList"/>
    <dgm:cxn modelId="{00BA10C5-3433-437A-9F60-8D72C50C896D}" type="presParOf" srcId="{3F5321F8-5F75-4023-98BC-A086895564D9}" destId="{0365D880-809E-4741-B6D7-04CA18821D22}" srcOrd="0" destOrd="0" presId="urn:diagrams.loki3.com/BracketList"/>
    <dgm:cxn modelId="{CF251E0B-65F6-40F9-8829-A7081ED0BAE8}" type="presParOf" srcId="{0365D880-809E-4741-B6D7-04CA18821D22}" destId="{E7C0AAF0-E49B-4FFE-9B5E-7213C92FF7E2}" srcOrd="0" destOrd="0" presId="urn:diagrams.loki3.com/BracketList"/>
    <dgm:cxn modelId="{02ED567D-364C-4186-B463-C1156FE02FCE}" type="presParOf" srcId="{0365D880-809E-4741-B6D7-04CA18821D22}" destId="{A9C2F22A-FCE7-42C9-8FE4-CBF423FCEDC7}" srcOrd="1" destOrd="0" presId="urn:diagrams.loki3.com/BracketList"/>
    <dgm:cxn modelId="{C74E0B78-3C83-48D9-980C-751345D78AED}" type="presParOf" srcId="{0365D880-809E-4741-B6D7-04CA18821D22}" destId="{1CC442CB-0624-4FAE-B6CC-04CBA2A876EE}" srcOrd="2" destOrd="0" presId="urn:diagrams.loki3.com/BracketList"/>
    <dgm:cxn modelId="{2CD82688-5B3D-4130-A345-87D17500DD5C}" type="presParOf" srcId="{0365D880-809E-4741-B6D7-04CA18821D22}" destId="{153C14EC-4AEB-41E3-A373-491589B87342}" srcOrd="3" destOrd="0" presId="urn:diagrams.loki3.com/BracketList"/>
    <dgm:cxn modelId="{F9BB7040-2553-488F-8169-87A72624762C}" type="presParOf" srcId="{3F5321F8-5F75-4023-98BC-A086895564D9}" destId="{736707B9-2351-4D83-AB88-9D39CC9F5359}" srcOrd="1" destOrd="0" presId="urn:diagrams.loki3.com/BracketList"/>
    <dgm:cxn modelId="{C71F5F50-1C07-4D91-90EC-F1E2DA116554}" type="presParOf" srcId="{3F5321F8-5F75-4023-98BC-A086895564D9}" destId="{7291E32F-8642-4C69-AAED-1D43DC6E5ED6}" srcOrd="2" destOrd="0" presId="urn:diagrams.loki3.com/BracketList"/>
    <dgm:cxn modelId="{E8D6E183-8CD9-479E-89D3-DD14E2DC3D2B}" type="presParOf" srcId="{7291E32F-8642-4C69-AAED-1D43DC6E5ED6}" destId="{065118D5-937B-47A8-A67D-7CA24355084D}" srcOrd="0" destOrd="0" presId="urn:diagrams.loki3.com/BracketList"/>
    <dgm:cxn modelId="{89D787BD-CBB0-42B8-994C-92B92ED11079}" type="presParOf" srcId="{7291E32F-8642-4C69-AAED-1D43DC6E5ED6}" destId="{21E8FD57-C7ED-46C5-BE64-E7B33582B0E9}" srcOrd="1" destOrd="0" presId="urn:diagrams.loki3.com/BracketList"/>
    <dgm:cxn modelId="{18273595-A2AE-4D3C-BA56-19809D494988}" type="presParOf" srcId="{7291E32F-8642-4C69-AAED-1D43DC6E5ED6}" destId="{EA9C5F29-4853-4CC2-8D03-A826044043B9}" srcOrd="2" destOrd="0" presId="urn:diagrams.loki3.com/BracketList"/>
    <dgm:cxn modelId="{A357A1C4-E7C1-4334-9F37-A5AD220317CE}" type="presParOf" srcId="{7291E32F-8642-4C69-AAED-1D43DC6E5ED6}" destId="{DADC23F6-F25B-45E8-8CF9-C3E5822D179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36E54EB-5606-43B0-AAF1-E6BD55DD807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71B353C-3355-410E-8B7E-B9BBC6F03E14}">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تحليل وتوصيف الوظائف </a:t>
          </a:r>
          <a:r>
            <a:rPr lang="en-US" sz="2800" b="1" dirty="0" smtClean="0">
              <a:latin typeface="Times New Roman" panose="02020603050405020304" pitchFamily="18" charset="0"/>
              <a:cs typeface="Times New Roman" panose="02020603050405020304" pitchFamily="18" charset="0"/>
            </a:rPr>
            <a:t>Job Description and Analysis</a:t>
          </a:r>
          <a:endParaRPr lang="en-US" sz="2800" b="1" dirty="0">
            <a:latin typeface="Times New Roman" panose="02020603050405020304" pitchFamily="18" charset="0"/>
            <a:cs typeface="Times New Roman" panose="02020603050405020304" pitchFamily="18" charset="0"/>
          </a:endParaRPr>
        </a:p>
      </dgm:t>
    </dgm:pt>
    <dgm:pt modelId="{9767B15B-3BC4-4112-906C-4A5CA99177E9}" type="parTrans" cxnId="{0C535501-0226-484F-B20B-FBF8BEE656C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55DD073-C6C4-4538-BF1D-E1F7EB4D572E}" type="sibTrans" cxnId="{0C535501-0226-484F-B20B-FBF8BEE656C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28406AC-94FB-40EE-B298-B5427C6F59F9}">
      <dgm:prSet custT="1"/>
      <dgm:spPr/>
      <dgm:t>
        <a:bodyPr/>
        <a:lstStyle/>
        <a:p>
          <a:pPr algn="ctr" rtl="1"/>
          <a:r>
            <a:rPr lang="ar-SA" sz="2800" b="1" smtClean="0">
              <a:latin typeface="Times New Roman" panose="02020603050405020304" pitchFamily="18" charset="0"/>
              <a:cs typeface="Times New Roman" panose="02020603050405020304" pitchFamily="18" charset="0"/>
            </a:rPr>
            <a:t>تخطيط الموارد البشرية </a:t>
          </a:r>
          <a:r>
            <a:rPr lang="en-US" sz="2800" b="1" smtClean="0">
              <a:latin typeface="Times New Roman" panose="02020603050405020304" pitchFamily="18" charset="0"/>
              <a:cs typeface="Times New Roman" panose="02020603050405020304" pitchFamily="18" charset="0"/>
            </a:rPr>
            <a:t>Human Resource Planning</a:t>
          </a:r>
          <a:endParaRPr lang="en-US" sz="2800" b="1">
            <a:latin typeface="Times New Roman" panose="02020603050405020304" pitchFamily="18" charset="0"/>
            <a:cs typeface="Times New Roman" panose="02020603050405020304" pitchFamily="18" charset="0"/>
          </a:endParaRPr>
        </a:p>
      </dgm:t>
    </dgm:pt>
    <dgm:pt modelId="{E50A9735-6FA7-440E-AFB6-3C2303B5C656}" type="parTrans" cxnId="{688BA8D8-2586-4EF3-810F-656D5C43808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23A2DCE-6D98-473D-BCD0-B939096B7218}" type="sibTrans" cxnId="{688BA8D8-2586-4EF3-810F-656D5C43808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9133AD8-008B-419B-84B2-698811AE2B6B}">
      <dgm:prSet custT="1"/>
      <dgm:spPr/>
      <dgm:t>
        <a:bodyPr/>
        <a:lstStyle/>
        <a:p>
          <a:pPr algn="ctr" rtl="1"/>
          <a:r>
            <a:rPr lang="ar-SA" sz="2800" b="1" smtClean="0">
              <a:latin typeface="Times New Roman" panose="02020603050405020304" pitchFamily="18" charset="0"/>
              <a:cs typeface="Times New Roman" panose="02020603050405020304" pitchFamily="18" charset="0"/>
            </a:rPr>
            <a:t>الاستقطاب والاختيار </a:t>
          </a:r>
          <a:r>
            <a:rPr lang="en-US" sz="2800" b="1" smtClean="0">
              <a:latin typeface="Times New Roman" panose="02020603050405020304" pitchFamily="18" charset="0"/>
              <a:cs typeface="Times New Roman" panose="02020603050405020304" pitchFamily="18" charset="0"/>
            </a:rPr>
            <a:t>Recruitment and Selection</a:t>
          </a:r>
          <a:endParaRPr lang="en-US" sz="2800" b="1">
            <a:latin typeface="Times New Roman" panose="02020603050405020304" pitchFamily="18" charset="0"/>
            <a:cs typeface="Times New Roman" panose="02020603050405020304" pitchFamily="18" charset="0"/>
          </a:endParaRPr>
        </a:p>
      </dgm:t>
    </dgm:pt>
    <dgm:pt modelId="{F7EBA149-9F98-4CC5-AC5A-00027DAA11C7}" type="parTrans" cxnId="{06E8CC45-1E0A-4261-9459-623E6F97C82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E431645-BC71-413C-A380-BCC172EEF67D}" type="sibTrans" cxnId="{06E8CC45-1E0A-4261-9459-623E6F97C82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3D4ADFD-856D-493F-9D42-A01E3A88C9AE}">
      <dgm:prSet custT="1"/>
      <dgm:spPr/>
      <dgm:t>
        <a:bodyPr/>
        <a:lstStyle/>
        <a:p>
          <a:pPr algn="ctr" rtl="1"/>
          <a:r>
            <a:rPr lang="ar-SA" sz="2800" b="1" smtClean="0">
              <a:latin typeface="Times New Roman" panose="02020603050405020304" pitchFamily="18" charset="0"/>
              <a:cs typeface="Times New Roman" panose="02020603050405020304" pitchFamily="18" charset="0"/>
            </a:rPr>
            <a:t>تدريب وتنمية الموارد البشرية </a:t>
          </a:r>
          <a:r>
            <a:rPr lang="en-US" sz="2800" b="1" smtClean="0">
              <a:latin typeface="Times New Roman" panose="02020603050405020304" pitchFamily="18" charset="0"/>
              <a:cs typeface="Times New Roman" panose="02020603050405020304" pitchFamily="18" charset="0"/>
            </a:rPr>
            <a:t>Training and Development</a:t>
          </a:r>
          <a:endParaRPr lang="en-US" sz="2800" b="1">
            <a:latin typeface="Times New Roman" panose="02020603050405020304" pitchFamily="18" charset="0"/>
            <a:cs typeface="Times New Roman" panose="02020603050405020304" pitchFamily="18" charset="0"/>
          </a:endParaRPr>
        </a:p>
      </dgm:t>
    </dgm:pt>
    <dgm:pt modelId="{9B278DDC-6244-464F-ACBF-176A6C2C9644}" type="parTrans" cxnId="{425E36BE-52EE-4BC5-B494-DD7DFEF20BD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5925F01-C60A-4D8A-B49D-463CC2B20DCB}" type="sibTrans" cxnId="{425E36BE-52EE-4BC5-B494-DD7DFEF20BD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2474983-6A7F-4FE6-9BF9-B5366324396C}">
      <dgm:prSet custT="1"/>
      <dgm:spPr/>
      <dgm:t>
        <a:bodyPr/>
        <a:lstStyle/>
        <a:p>
          <a:pPr algn="ctr" rtl="1"/>
          <a:r>
            <a:rPr lang="ar-SA" sz="2800" b="1" smtClean="0">
              <a:latin typeface="Times New Roman" panose="02020603050405020304" pitchFamily="18" charset="0"/>
              <a:cs typeface="Times New Roman" panose="02020603050405020304" pitchFamily="18" charset="0"/>
            </a:rPr>
            <a:t>تقييم أداء العاملين </a:t>
          </a:r>
          <a:r>
            <a:rPr lang="en-US" sz="2800" b="1" smtClean="0">
              <a:latin typeface="Times New Roman" panose="02020603050405020304" pitchFamily="18" charset="0"/>
              <a:cs typeface="Times New Roman" panose="02020603050405020304" pitchFamily="18" charset="0"/>
            </a:rPr>
            <a:t>Performance Appraisal</a:t>
          </a:r>
          <a:endParaRPr lang="en-US" sz="2800" b="1">
            <a:latin typeface="Times New Roman" panose="02020603050405020304" pitchFamily="18" charset="0"/>
            <a:cs typeface="Times New Roman" panose="02020603050405020304" pitchFamily="18" charset="0"/>
          </a:endParaRPr>
        </a:p>
      </dgm:t>
    </dgm:pt>
    <dgm:pt modelId="{FFC43CA9-98EE-46FE-8015-F00B65091CB6}" type="parTrans" cxnId="{964E519A-8677-44D2-8D6D-A8F9C28D855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FC8165D-67E5-413D-A2CB-591412BEF3EB}" type="sibTrans" cxnId="{964E519A-8677-44D2-8D6D-A8F9C28D855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F8415C9-43FC-43A3-932B-9FC64F7551EC}">
      <dgm:prSet custT="1"/>
      <dgm:spPr/>
      <dgm:t>
        <a:bodyPr/>
        <a:lstStyle/>
        <a:p>
          <a:pPr algn="ctr" rtl="1"/>
          <a:r>
            <a:rPr lang="ar-SA" sz="2800" b="1" smtClean="0">
              <a:latin typeface="Times New Roman" panose="02020603050405020304" pitchFamily="18" charset="0"/>
              <a:cs typeface="Times New Roman" panose="02020603050405020304" pitchFamily="18" charset="0"/>
            </a:rPr>
            <a:t>الأجور والحوافز </a:t>
          </a:r>
          <a:r>
            <a:rPr lang="en-US" sz="2800" b="1" smtClean="0">
              <a:latin typeface="Times New Roman" panose="02020603050405020304" pitchFamily="18" charset="0"/>
              <a:cs typeface="Times New Roman" panose="02020603050405020304" pitchFamily="18" charset="0"/>
            </a:rPr>
            <a:t>Wages and Incentives</a:t>
          </a:r>
          <a:endParaRPr lang="en-US" sz="2800" b="1">
            <a:latin typeface="Times New Roman" panose="02020603050405020304" pitchFamily="18" charset="0"/>
            <a:cs typeface="Times New Roman" panose="02020603050405020304" pitchFamily="18" charset="0"/>
          </a:endParaRPr>
        </a:p>
      </dgm:t>
    </dgm:pt>
    <dgm:pt modelId="{50F97CC5-16FB-4A44-8297-26E555E43131}" type="parTrans" cxnId="{11A403CF-D51E-45C9-8D9F-BDBAA6F2501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4CCE779-CFBD-45DF-AE08-19547E0BDD6E}" type="sibTrans" cxnId="{11A403CF-D51E-45C9-8D9F-BDBAA6F2501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39D2721-2EEE-451C-929C-EC8815D0CC5F}" type="pres">
      <dgm:prSet presAssocID="{436E54EB-5606-43B0-AAF1-E6BD55DD8079}" presName="vert0" presStyleCnt="0">
        <dgm:presLayoutVars>
          <dgm:dir/>
          <dgm:animOne val="branch"/>
          <dgm:animLvl val="lvl"/>
        </dgm:presLayoutVars>
      </dgm:prSet>
      <dgm:spPr/>
      <dgm:t>
        <a:bodyPr/>
        <a:lstStyle/>
        <a:p>
          <a:endParaRPr lang="en-US"/>
        </a:p>
      </dgm:t>
    </dgm:pt>
    <dgm:pt modelId="{B66DE9F4-1A53-46A6-BFA1-85E835966D76}" type="pres">
      <dgm:prSet presAssocID="{F71B353C-3355-410E-8B7E-B9BBC6F03E14}" presName="thickLine" presStyleLbl="alignNode1" presStyleIdx="0" presStyleCnt="6"/>
      <dgm:spPr/>
    </dgm:pt>
    <dgm:pt modelId="{2D5ADD87-01C5-4B54-B93A-CEB546CA71F6}" type="pres">
      <dgm:prSet presAssocID="{F71B353C-3355-410E-8B7E-B9BBC6F03E14}" presName="horz1" presStyleCnt="0"/>
      <dgm:spPr/>
    </dgm:pt>
    <dgm:pt modelId="{EB08DBEF-A4A2-43F8-8618-CB7FAE23FDCB}" type="pres">
      <dgm:prSet presAssocID="{F71B353C-3355-410E-8B7E-B9BBC6F03E14}" presName="tx1" presStyleLbl="revTx" presStyleIdx="0" presStyleCnt="6"/>
      <dgm:spPr/>
      <dgm:t>
        <a:bodyPr/>
        <a:lstStyle/>
        <a:p>
          <a:endParaRPr lang="en-US"/>
        </a:p>
      </dgm:t>
    </dgm:pt>
    <dgm:pt modelId="{B8F42241-CAC6-45C1-B988-ADF556699E3C}" type="pres">
      <dgm:prSet presAssocID="{F71B353C-3355-410E-8B7E-B9BBC6F03E14}" presName="vert1" presStyleCnt="0"/>
      <dgm:spPr/>
    </dgm:pt>
    <dgm:pt modelId="{214D7DAF-CF8B-48CE-B54B-61F84AF8DDFF}" type="pres">
      <dgm:prSet presAssocID="{328406AC-94FB-40EE-B298-B5427C6F59F9}" presName="thickLine" presStyleLbl="alignNode1" presStyleIdx="1" presStyleCnt="6"/>
      <dgm:spPr/>
    </dgm:pt>
    <dgm:pt modelId="{BEC1B197-5C6F-4E17-8F43-711C103D4F3C}" type="pres">
      <dgm:prSet presAssocID="{328406AC-94FB-40EE-B298-B5427C6F59F9}" presName="horz1" presStyleCnt="0"/>
      <dgm:spPr/>
    </dgm:pt>
    <dgm:pt modelId="{6F36858C-863B-4285-ACC2-EEAEA1299371}" type="pres">
      <dgm:prSet presAssocID="{328406AC-94FB-40EE-B298-B5427C6F59F9}" presName="tx1" presStyleLbl="revTx" presStyleIdx="1" presStyleCnt="6"/>
      <dgm:spPr/>
      <dgm:t>
        <a:bodyPr/>
        <a:lstStyle/>
        <a:p>
          <a:endParaRPr lang="en-US"/>
        </a:p>
      </dgm:t>
    </dgm:pt>
    <dgm:pt modelId="{913D33D2-DEBC-4CD0-B1E9-06A9F6783AFF}" type="pres">
      <dgm:prSet presAssocID="{328406AC-94FB-40EE-B298-B5427C6F59F9}" presName="vert1" presStyleCnt="0"/>
      <dgm:spPr/>
    </dgm:pt>
    <dgm:pt modelId="{F8E01EB7-0D88-4F26-95F3-43300C8F144A}" type="pres">
      <dgm:prSet presAssocID="{39133AD8-008B-419B-84B2-698811AE2B6B}" presName="thickLine" presStyleLbl="alignNode1" presStyleIdx="2" presStyleCnt="6"/>
      <dgm:spPr/>
    </dgm:pt>
    <dgm:pt modelId="{4B886CEE-E178-4ACA-9F61-B237620E0223}" type="pres">
      <dgm:prSet presAssocID="{39133AD8-008B-419B-84B2-698811AE2B6B}" presName="horz1" presStyleCnt="0"/>
      <dgm:spPr/>
    </dgm:pt>
    <dgm:pt modelId="{93B385B1-6FB1-46B3-A6F2-972B9DC702B1}" type="pres">
      <dgm:prSet presAssocID="{39133AD8-008B-419B-84B2-698811AE2B6B}" presName="tx1" presStyleLbl="revTx" presStyleIdx="2" presStyleCnt="6"/>
      <dgm:spPr/>
      <dgm:t>
        <a:bodyPr/>
        <a:lstStyle/>
        <a:p>
          <a:endParaRPr lang="en-US"/>
        </a:p>
      </dgm:t>
    </dgm:pt>
    <dgm:pt modelId="{E297D04A-754D-427E-82BB-AC15F6419E1D}" type="pres">
      <dgm:prSet presAssocID="{39133AD8-008B-419B-84B2-698811AE2B6B}" presName="vert1" presStyleCnt="0"/>
      <dgm:spPr/>
    </dgm:pt>
    <dgm:pt modelId="{836B8A8C-D1D2-4A38-ADBF-7AAA8ED13AF4}" type="pres">
      <dgm:prSet presAssocID="{13D4ADFD-856D-493F-9D42-A01E3A88C9AE}" presName="thickLine" presStyleLbl="alignNode1" presStyleIdx="3" presStyleCnt="6"/>
      <dgm:spPr/>
    </dgm:pt>
    <dgm:pt modelId="{C7038D0E-E3A3-4DFC-BE3D-E7DDDD90D9AA}" type="pres">
      <dgm:prSet presAssocID="{13D4ADFD-856D-493F-9D42-A01E3A88C9AE}" presName="horz1" presStyleCnt="0"/>
      <dgm:spPr/>
    </dgm:pt>
    <dgm:pt modelId="{D2D4A4A7-D635-4AA2-A0B1-A3C29563F7EE}" type="pres">
      <dgm:prSet presAssocID="{13D4ADFD-856D-493F-9D42-A01E3A88C9AE}" presName="tx1" presStyleLbl="revTx" presStyleIdx="3" presStyleCnt="6"/>
      <dgm:spPr/>
      <dgm:t>
        <a:bodyPr/>
        <a:lstStyle/>
        <a:p>
          <a:endParaRPr lang="en-US"/>
        </a:p>
      </dgm:t>
    </dgm:pt>
    <dgm:pt modelId="{292620F0-92FB-4CDA-8BB5-40A59AF48117}" type="pres">
      <dgm:prSet presAssocID="{13D4ADFD-856D-493F-9D42-A01E3A88C9AE}" presName="vert1" presStyleCnt="0"/>
      <dgm:spPr/>
    </dgm:pt>
    <dgm:pt modelId="{299BB120-8FFD-4AED-AFD6-022CB9775E2F}" type="pres">
      <dgm:prSet presAssocID="{D2474983-6A7F-4FE6-9BF9-B5366324396C}" presName="thickLine" presStyleLbl="alignNode1" presStyleIdx="4" presStyleCnt="6"/>
      <dgm:spPr/>
    </dgm:pt>
    <dgm:pt modelId="{ACF71D7E-7A03-4795-9D59-DDDF6F0E407B}" type="pres">
      <dgm:prSet presAssocID="{D2474983-6A7F-4FE6-9BF9-B5366324396C}" presName="horz1" presStyleCnt="0"/>
      <dgm:spPr/>
    </dgm:pt>
    <dgm:pt modelId="{676DC1CD-F3DC-4478-9067-3A8EE047FD6E}" type="pres">
      <dgm:prSet presAssocID="{D2474983-6A7F-4FE6-9BF9-B5366324396C}" presName="tx1" presStyleLbl="revTx" presStyleIdx="4" presStyleCnt="6"/>
      <dgm:spPr/>
      <dgm:t>
        <a:bodyPr/>
        <a:lstStyle/>
        <a:p>
          <a:endParaRPr lang="en-US"/>
        </a:p>
      </dgm:t>
    </dgm:pt>
    <dgm:pt modelId="{6DE5B37E-A90F-4F55-8AD6-6C008FDC34A7}" type="pres">
      <dgm:prSet presAssocID="{D2474983-6A7F-4FE6-9BF9-B5366324396C}" presName="vert1" presStyleCnt="0"/>
      <dgm:spPr/>
    </dgm:pt>
    <dgm:pt modelId="{206BD280-4C4B-4B9A-B968-10105FA688F1}" type="pres">
      <dgm:prSet presAssocID="{BF8415C9-43FC-43A3-932B-9FC64F7551EC}" presName="thickLine" presStyleLbl="alignNode1" presStyleIdx="5" presStyleCnt="6"/>
      <dgm:spPr/>
    </dgm:pt>
    <dgm:pt modelId="{72C541D5-7A7C-4C3B-84FB-855D4FD2AACC}" type="pres">
      <dgm:prSet presAssocID="{BF8415C9-43FC-43A3-932B-9FC64F7551EC}" presName="horz1" presStyleCnt="0"/>
      <dgm:spPr/>
    </dgm:pt>
    <dgm:pt modelId="{DECE0FF1-C828-44F7-8F00-C6CC4A1CF5AD}" type="pres">
      <dgm:prSet presAssocID="{BF8415C9-43FC-43A3-932B-9FC64F7551EC}" presName="tx1" presStyleLbl="revTx" presStyleIdx="5" presStyleCnt="6"/>
      <dgm:spPr/>
      <dgm:t>
        <a:bodyPr/>
        <a:lstStyle/>
        <a:p>
          <a:endParaRPr lang="en-US"/>
        </a:p>
      </dgm:t>
    </dgm:pt>
    <dgm:pt modelId="{E20A71C3-E7EA-41E0-963B-C7ADC7EF8917}" type="pres">
      <dgm:prSet presAssocID="{BF8415C9-43FC-43A3-932B-9FC64F7551EC}" presName="vert1" presStyleCnt="0"/>
      <dgm:spPr/>
    </dgm:pt>
  </dgm:ptLst>
  <dgm:cxnLst>
    <dgm:cxn modelId="{964E519A-8677-44D2-8D6D-A8F9C28D8556}" srcId="{436E54EB-5606-43B0-AAF1-E6BD55DD8079}" destId="{D2474983-6A7F-4FE6-9BF9-B5366324396C}" srcOrd="4" destOrd="0" parTransId="{FFC43CA9-98EE-46FE-8015-F00B65091CB6}" sibTransId="{0FC8165D-67E5-413D-A2CB-591412BEF3EB}"/>
    <dgm:cxn modelId="{967952E9-3DDB-475B-9F37-7601E2A378D9}" type="presOf" srcId="{13D4ADFD-856D-493F-9D42-A01E3A88C9AE}" destId="{D2D4A4A7-D635-4AA2-A0B1-A3C29563F7EE}" srcOrd="0" destOrd="0" presId="urn:microsoft.com/office/officeart/2008/layout/LinedList"/>
    <dgm:cxn modelId="{11A403CF-D51E-45C9-8D9F-BDBAA6F25011}" srcId="{436E54EB-5606-43B0-AAF1-E6BD55DD8079}" destId="{BF8415C9-43FC-43A3-932B-9FC64F7551EC}" srcOrd="5" destOrd="0" parTransId="{50F97CC5-16FB-4A44-8297-26E555E43131}" sibTransId="{14CCE779-CFBD-45DF-AE08-19547E0BDD6E}"/>
    <dgm:cxn modelId="{425E36BE-52EE-4BC5-B494-DD7DFEF20BD5}" srcId="{436E54EB-5606-43B0-AAF1-E6BD55DD8079}" destId="{13D4ADFD-856D-493F-9D42-A01E3A88C9AE}" srcOrd="3" destOrd="0" parTransId="{9B278DDC-6244-464F-ACBF-176A6C2C9644}" sibTransId="{95925F01-C60A-4D8A-B49D-463CC2B20DCB}"/>
    <dgm:cxn modelId="{537EDEA3-C45B-4CE7-BD77-8522FCA980CC}" type="presOf" srcId="{39133AD8-008B-419B-84B2-698811AE2B6B}" destId="{93B385B1-6FB1-46B3-A6F2-972B9DC702B1}" srcOrd="0" destOrd="0" presId="urn:microsoft.com/office/officeart/2008/layout/LinedList"/>
    <dgm:cxn modelId="{0C535501-0226-484F-B20B-FBF8BEE656C5}" srcId="{436E54EB-5606-43B0-AAF1-E6BD55DD8079}" destId="{F71B353C-3355-410E-8B7E-B9BBC6F03E14}" srcOrd="0" destOrd="0" parTransId="{9767B15B-3BC4-4112-906C-4A5CA99177E9}" sibTransId="{D55DD073-C6C4-4538-BF1D-E1F7EB4D572E}"/>
    <dgm:cxn modelId="{ACD8381F-871F-4366-B2A9-E61B1856CC91}" type="presOf" srcId="{F71B353C-3355-410E-8B7E-B9BBC6F03E14}" destId="{EB08DBEF-A4A2-43F8-8618-CB7FAE23FDCB}" srcOrd="0" destOrd="0" presId="urn:microsoft.com/office/officeart/2008/layout/LinedList"/>
    <dgm:cxn modelId="{BEFD7D14-9E99-4F0C-9369-F2DB5575577C}" type="presOf" srcId="{436E54EB-5606-43B0-AAF1-E6BD55DD8079}" destId="{839D2721-2EEE-451C-929C-EC8815D0CC5F}" srcOrd="0" destOrd="0" presId="urn:microsoft.com/office/officeart/2008/layout/LinedList"/>
    <dgm:cxn modelId="{A8CD05C9-F591-400C-82DC-24B223AD45A0}" type="presOf" srcId="{BF8415C9-43FC-43A3-932B-9FC64F7551EC}" destId="{DECE0FF1-C828-44F7-8F00-C6CC4A1CF5AD}" srcOrd="0" destOrd="0" presId="urn:microsoft.com/office/officeart/2008/layout/LinedList"/>
    <dgm:cxn modelId="{688BA8D8-2586-4EF3-810F-656D5C438084}" srcId="{436E54EB-5606-43B0-AAF1-E6BD55DD8079}" destId="{328406AC-94FB-40EE-B298-B5427C6F59F9}" srcOrd="1" destOrd="0" parTransId="{E50A9735-6FA7-440E-AFB6-3C2303B5C656}" sibTransId="{123A2DCE-6D98-473D-BCD0-B939096B7218}"/>
    <dgm:cxn modelId="{06E8CC45-1E0A-4261-9459-623E6F97C823}" srcId="{436E54EB-5606-43B0-AAF1-E6BD55DD8079}" destId="{39133AD8-008B-419B-84B2-698811AE2B6B}" srcOrd="2" destOrd="0" parTransId="{F7EBA149-9F98-4CC5-AC5A-00027DAA11C7}" sibTransId="{7E431645-BC71-413C-A380-BCC172EEF67D}"/>
    <dgm:cxn modelId="{2D647B96-5976-44A4-8B0F-5F2F269F0BD4}" type="presOf" srcId="{D2474983-6A7F-4FE6-9BF9-B5366324396C}" destId="{676DC1CD-F3DC-4478-9067-3A8EE047FD6E}" srcOrd="0" destOrd="0" presId="urn:microsoft.com/office/officeart/2008/layout/LinedList"/>
    <dgm:cxn modelId="{9DE98A5F-F857-4320-8E84-08BB03194A75}" type="presOf" srcId="{328406AC-94FB-40EE-B298-B5427C6F59F9}" destId="{6F36858C-863B-4285-ACC2-EEAEA1299371}" srcOrd="0" destOrd="0" presId="urn:microsoft.com/office/officeart/2008/layout/LinedList"/>
    <dgm:cxn modelId="{D96DCA23-6EC7-4FA3-AC94-1043200EEAFA}" type="presParOf" srcId="{839D2721-2EEE-451C-929C-EC8815D0CC5F}" destId="{B66DE9F4-1A53-46A6-BFA1-85E835966D76}" srcOrd="0" destOrd="0" presId="urn:microsoft.com/office/officeart/2008/layout/LinedList"/>
    <dgm:cxn modelId="{5DEE6D67-D205-4F53-9479-8071C33A3B6D}" type="presParOf" srcId="{839D2721-2EEE-451C-929C-EC8815D0CC5F}" destId="{2D5ADD87-01C5-4B54-B93A-CEB546CA71F6}" srcOrd="1" destOrd="0" presId="urn:microsoft.com/office/officeart/2008/layout/LinedList"/>
    <dgm:cxn modelId="{EEDC9316-B337-40BC-9118-EE0CF51D8020}" type="presParOf" srcId="{2D5ADD87-01C5-4B54-B93A-CEB546CA71F6}" destId="{EB08DBEF-A4A2-43F8-8618-CB7FAE23FDCB}" srcOrd="0" destOrd="0" presId="urn:microsoft.com/office/officeart/2008/layout/LinedList"/>
    <dgm:cxn modelId="{67AC0326-A5DA-44BD-B5B3-AD174C7FC659}" type="presParOf" srcId="{2D5ADD87-01C5-4B54-B93A-CEB546CA71F6}" destId="{B8F42241-CAC6-45C1-B988-ADF556699E3C}" srcOrd="1" destOrd="0" presId="urn:microsoft.com/office/officeart/2008/layout/LinedList"/>
    <dgm:cxn modelId="{FE8EB61E-A41D-48A1-A57B-FF66CEB0DA05}" type="presParOf" srcId="{839D2721-2EEE-451C-929C-EC8815D0CC5F}" destId="{214D7DAF-CF8B-48CE-B54B-61F84AF8DDFF}" srcOrd="2" destOrd="0" presId="urn:microsoft.com/office/officeart/2008/layout/LinedList"/>
    <dgm:cxn modelId="{DE3D966F-07D9-4BA5-B940-545C7F1D0134}" type="presParOf" srcId="{839D2721-2EEE-451C-929C-EC8815D0CC5F}" destId="{BEC1B197-5C6F-4E17-8F43-711C103D4F3C}" srcOrd="3" destOrd="0" presId="urn:microsoft.com/office/officeart/2008/layout/LinedList"/>
    <dgm:cxn modelId="{7B77893B-CED7-47F3-9406-1F585B78581B}" type="presParOf" srcId="{BEC1B197-5C6F-4E17-8F43-711C103D4F3C}" destId="{6F36858C-863B-4285-ACC2-EEAEA1299371}" srcOrd="0" destOrd="0" presId="urn:microsoft.com/office/officeart/2008/layout/LinedList"/>
    <dgm:cxn modelId="{3F6236C2-1D1D-450F-93C6-0D8491FC4FDB}" type="presParOf" srcId="{BEC1B197-5C6F-4E17-8F43-711C103D4F3C}" destId="{913D33D2-DEBC-4CD0-B1E9-06A9F6783AFF}" srcOrd="1" destOrd="0" presId="urn:microsoft.com/office/officeart/2008/layout/LinedList"/>
    <dgm:cxn modelId="{809136D9-2623-49FC-9729-97034399FA93}" type="presParOf" srcId="{839D2721-2EEE-451C-929C-EC8815D0CC5F}" destId="{F8E01EB7-0D88-4F26-95F3-43300C8F144A}" srcOrd="4" destOrd="0" presId="urn:microsoft.com/office/officeart/2008/layout/LinedList"/>
    <dgm:cxn modelId="{894340C4-D4FE-44E2-A92D-75E7345C8907}" type="presParOf" srcId="{839D2721-2EEE-451C-929C-EC8815D0CC5F}" destId="{4B886CEE-E178-4ACA-9F61-B237620E0223}" srcOrd="5" destOrd="0" presId="urn:microsoft.com/office/officeart/2008/layout/LinedList"/>
    <dgm:cxn modelId="{2DFAE248-500B-4452-BA93-24C896260C19}" type="presParOf" srcId="{4B886CEE-E178-4ACA-9F61-B237620E0223}" destId="{93B385B1-6FB1-46B3-A6F2-972B9DC702B1}" srcOrd="0" destOrd="0" presId="urn:microsoft.com/office/officeart/2008/layout/LinedList"/>
    <dgm:cxn modelId="{1E019AF0-0B51-45FC-AA24-D84288BD5E03}" type="presParOf" srcId="{4B886CEE-E178-4ACA-9F61-B237620E0223}" destId="{E297D04A-754D-427E-82BB-AC15F6419E1D}" srcOrd="1" destOrd="0" presId="urn:microsoft.com/office/officeart/2008/layout/LinedList"/>
    <dgm:cxn modelId="{38BAD016-2CD2-4681-974A-8C74D59E58F8}" type="presParOf" srcId="{839D2721-2EEE-451C-929C-EC8815D0CC5F}" destId="{836B8A8C-D1D2-4A38-ADBF-7AAA8ED13AF4}" srcOrd="6" destOrd="0" presId="urn:microsoft.com/office/officeart/2008/layout/LinedList"/>
    <dgm:cxn modelId="{A5B55561-049A-47EA-A347-534199457582}" type="presParOf" srcId="{839D2721-2EEE-451C-929C-EC8815D0CC5F}" destId="{C7038D0E-E3A3-4DFC-BE3D-E7DDDD90D9AA}" srcOrd="7" destOrd="0" presId="urn:microsoft.com/office/officeart/2008/layout/LinedList"/>
    <dgm:cxn modelId="{14BF0398-5E84-4C17-85CD-D98EC91AA667}" type="presParOf" srcId="{C7038D0E-E3A3-4DFC-BE3D-E7DDDD90D9AA}" destId="{D2D4A4A7-D635-4AA2-A0B1-A3C29563F7EE}" srcOrd="0" destOrd="0" presId="urn:microsoft.com/office/officeart/2008/layout/LinedList"/>
    <dgm:cxn modelId="{99627570-B2DE-4038-A0D2-5BF120CEEC11}" type="presParOf" srcId="{C7038D0E-E3A3-4DFC-BE3D-E7DDDD90D9AA}" destId="{292620F0-92FB-4CDA-8BB5-40A59AF48117}" srcOrd="1" destOrd="0" presId="urn:microsoft.com/office/officeart/2008/layout/LinedList"/>
    <dgm:cxn modelId="{A7CF0763-60ED-45C0-A5BE-40226783A4C7}" type="presParOf" srcId="{839D2721-2EEE-451C-929C-EC8815D0CC5F}" destId="{299BB120-8FFD-4AED-AFD6-022CB9775E2F}" srcOrd="8" destOrd="0" presId="urn:microsoft.com/office/officeart/2008/layout/LinedList"/>
    <dgm:cxn modelId="{E2C166CB-4C06-4739-971F-8C64EFC27326}" type="presParOf" srcId="{839D2721-2EEE-451C-929C-EC8815D0CC5F}" destId="{ACF71D7E-7A03-4795-9D59-DDDF6F0E407B}" srcOrd="9" destOrd="0" presId="urn:microsoft.com/office/officeart/2008/layout/LinedList"/>
    <dgm:cxn modelId="{C8E4E260-A28C-4B13-A759-59749A8E2172}" type="presParOf" srcId="{ACF71D7E-7A03-4795-9D59-DDDF6F0E407B}" destId="{676DC1CD-F3DC-4478-9067-3A8EE047FD6E}" srcOrd="0" destOrd="0" presId="urn:microsoft.com/office/officeart/2008/layout/LinedList"/>
    <dgm:cxn modelId="{3EADFB32-C82C-41D6-8F36-66D4A4598E51}" type="presParOf" srcId="{ACF71D7E-7A03-4795-9D59-DDDF6F0E407B}" destId="{6DE5B37E-A90F-4F55-8AD6-6C008FDC34A7}" srcOrd="1" destOrd="0" presId="urn:microsoft.com/office/officeart/2008/layout/LinedList"/>
    <dgm:cxn modelId="{F27C19E4-9F00-4153-A3F4-0EBF5E3399E0}" type="presParOf" srcId="{839D2721-2EEE-451C-929C-EC8815D0CC5F}" destId="{206BD280-4C4B-4B9A-B968-10105FA688F1}" srcOrd="10" destOrd="0" presId="urn:microsoft.com/office/officeart/2008/layout/LinedList"/>
    <dgm:cxn modelId="{DDE6EC9A-E1EB-4F44-B672-4FA712C63943}" type="presParOf" srcId="{839D2721-2EEE-451C-929C-EC8815D0CC5F}" destId="{72C541D5-7A7C-4C3B-84FB-855D4FD2AACC}" srcOrd="11" destOrd="0" presId="urn:microsoft.com/office/officeart/2008/layout/LinedList"/>
    <dgm:cxn modelId="{3F27BAEB-0DE8-44AB-9F16-57AAFC169E20}" type="presParOf" srcId="{72C541D5-7A7C-4C3B-84FB-855D4FD2AACC}" destId="{DECE0FF1-C828-44F7-8F00-C6CC4A1CF5AD}" srcOrd="0" destOrd="0" presId="urn:microsoft.com/office/officeart/2008/layout/LinedList"/>
    <dgm:cxn modelId="{230CBDCB-7C3B-4F54-83C7-10213A2B8748}" type="presParOf" srcId="{72C541D5-7A7C-4C3B-84FB-855D4FD2AACC}" destId="{E20A71C3-E7EA-41E0-963B-C7ADC7EF89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D4350D-285C-470A-B4DC-D5804684B8F9}"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DE24C354-C12F-4AE8-991B-2B70DC649CD5}">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قسم الاستقبال</a:t>
          </a:r>
          <a:endParaRPr lang="en-US" sz="2800" b="1" dirty="0">
            <a:latin typeface="Times New Roman" panose="02020603050405020304" pitchFamily="18" charset="0"/>
            <a:cs typeface="Times New Roman" panose="02020603050405020304" pitchFamily="18" charset="0"/>
          </a:endParaRPr>
        </a:p>
      </dgm:t>
    </dgm:pt>
    <dgm:pt modelId="{3F24A9FB-20DB-4F80-B40C-3A9DB6507566}" type="parTrans" cxnId="{DD4BEFBE-6535-4001-8AC7-070D6C797BC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EDCF371-7E27-41BA-9A56-54FDC2BD6A90}" type="sibTrans" cxnId="{DD4BEFBE-6535-4001-8AC7-070D6C797BC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A1C8135-3F4A-464B-AFDD-C18348A2079A}">
      <dgm:prSet custT="1"/>
      <dgm:spPr/>
      <dgm:t>
        <a:bodyPr/>
        <a:lstStyle/>
        <a:p>
          <a:pPr algn="ctr" rtl="1"/>
          <a:r>
            <a:rPr lang="ar-SA" sz="2800" b="1" dirty="0" smtClean="0">
              <a:latin typeface="Times New Roman" panose="02020603050405020304" pitchFamily="18" charset="0"/>
              <a:cs typeface="Times New Roman" panose="02020603050405020304" pitchFamily="18" charset="0"/>
            </a:rPr>
            <a:t>قسم التدريب وتطوير الموارد</a:t>
          </a:r>
          <a:endParaRPr lang="en-US" sz="2800" b="1" dirty="0">
            <a:latin typeface="Times New Roman" panose="02020603050405020304" pitchFamily="18" charset="0"/>
            <a:cs typeface="Times New Roman" panose="02020603050405020304" pitchFamily="18" charset="0"/>
          </a:endParaRPr>
        </a:p>
      </dgm:t>
    </dgm:pt>
    <dgm:pt modelId="{5C82F07A-515C-4E83-BDD0-45B02CBEA09D}" type="parTrans" cxnId="{35D18ABF-37B1-4E95-8D29-EC94F0D6CAE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10E7474-A7E8-4BFC-A307-B2C420C48FC3}" type="sibTrans" cxnId="{35D18ABF-37B1-4E95-8D29-EC94F0D6CAE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D7635DC-78D1-4195-98D3-58F4191EF493}">
      <dgm:prSet custT="1"/>
      <dgm:spPr/>
      <dgm:t>
        <a:bodyPr/>
        <a:lstStyle/>
        <a:p>
          <a:pPr algn="ctr" rtl="1"/>
          <a:r>
            <a:rPr lang="ar-SA" sz="2800" b="1" dirty="0" smtClean="0">
              <a:latin typeface="Times New Roman" panose="02020603050405020304" pitchFamily="18" charset="0"/>
              <a:cs typeface="Times New Roman" panose="02020603050405020304" pitchFamily="18" charset="0"/>
            </a:rPr>
            <a:t>قسم تخطيط القوى العاملة</a:t>
          </a:r>
          <a:endParaRPr lang="en-US" sz="2800" b="1" dirty="0">
            <a:latin typeface="Times New Roman" panose="02020603050405020304" pitchFamily="18" charset="0"/>
            <a:cs typeface="Times New Roman" panose="02020603050405020304" pitchFamily="18" charset="0"/>
          </a:endParaRPr>
        </a:p>
      </dgm:t>
    </dgm:pt>
    <dgm:pt modelId="{607709CB-FC2E-4813-9157-1066F4A03FB7}" type="parTrans" cxnId="{00231E70-87D7-4EBA-92BA-005A0D583A2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A6C4C26-4C4A-4DB4-83A3-9B90737E869B}" type="sibTrans" cxnId="{00231E70-87D7-4EBA-92BA-005A0D583A2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D94FBD6-DF29-438D-8EA2-AE1597A6869E}">
      <dgm:prSet custT="1"/>
      <dgm:spPr/>
      <dgm:t>
        <a:bodyPr/>
        <a:lstStyle/>
        <a:p>
          <a:pPr algn="ctr" rtl="1"/>
          <a:r>
            <a:rPr lang="ar-SA" sz="2800" b="1" dirty="0" smtClean="0">
              <a:latin typeface="Times New Roman" panose="02020603050405020304" pitchFamily="18" charset="0"/>
              <a:cs typeface="Times New Roman" panose="02020603050405020304" pitchFamily="18" charset="0"/>
            </a:rPr>
            <a:t>قسم شؤون الموارد البشرية</a:t>
          </a:r>
          <a:endParaRPr lang="en-US" sz="2800" b="1" dirty="0">
            <a:latin typeface="Times New Roman" panose="02020603050405020304" pitchFamily="18" charset="0"/>
            <a:cs typeface="Times New Roman" panose="02020603050405020304" pitchFamily="18" charset="0"/>
          </a:endParaRPr>
        </a:p>
      </dgm:t>
    </dgm:pt>
    <dgm:pt modelId="{32AAA7E2-838B-4265-9A5E-B3F99CAD9CE2}" type="parTrans" cxnId="{285D2612-60A3-41A0-9479-538C5662B9C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9789FA7-9D7F-423E-866A-1EF06A3EE00D}" type="sibTrans" cxnId="{285D2612-60A3-41A0-9479-538C5662B9C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E6609E7-639A-4E17-8799-164C69599020}" type="pres">
      <dgm:prSet presAssocID="{76D4350D-285C-470A-B4DC-D5804684B8F9}" presName="cycle" presStyleCnt="0">
        <dgm:presLayoutVars>
          <dgm:dir/>
          <dgm:resizeHandles val="exact"/>
        </dgm:presLayoutVars>
      </dgm:prSet>
      <dgm:spPr/>
      <dgm:t>
        <a:bodyPr/>
        <a:lstStyle/>
        <a:p>
          <a:endParaRPr lang="en-US"/>
        </a:p>
      </dgm:t>
    </dgm:pt>
    <dgm:pt modelId="{2C057AD6-CB65-42A4-9E01-6661BC0C8F00}" type="pres">
      <dgm:prSet presAssocID="{DE24C354-C12F-4AE8-991B-2B70DC649CD5}" presName="dummy" presStyleCnt="0"/>
      <dgm:spPr/>
    </dgm:pt>
    <dgm:pt modelId="{48D8447F-8FDA-4513-9AD0-2224800FCF6F}" type="pres">
      <dgm:prSet presAssocID="{DE24C354-C12F-4AE8-991B-2B70DC649CD5}" presName="node" presStyleLbl="revTx" presStyleIdx="0" presStyleCnt="4">
        <dgm:presLayoutVars>
          <dgm:bulletEnabled val="1"/>
        </dgm:presLayoutVars>
      </dgm:prSet>
      <dgm:spPr/>
      <dgm:t>
        <a:bodyPr/>
        <a:lstStyle/>
        <a:p>
          <a:endParaRPr lang="en-US"/>
        </a:p>
      </dgm:t>
    </dgm:pt>
    <dgm:pt modelId="{B8D0381C-36B4-46F1-84E0-DFDE33A66788}" type="pres">
      <dgm:prSet presAssocID="{1EDCF371-7E27-41BA-9A56-54FDC2BD6A90}" presName="sibTrans" presStyleLbl="node1" presStyleIdx="0" presStyleCnt="4"/>
      <dgm:spPr/>
      <dgm:t>
        <a:bodyPr/>
        <a:lstStyle/>
        <a:p>
          <a:endParaRPr lang="en-US"/>
        </a:p>
      </dgm:t>
    </dgm:pt>
    <dgm:pt modelId="{8450BF0D-2583-4A19-97D0-D1BE06791707}" type="pres">
      <dgm:prSet presAssocID="{1A1C8135-3F4A-464B-AFDD-C18348A2079A}" presName="dummy" presStyleCnt="0"/>
      <dgm:spPr/>
    </dgm:pt>
    <dgm:pt modelId="{4BB73234-0A9D-4917-B9A6-8E874EB5C520}" type="pres">
      <dgm:prSet presAssocID="{1A1C8135-3F4A-464B-AFDD-C18348A2079A}" presName="node" presStyleLbl="revTx" presStyleIdx="1" presStyleCnt="4">
        <dgm:presLayoutVars>
          <dgm:bulletEnabled val="1"/>
        </dgm:presLayoutVars>
      </dgm:prSet>
      <dgm:spPr/>
      <dgm:t>
        <a:bodyPr/>
        <a:lstStyle/>
        <a:p>
          <a:endParaRPr lang="en-US"/>
        </a:p>
      </dgm:t>
    </dgm:pt>
    <dgm:pt modelId="{992BB9AC-44CC-4283-BCDD-DFCF756C635D}" type="pres">
      <dgm:prSet presAssocID="{010E7474-A7E8-4BFC-A307-B2C420C48FC3}" presName="sibTrans" presStyleLbl="node1" presStyleIdx="1" presStyleCnt="4"/>
      <dgm:spPr/>
      <dgm:t>
        <a:bodyPr/>
        <a:lstStyle/>
        <a:p>
          <a:endParaRPr lang="en-US"/>
        </a:p>
      </dgm:t>
    </dgm:pt>
    <dgm:pt modelId="{72314609-9116-4396-8C36-5D4D643CFDEE}" type="pres">
      <dgm:prSet presAssocID="{7D7635DC-78D1-4195-98D3-58F4191EF493}" presName="dummy" presStyleCnt="0"/>
      <dgm:spPr/>
    </dgm:pt>
    <dgm:pt modelId="{2A89D2D5-588C-49BC-A58F-B60C002713AD}" type="pres">
      <dgm:prSet presAssocID="{7D7635DC-78D1-4195-98D3-58F4191EF493}" presName="node" presStyleLbl="revTx" presStyleIdx="2" presStyleCnt="4">
        <dgm:presLayoutVars>
          <dgm:bulletEnabled val="1"/>
        </dgm:presLayoutVars>
      </dgm:prSet>
      <dgm:spPr/>
      <dgm:t>
        <a:bodyPr/>
        <a:lstStyle/>
        <a:p>
          <a:endParaRPr lang="en-US"/>
        </a:p>
      </dgm:t>
    </dgm:pt>
    <dgm:pt modelId="{FE39C516-7B32-4901-AFCA-713E6A350A7C}" type="pres">
      <dgm:prSet presAssocID="{6A6C4C26-4C4A-4DB4-83A3-9B90737E869B}" presName="sibTrans" presStyleLbl="node1" presStyleIdx="2" presStyleCnt="4"/>
      <dgm:spPr/>
      <dgm:t>
        <a:bodyPr/>
        <a:lstStyle/>
        <a:p>
          <a:endParaRPr lang="en-US"/>
        </a:p>
      </dgm:t>
    </dgm:pt>
    <dgm:pt modelId="{50793047-89D0-4B8D-9543-767556EADD9A}" type="pres">
      <dgm:prSet presAssocID="{CD94FBD6-DF29-438D-8EA2-AE1597A6869E}" presName="dummy" presStyleCnt="0"/>
      <dgm:spPr/>
    </dgm:pt>
    <dgm:pt modelId="{6C8D6777-6544-418C-8A35-3C77A0F3FB7D}" type="pres">
      <dgm:prSet presAssocID="{CD94FBD6-DF29-438D-8EA2-AE1597A6869E}" presName="node" presStyleLbl="revTx" presStyleIdx="3" presStyleCnt="4">
        <dgm:presLayoutVars>
          <dgm:bulletEnabled val="1"/>
        </dgm:presLayoutVars>
      </dgm:prSet>
      <dgm:spPr/>
      <dgm:t>
        <a:bodyPr/>
        <a:lstStyle/>
        <a:p>
          <a:endParaRPr lang="en-US"/>
        </a:p>
      </dgm:t>
    </dgm:pt>
    <dgm:pt modelId="{EDF443DC-A5B9-4FCC-8F1E-4D43716010AF}" type="pres">
      <dgm:prSet presAssocID="{B9789FA7-9D7F-423E-866A-1EF06A3EE00D}" presName="sibTrans" presStyleLbl="node1" presStyleIdx="3" presStyleCnt="4"/>
      <dgm:spPr/>
      <dgm:t>
        <a:bodyPr/>
        <a:lstStyle/>
        <a:p>
          <a:endParaRPr lang="en-US"/>
        </a:p>
      </dgm:t>
    </dgm:pt>
  </dgm:ptLst>
  <dgm:cxnLst>
    <dgm:cxn modelId="{B964E92A-E71D-4B95-993A-6933926D94BB}" type="presOf" srcId="{1EDCF371-7E27-41BA-9A56-54FDC2BD6A90}" destId="{B8D0381C-36B4-46F1-84E0-DFDE33A66788}" srcOrd="0" destOrd="0" presId="urn:microsoft.com/office/officeart/2005/8/layout/cycle1"/>
    <dgm:cxn modelId="{7F24DB6C-E502-40D2-83C5-D2E104C3A7A1}" type="presOf" srcId="{7D7635DC-78D1-4195-98D3-58F4191EF493}" destId="{2A89D2D5-588C-49BC-A58F-B60C002713AD}" srcOrd="0" destOrd="0" presId="urn:microsoft.com/office/officeart/2005/8/layout/cycle1"/>
    <dgm:cxn modelId="{DD4BEFBE-6535-4001-8AC7-070D6C797BC7}" srcId="{76D4350D-285C-470A-B4DC-D5804684B8F9}" destId="{DE24C354-C12F-4AE8-991B-2B70DC649CD5}" srcOrd="0" destOrd="0" parTransId="{3F24A9FB-20DB-4F80-B40C-3A9DB6507566}" sibTransId="{1EDCF371-7E27-41BA-9A56-54FDC2BD6A90}"/>
    <dgm:cxn modelId="{C95C5051-FDB0-42C9-906A-6BF80982DF31}" type="presOf" srcId="{1A1C8135-3F4A-464B-AFDD-C18348A2079A}" destId="{4BB73234-0A9D-4917-B9A6-8E874EB5C520}" srcOrd="0" destOrd="0" presId="urn:microsoft.com/office/officeart/2005/8/layout/cycle1"/>
    <dgm:cxn modelId="{5201E9BC-472F-432B-AA18-94EBFB58225D}" type="presOf" srcId="{DE24C354-C12F-4AE8-991B-2B70DC649CD5}" destId="{48D8447F-8FDA-4513-9AD0-2224800FCF6F}" srcOrd="0" destOrd="0" presId="urn:microsoft.com/office/officeart/2005/8/layout/cycle1"/>
    <dgm:cxn modelId="{00231E70-87D7-4EBA-92BA-005A0D583A2B}" srcId="{76D4350D-285C-470A-B4DC-D5804684B8F9}" destId="{7D7635DC-78D1-4195-98D3-58F4191EF493}" srcOrd="2" destOrd="0" parTransId="{607709CB-FC2E-4813-9157-1066F4A03FB7}" sibTransId="{6A6C4C26-4C4A-4DB4-83A3-9B90737E869B}"/>
    <dgm:cxn modelId="{147FAA92-D488-4D05-AA21-FFAAA4A0EEA7}" type="presOf" srcId="{76D4350D-285C-470A-B4DC-D5804684B8F9}" destId="{1E6609E7-639A-4E17-8799-164C69599020}" srcOrd="0" destOrd="0" presId="urn:microsoft.com/office/officeart/2005/8/layout/cycle1"/>
    <dgm:cxn modelId="{AA41C4B8-C970-462A-AC8E-D6729175D901}" type="presOf" srcId="{010E7474-A7E8-4BFC-A307-B2C420C48FC3}" destId="{992BB9AC-44CC-4283-BCDD-DFCF756C635D}" srcOrd="0" destOrd="0" presId="urn:microsoft.com/office/officeart/2005/8/layout/cycle1"/>
    <dgm:cxn modelId="{35D18ABF-37B1-4E95-8D29-EC94F0D6CAE3}" srcId="{76D4350D-285C-470A-B4DC-D5804684B8F9}" destId="{1A1C8135-3F4A-464B-AFDD-C18348A2079A}" srcOrd="1" destOrd="0" parTransId="{5C82F07A-515C-4E83-BDD0-45B02CBEA09D}" sibTransId="{010E7474-A7E8-4BFC-A307-B2C420C48FC3}"/>
    <dgm:cxn modelId="{C5CE88EF-E2C9-4B0D-BC28-73E831F6AFAF}" type="presOf" srcId="{CD94FBD6-DF29-438D-8EA2-AE1597A6869E}" destId="{6C8D6777-6544-418C-8A35-3C77A0F3FB7D}" srcOrd="0" destOrd="0" presId="urn:microsoft.com/office/officeart/2005/8/layout/cycle1"/>
    <dgm:cxn modelId="{F0CBF527-1A03-41ED-A772-6D6AFBCC84A3}" type="presOf" srcId="{B9789FA7-9D7F-423E-866A-1EF06A3EE00D}" destId="{EDF443DC-A5B9-4FCC-8F1E-4D43716010AF}" srcOrd="0" destOrd="0" presId="urn:microsoft.com/office/officeart/2005/8/layout/cycle1"/>
    <dgm:cxn modelId="{285D2612-60A3-41A0-9479-538C5662B9CB}" srcId="{76D4350D-285C-470A-B4DC-D5804684B8F9}" destId="{CD94FBD6-DF29-438D-8EA2-AE1597A6869E}" srcOrd="3" destOrd="0" parTransId="{32AAA7E2-838B-4265-9A5E-B3F99CAD9CE2}" sibTransId="{B9789FA7-9D7F-423E-866A-1EF06A3EE00D}"/>
    <dgm:cxn modelId="{99E9B053-F835-4DD8-BEBD-5D30AB7CD652}" type="presOf" srcId="{6A6C4C26-4C4A-4DB4-83A3-9B90737E869B}" destId="{FE39C516-7B32-4901-AFCA-713E6A350A7C}" srcOrd="0" destOrd="0" presId="urn:microsoft.com/office/officeart/2005/8/layout/cycle1"/>
    <dgm:cxn modelId="{CF73F96B-B3BF-4BFC-BD98-1F6505716A3E}" type="presParOf" srcId="{1E6609E7-639A-4E17-8799-164C69599020}" destId="{2C057AD6-CB65-42A4-9E01-6661BC0C8F00}" srcOrd="0" destOrd="0" presId="urn:microsoft.com/office/officeart/2005/8/layout/cycle1"/>
    <dgm:cxn modelId="{3A9B2D1D-CD9E-4832-A5AB-51D06F0BB681}" type="presParOf" srcId="{1E6609E7-639A-4E17-8799-164C69599020}" destId="{48D8447F-8FDA-4513-9AD0-2224800FCF6F}" srcOrd="1" destOrd="0" presId="urn:microsoft.com/office/officeart/2005/8/layout/cycle1"/>
    <dgm:cxn modelId="{5C2162AB-F544-4E7E-8E0D-D7FE0351D465}" type="presParOf" srcId="{1E6609E7-639A-4E17-8799-164C69599020}" destId="{B8D0381C-36B4-46F1-84E0-DFDE33A66788}" srcOrd="2" destOrd="0" presId="urn:microsoft.com/office/officeart/2005/8/layout/cycle1"/>
    <dgm:cxn modelId="{0DEDAC38-6055-40A1-8977-FF9587D4BCE1}" type="presParOf" srcId="{1E6609E7-639A-4E17-8799-164C69599020}" destId="{8450BF0D-2583-4A19-97D0-D1BE06791707}" srcOrd="3" destOrd="0" presId="urn:microsoft.com/office/officeart/2005/8/layout/cycle1"/>
    <dgm:cxn modelId="{BBD215AA-CFB2-4E17-B147-2F724352A873}" type="presParOf" srcId="{1E6609E7-639A-4E17-8799-164C69599020}" destId="{4BB73234-0A9D-4917-B9A6-8E874EB5C520}" srcOrd="4" destOrd="0" presId="urn:microsoft.com/office/officeart/2005/8/layout/cycle1"/>
    <dgm:cxn modelId="{CF95E0C4-E7B2-4B72-BE44-DA170369A2F3}" type="presParOf" srcId="{1E6609E7-639A-4E17-8799-164C69599020}" destId="{992BB9AC-44CC-4283-BCDD-DFCF756C635D}" srcOrd="5" destOrd="0" presId="urn:microsoft.com/office/officeart/2005/8/layout/cycle1"/>
    <dgm:cxn modelId="{669AB9F5-726D-4A05-9336-7389BBB5CB9D}" type="presParOf" srcId="{1E6609E7-639A-4E17-8799-164C69599020}" destId="{72314609-9116-4396-8C36-5D4D643CFDEE}" srcOrd="6" destOrd="0" presId="urn:microsoft.com/office/officeart/2005/8/layout/cycle1"/>
    <dgm:cxn modelId="{CC8FC592-519F-4083-A233-F838FE82B0B6}" type="presParOf" srcId="{1E6609E7-639A-4E17-8799-164C69599020}" destId="{2A89D2D5-588C-49BC-A58F-B60C002713AD}" srcOrd="7" destOrd="0" presId="urn:microsoft.com/office/officeart/2005/8/layout/cycle1"/>
    <dgm:cxn modelId="{43E8DDDF-EA51-4C23-BA15-3E9314D47F97}" type="presParOf" srcId="{1E6609E7-639A-4E17-8799-164C69599020}" destId="{FE39C516-7B32-4901-AFCA-713E6A350A7C}" srcOrd="8" destOrd="0" presId="urn:microsoft.com/office/officeart/2005/8/layout/cycle1"/>
    <dgm:cxn modelId="{285D8FF4-4FA8-4489-B5E9-B3B351194D42}" type="presParOf" srcId="{1E6609E7-639A-4E17-8799-164C69599020}" destId="{50793047-89D0-4B8D-9543-767556EADD9A}" srcOrd="9" destOrd="0" presId="urn:microsoft.com/office/officeart/2005/8/layout/cycle1"/>
    <dgm:cxn modelId="{2648BD1C-59D6-4A93-A6B1-D38230F7FE48}" type="presParOf" srcId="{1E6609E7-639A-4E17-8799-164C69599020}" destId="{6C8D6777-6544-418C-8A35-3C77A0F3FB7D}" srcOrd="10" destOrd="0" presId="urn:microsoft.com/office/officeart/2005/8/layout/cycle1"/>
    <dgm:cxn modelId="{8F7B2C65-4F2D-4440-A5FB-44CA41F919F3}" type="presParOf" srcId="{1E6609E7-639A-4E17-8799-164C69599020}" destId="{EDF443DC-A5B9-4FCC-8F1E-4D43716010AF}"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3A7B23-72DE-48BD-ACFE-6D426590D358}"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4E84ACED-4BBD-4826-B407-453CDD361CB5}">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القوي الأمين</a:t>
          </a:r>
          <a:endParaRPr lang="en-US" sz="2800" b="1" dirty="0">
            <a:latin typeface="Times New Roman" panose="02020603050405020304" pitchFamily="18" charset="0"/>
            <a:cs typeface="Times New Roman" panose="02020603050405020304" pitchFamily="18" charset="0"/>
          </a:endParaRPr>
        </a:p>
      </dgm:t>
    </dgm:pt>
    <dgm:pt modelId="{9FB72F46-1D89-42BD-95D0-CB5170F74E16}" type="parTrans" cxnId="{F2AAFB60-D1C9-4EDD-A763-5F52BFB835A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6075C3F-B65A-426E-A96E-5D4C12194669}" type="sibTrans" cxnId="{F2AAFB60-D1C9-4EDD-A763-5F52BFB835A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235E6E6-F168-48D3-B908-8DA993AE5206}">
      <dgm:prSet custT="1"/>
      <dgm:spPr/>
      <dgm:t>
        <a:bodyPr/>
        <a:lstStyle/>
        <a:p>
          <a:pPr algn="ctr" rtl="1"/>
          <a:r>
            <a:rPr lang="ar-SA" sz="2800" b="1" smtClean="0">
              <a:latin typeface="Times New Roman" panose="02020603050405020304" pitchFamily="18" charset="0"/>
              <a:cs typeface="Times New Roman" panose="02020603050405020304" pitchFamily="18" charset="0"/>
            </a:rPr>
            <a:t>معرفة البيئة المحيطة</a:t>
          </a:r>
          <a:endParaRPr lang="en-US" sz="2800" b="1">
            <a:latin typeface="Times New Roman" panose="02020603050405020304" pitchFamily="18" charset="0"/>
            <a:cs typeface="Times New Roman" panose="02020603050405020304" pitchFamily="18" charset="0"/>
          </a:endParaRPr>
        </a:p>
      </dgm:t>
    </dgm:pt>
    <dgm:pt modelId="{21983ACB-D94D-4BA5-B143-B1FB49DD5C68}" type="parTrans" cxnId="{512F67F2-A93B-4A1E-B890-9BE0550423B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F57CC31-36F7-43DB-85C6-EC00C1445992}" type="sibTrans" cxnId="{512F67F2-A93B-4A1E-B890-9BE0550423B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46913BC-2A3C-4EFF-B2C5-713B94BA0A96}">
      <dgm:prSet custT="1"/>
      <dgm:spPr/>
      <dgm:t>
        <a:bodyPr/>
        <a:lstStyle/>
        <a:p>
          <a:pPr algn="ctr" rtl="1"/>
          <a:r>
            <a:rPr lang="ar-SA" sz="2800" b="1" smtClean="0">
              <a:latin typeface="Times New Roman" panose="02020603050405020304" pitchFamily="18" charset="0"/>
              <a:cs typeface="Times New Roman" panose="02020603050405020304" pitchFamily="18" charset="0"/>
            </a:rPr>
            <a:t>سياسة واضحة</a:t>
          </a:r>
          <a:endParaRPr lang="en-US" sz="2800" b="1">
            <a:latin typeface="Times New Roman" panose="02020603050405020304" pitchFamily="18" charset="0"/>
            <a:cs typeface="Times New Roman" panose="02020603050405020304" pitchFamily="18" charset="0"/>
          </a:endParaRPr>
        </a:p>
      </dgm:t>
    </dgm:pt>
    <dgm:pt modelId="{666FE056-0505-4A94-9956-F32C0E111D78}" type="parTrans" cxnId="{1447D0FC-99D3-422E-88DB-45E6DA750E6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47B5235-E85F-47D0-A01E-CD7CA679D6EF}" type="sibTrans" cxnId="{1447D0FC-99D3-422E-88DB-45E6DA750E6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2A0624C-5169-43F0-BD05-4B403421FAB5}">
      <dgm:prSet custT="1"/>
      <dgm:spPr/>
      <dgm:t>
        <a:bodyPr/>
        <a:lstStyle/>
        <a:p>
          <a:pPr algn="ctr" rtl="1"/>
          <a:r>
            <a:rPr lang="ar-SA" sz="2800" b="1" smtClean="0">
              <a:latin typeface="Times New Roman" panose="02020603050405020304" pitchFamily="18" charset="0"/>
              <a:cs typeface="Times New Roman" panose="02020603050405020304" pitchFamily="18" charset="0"/>
            </a:rPr>
            <a:t>تواصل فعال</a:t>
          </a:r>
          <a:endParaRPr lang="en-US" sz="2800" b="1">
            <a:latin typeface="Times New Roman" panose="02020603050405020304" pitchFamily="18" charset="0"/>
            <a:cs typeface="Times New Roman" panose="02020603050405020304" pitchFamily="18" charset="0"/>
          </a:endParaRPr>
        </a:p>
      </dgm:t>
    </dgm:pt>
    <dgm:pt modelId="{9CA4872A-72DD-4D17-BB06-8BE9C2391BD2}" type="parTrans" cxnId="{2DFF837B-0EDD-4469-8B79-FB1078E4F74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ABE41DE-4078-4747-AE99-B5B303524CA3}" type="sibTrans" cxnId="{2DFF837B-0EDD-4469-8B79-FB1078E4F74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CB6FE79-A329-4C20-8B9F-F7C7C945E930}">
      <dgm:prSet custT="1"/>
      <dgm:spPr/>
      <dgm:t>
        <a:bodyPr/>
        <a:lstStyle/>
        <a:p>
          <a:pPr algn="ctr" rtl="1"/>
          <a:r>
            <a:rPr lang="ar-SA" sz="2800" b="1" smtClean="0">
              <a:latin typeface="Times New Roman" panose="02020603050405020304" pitchFamily="18" charset="0"/>
              <a:cs typeface="Times New Roman" panose="02020603050405020304" pitchFamily="18" charset="0"/>
            </a:rPr>
            <a:t>تقييم الأداء</a:t>
          </a:r>
          <a:endParaRPr lang="en-US" sz="2800" b="1">
            <a:latin typeface="Times New Roman" panose="02020603050405020304" pitchFamily="18" charset="0"/>
            <a:cs typeface="Times New Roman" panose="02020603050405020304" pitchFamily="18" charset="0"/>
          </a:endParaRPr>
        </a:p>
      </dgm:t>
    </dgm:pt>
    <dgm:pt modelId="{EB4A8997-642D-43FA-836E-234C84F48356}" type="parTrans" cxnId="{309DAA2F-AFBD-490E-B1E3-74914E47FF4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5F4F960-5B4F-432F-B424-90A8F31BDE46}" type="sibTrans" cxnId="{309DAA2F-AFBD-490E-B1E3-74914E47FF4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5665C93-EAE2-4B04-AB9A-1512577AB18C}" type="pres">
      <dgm:prSet presAssocID="{693A7B23-72DE-48BD-ACFE-6D426590D358}" presName="cycle" presStyleCnt="0">
        <dgm:presLayoutVars>
          <dgm:dir/>
          <dgm:resizeHandles val="exact"/>
        </dgm:presLayoutVars>
      </dgm:prSet>
      <dgm:spPr/>
      <dgm:t>
        <a:bodyPr/>
        <a:lstStyle/>
        <a:p>
          <a:endParaRPr lang="en-US"/>
        </a:p>
      </dgm:t>
    </dgm:pt>
    <dgm:pt modelId="{63A6E7D1-4D17-4AD6-9EA2-6B5B7D05B5A5}" type="pres">
      <dgm:prSet presAssocID="{4E84ACED-4BBD-4826-B407-453CDD361CB5}" presName="dummy" presStyleCnt="0"/>
      <dgm:spPr/>
    </dgm:pt>
    <dgm:pt modelId="{28FD9FD8-53C2-42DD-86F5-EC07217F1775}" type="pres">
      <dgm:prSet presAssocID="{4E84ACED-4BBD-4826-B407-453CDD361CB5}" presName="node" presStyleLbl="revTx" presStyleIdx="0" presStyleCnt="5">
        <dgm:presLayoutVars>
          <dgm:bulletEnabled val="1"/>
        </dgm:presLayoutVars>
      </dgm:prSet>
      <dgm:spPr/>
      <dgm:t>
        <a:bodyPr/>
        <a:lstStyle/>
        <a:p>
          <a:endParaRPr lang="en-US"/>
        </a:p>
      </dgm:t>
    </dgm:pt>
    <dgm:pt modelId="{B0CC6893-D7EC-40C7-8C20-3C44600B934C}" type="pres">
      <dgm:prSet presAssocID="{36075C3F-B65A-426E-A96E-5D4C12194669}" presName="sibTrans" presStyleLbl="node1" presStyleIdx="0" presStyleCnt="5"/>
      <dgm:spPr/>
      <dgm:t>
        <a:bodyPr/>
        <a:lstStyle/>
        <a:p>
          <a:endParaRPr lang="en-US"/>
        </a:p>
      </dgm:t>
    </dgm:pt>
    <dgm:pt modelId="{D82189EF-370F-4A9A-9E82-A6EBF6B69809}" type="pres">
      <dgm:prSet presAssocID="{8235E6E6-F168-48D3-B908-8DA993AE5206}" presName="dummy" presStyleCnt="0"/>
      <dgm:spPr/>
    </dgm:pt>
    <dgm:pt modelId="{10E6C99E-D15D-4FB2-BE14-7B1FCEB96390}" type="pres">
      <dgm:prSet presAssocID="{8235E6E6-F168-48D3-B908-8DA993AE5206}" presName="node" presStyleLbl="revTx" presStyleIdx="1" presStyleCnt="5">
        <dgm:presLayoutVars>
          <dgm:bulletEnabled val="1"/>
        </dgm:presLayoutVars>
      </dgm:prSet>
      <dgm:spPr/>
      <dgm:t>
        <a:bodyPr/>
        <a:lstStyle/>
        <a:p>
          <a:endParaRPr lang="en-US"/>
        </a:p>
      </dgm:t>
    </dgm:pt>
    <dgm:pt modelId="{78154BB1-BE6F-4705-B594-E852E442A700}" type="pres">
      <dgm:prSet presAssocID="{0F57CC31-36F7-43DB-85C6-EC00C1445992}" presName="sibTrans" presStyleLbl="node1" presStyleIdx="1" presStyleCnt="5"/>
      <dgm:spPr/>
      <dgm:t>
        <a:bodyPr/>
        <a:lstStyle/>
        <a:p>
          <a:endParaRPr lang="en-US"/>
        </a:p>
      </dgm:t>
    </dgm:pt>
    <dgm:pt modelId="{A985AE35-7AB1-426C-A986-FF4AE941B7C4}" type="pres">
      <dgm:prSet presAssocID="{A46913BC-2A3C-4EFF-B2C5-713B94BA0A96}" presName="dummy" presStyleCnt="0"/>
      <dgm:spPr/>
    </dgm:pt>
    <dgm:pt modelId="{D4A4E7CA-7D4F-4CED-96D4-5C428E34D41C}" type="pres">
      <dgm:prSet presAssocID="{A46913BC-2A3C-4EFF-B2C5-713B94BA0A96}" presName="node" presStyleLbl="revTx" presStyleIdx="2" presStyleCnt="5">
        <dgm:presLayoutVars>
          <dgm:bulletEnabled val="1"/>
        </dgm:presLayoutVars>
      </dgm:prSet>
      <dgm:spPr/>
      <dgm:t>
        <a:bodyPr/>
        <a:lstStyle/>
        <a:p>
          <a:endParaRPr lang="en-US"/>
        </a:p>
      </dgm:t>
    </dgm:pt>
    <dgm:pt modelId="{B1BDA293-FDBD-48D1-9C65-E3B594A6410B}" type="pres">
      <dgm:prSet presAssocID="{B47B5235-E85F-47D0-A01E-CD7CA679D6EF}" presName="sibTrans" presStyleLbl="node1" presStyleIdx="2" presStyleCnt="5"/>
      <dgm:spPr/>
      <dgm:t>
        <a:bodyPr/>
        <a:lstStyle/>
        <a:p>
          <a:endParaRPr lang="en-US"/>
        </a:p>
      </dgm:t>
    </dgm:pt>
    <dgm:pt modelId="{AA94F1C6-6537-4A6C-A64D-08AF16C42560}" type="pres">
      <dgm:prSet presAssocID="{62A0624C-5169-43F0-BD05-4B403421FAB5}" presName="dummy" presStyleCnt="0"/>
      <dgm:spPr/>
    </dgm:pt>
    <dgm:pt modelId="{6FF79460-DD3D-4BAE-9A12-B81D447D7A11}" type="pres">
      <dgm:prSet presAssocID="{62A0624C-5169-43F0-BD05-4B403421FAB5}" presName="node" presStyleLbl="revTx" presStyleIdx="3" presStyleCnt="5">
        <dgm:presLayoutVars>
          <dgm:bulletEnabled val="1"/>
        </dgm:presLayoutVars>
      </dgm:prSet>
      <dgm:spPr/>
      <dgm:t>
        <a:bodyPr/>
        <a:lstStyle/>
        <a:p>
          <a:endParaRPr lang="en-US"/>
        </a:p>
      </dgm:t>
    </dgm:pt>
    <dgm:pt modelId="{D9EAA86B-7DC6-4613-9275-3B80CD6EDF01}" type="pres">
      <dgm:prSet presAssocID="{DABE41DE-4078-4747-AE99-B5B303524CA3}" presName="sibTrans" presStyleLbl="node1" presStyleIdx="3" presStyleCnt="5"/>
      <dgm:spPr/>
      <dgm:t>
        <a:bodyPr/>
        <a:lstStyle/>
        <a:p>
          <a:endParaRPr lang="en-US"/>
        </a:p>
      </dgm:t>
    </dgm:pt>
    <dgm:pt modelId="{74A38A6A-71D5-4000-B90B-1015D8FEFC75}" type="pres">
      <dgm:prSet presAssocID="{ECB6FE79-A329-4C20-8B9F-F7C7C945E930}" presName="dummy" presStyleCnt="0"/>
      <dgm:spPr/>
    </dgm:pt>
    <dgm:pt modelId="{922C7D50-AEC0-4637-A8ED-9AD01B8BBBB2}" type="pres">
      <dgm:prSet presAssocID="{ECB6FE79-A329-4C20-8B9F-F7C7C945E930}" presName="node" presStyleLbl="revTx" presStyleIdx="4" presStyleCnt="5">
        <dgm:presLayoutVars>
          <dgm:bulletEnabled val="1"/>
        </dgm:presLayoutVars>
      </dgm:prSet>
      <dgm:spPr/>
      <dgm:t>
        <a:bodyPr/>
        <a:lstStyle/>
        <a:p>
          <a:endParaRPr lang="en-US"/>
        </a:p>
      </dgm:t>
    </dgm:pt>
    <dgm:pt modelId="{795735D0-A5F4-46BC-92D8-A0E1796204CF}" type="pres">
      <dgm:prSet presAssocID="{75F4F960-5B4F-432F-B424-90A8F31BDE46}" presName="sibTrans" presStyleLbl="node1" presStyleIdx="4" presStyleCnt="5"/>
      <dgm:spPr/>
      <dgm:t>
        <a:bodyPr/>
        <a:lstStyle/>
        <a:p>
          <a:endParaRPr lang="en-US"/>
        </a:p>
      </dgm:t>
    </dgm:pt>
  </dgm:ptLst>
  <dgm:cxnLst>
    <dgm:cxn modelId="{1447D0FC-99D3-422E-88DB-45E6DA750E67}" srcId="{693A7B23-72DE-48BD-ACFE-6D426590D358}" destId="{A46913BC-2A3C-4EFF-B2C5-713B94BA0A96}" srcOrd="2" destOrd="0" parTransId="{666FE056-0505-4A94-9956-F32C0E111D78}" sibTransId="{B47B5235-E85F-47D0-A01E-CD7CA679D6EF}"/>
    <dgm:cxn modelId="{2DFF837B-0EDD-4469-8B79-FB1078E4F740}" srcId="{693A7B23-72DE-48BD-ACFE-6D426590D358}" destId="{62A0624C-5169-43F0-BD05-4B403421FAB5}" srcOrd="3" destOrd="0" parTransId="{9CA4872A-72DD-4D17-BB06-8BE9C2391BD2}" sibTransId="{DABE41DE-4078-4747-AE99-B5B303524CA3}"/>
    <dgm:cxn modelId="{512F67F2-A93B-4A1E-B890-9BE0550423B5}" srcId="{693A7B23-72DE-48BD-ACFE-6D426590D358}" destId="{8235E6E6-F168-48D3-B908-8DA993AE5206}" srcOrd="1" destOrd="0" parTransId="{21983ACB-D94D-4BA5-B143-B1FB49DD5C68}" sibTransId="{0F57CC31-36F7-43DB-85C6-EC00C1445992}"/>
    <dgm:cxn modelId="{0F0A1E3D-0A47-4355-B015-9FDF9BC3E215}" type="presOf" srcId="{693A7B23-72DE-48BD-ACFE-6D426590D358}" destId="{95665C93-EAE2-4B04-AB9A-1512577AB18C}" srcOrd="0" destOrd="0" presId="urn:microsoft.com/office/officeart/2005/8/layout/cycle1"/>
    <dgm:cxn modelId="{83951575-5D5A-47B4-95C8-01DEF7A92488}" type="presOf" srcId="{B47B5235-E85F-47D0-A01E-CD7CA679D6EF}" destId="{B1BDA293-FDBD-48D1-9C65-E3B594A6410B}" srcOrd="0" destOrd="0" presId="urn:microsoft.com/office/officeart/2005/8/layout/cycle1"/>
    <dgm:cxn modelId="{C3F07DAC-15BA-423D-BAD7-03967FD00E93}" type="presOf" srcId="{75F4F960-5B4F-432F-B424-90A8F31BDE46}" destId="{795735D0-A5F4-46BC-92D8-A0E1796204CF}" srcOrd="0" destOrd="0" presId="urn:microsoft.com/office/officeart/2005/8/layout/cycle1"/>
    <dgm:cxn modelId="{F9465631-9099-4855-A5DB-B1D6FFCFE8CF}" type="presOf" srcId="{62A0624C-5169-43F0-BD05-4B403421FAB5}" destId="{6FF79460-DD3D-4BAE-9A12-B81D447D7A11}" srcOrd="0" destOrd="0" presId="urn:microsoft.com/office/officeart/2005/8/layout/cycle1"/>
    <dgm:cxn modelId="{F2AAFB60-D1C9-4EDD-A763-5F52BFB835AD}" srcId="{693A7B23-72DE-48BD-ACFE-6D426590D358}" destId="{4E84ACED-4BBD-4826-B407-453CDD361CB5}" srcOrd="0" destOrd="0" parTransId="{9FB72F46-1D89-42BD-95D0-CB5170F74E16}" sibTransId="{36075C3F-B65A-426E-A96E-5D4C12194669}"/>
    <dgm:cxn modelId="{9C78BBFE-58C8-47A2-9739-7D60ED7DFB26}" type="presOf" srcId="{4E84ACED-4BBD-4826-B407-453CDD361CB5}" destId="{28FD9FD8-53C2-42DD-86F5-EC07217F1775}" srcOrd="0" destOrd="0" presId="urn:microsoft.com/office/officeart/2005/8/layout/cycle1"/>
    <dgm:cxn modelId="{DFA71EF8-EF5F-4034-8EC2-84AED18FCDC4}" type="presOf" srcId="{A46913BC-2A3C-4EFF-B2C5-713B94BA0A96}" destId="{D4A4E7CA-7D4F-4CED-96D4-5C428E34D41C}" srcOrd="0" destOrd="0" presId="urn:microsoft.com/office/officeart/2005/8/layout/cycle1"/>
    <dgm:cxn modelId="{30917797-F1F4-46F5-8CB4-FC9590783C61}" type="presOf" srcId="{0F57CC31-36F7-43DB-85C6-EC00C1445992}" destId="{78154BB1-BE6F-4705-B594-E852E442A700}" srcOrd="0" destOrd="0" presId="urn:microsoft.com/office/officeart/2005/8/layout/cycle1"/>
    <dgm:cxn modelId="{F8430F0C-A4B4-4BB3-9AE1-A88949BB915D}" type="presOf" srcId="{36075C3F-B65A-426E-A96E-5D4C12194669}" destId="{B0CC6893-D7EC-40C7-8C20-3C44600B934C}" srcOrd="0" destOrd="0" presId="urn:microsoft.com/office/officeart/2005/8/layout/cycle1"/>
    <dgm:cxn modelId="{6C5D3F5C-968E-46DF-90A3-A93B181BFA9D}" type="presOf" srcId="{ECB6FE79-A329-4C20-8B9F-F7C7C945E930}" destId="{922C7D50-AEC0-4637-A8ED-9AD01B8BBBB2}" srcOrd="0" destOrd="0" presId="urn:microsoft.com/office/officeart/2005/8/layout/cycle1"/>
    <dgm:cxn modelId="{061C4065-ACEE-419B-AA7A-2EEEF35BB6A1}" type="presOf" srcId="{DABE41DE-4078-4747-AE99-B5B303524CA3}" destId="{D9EAA86B-7DC6-4613-9275-3B80CD6EDF01}" srcOrd="0" destOrd="0" presId="urn:microsoft.com/office/officeart/2005/8/layout/cycle1"/>
    <dgm:cxn modelId="{309DAA2F-AFBD-490E-B1E3-74914E47FF4C}" srcId="{693A7B23-72DE-48BD-ACFE-6D426590D358}" destId="{ECB6FE79-A329-4C20-8B9F-F7C7C945E930}" srcOrd="4" destOrd="0" parTransId="{EB4A8997-642D-43FA-836E-234C84F48356}" sibTransId="{75F4F960-5B4F-432F-B424-90A8F31BDE46}"/>
    <dgm:cxn modelId="{6F0470E7-C7A3-46F0-AF8E-8B3744222A69}" type="presOf" srcId="{8235E6E6-F168-48D3-B908-8DA993AE5206}" destId="{10E6C99E-D15D-4FB2-BE14-7B1FCEB96390}" srcOrd="0" destOrd="0" presId="urn:microsoft.com/office/officeart/2005/8/layout/cycle1"/>
    <dgm:cxn modelId="{51BC181C-EF54-495B-9010-09F697C11F63}" type="presParOf" srcId="{95665C93-EAE2-4B04-AB9A-1512577AB18C}" destId="{63A6E7D1-4D17-4AD6-9EA2-6B5B7D05B5A5}" srcOrd="0" destOrd="0" presId="urn:microsoft.com/office/officeart/2005/8/layout/cycle1"/>
    <dgm:cxn modelId="{57D24565-FC8E-4F0A-BD73-09B2AB92B131}" type="presParOf" srcId="{95665C93-EAE2-4B04-AB9A-1512577AB18C}" destId="{28FD9FD8-53C2-42DD-86F5-EC07217F1775}" srcOrd="1" destOrd="0" presId="urn:microsoft.com/office/officeart/2005/8/layout/cycle1"/>
    <dgm:cxn modelId="{286C6E90-0CA8-4E87-9599-071F61EF650D}" type="presParOf" srcId="{95665C93-EAE2-4B04-AB9A-1512577AB18C}" destId="{B0CC6893-D7EC-40C7-8C20-3C44600B934C}" srcOrd="2" destOrd="0" presId="urn:microsoft.com/office/officeart/2005/8/layout/cycle1"/>
    <dgm:cxn modelId="{DC92A02E-0B97-497F-9B0F-355681CCC527}" type="presParOf" srcId="{95665C93-EAE2-4B04-AB9A-1512577AB18C}" destId="{D82189EF-370F-4A9A-9E82-A6EBF6B69809}" srcOrd="3" destOrd="0" presId="urn:microsoft.com/office/officeart/2005/8/layout/cycle1"/>
    <dgm:cxn modelId="{E9FE84AF-277F-455E-9585-B06D038E3E6A}" type="presParOf" srcId="{95665C93-EAE2-4B04-AB9A-1512577AB18C}" destId="{10E6C99E-D15D-4FB2-BE14-7B1FCEB96390}" srcOrd="4" destOrd="0" presId="urn:microsoft.com/office/officeart/2005/8/layout/cycle1"/>
    <dgm:cxn modelId="{7CD244EC-8ACA-4067-93F3-2D9501331720}" type="presParOf" srcId="{95665C93-EAE2-4B04-AB9A-1512577AB18C}" destId="{78154BB1-BE6F-4705-B594-E852E442A700}" srcOrd="5" destOrd="0" presId="urn:microsoft.com/office/officeart/2005/8/layout/cycle1"/>
    <dgm:cxn modelId="{D65FFBEF-555A-4A61-997C-4F4DB22CB5CA}" type="presParOf" srcId="{95665C93-EAE2-4B04-AB9A-1512577AB18C}" destId="{A985AE35-7AB1-426C-A986-FF4AE941B7C4}" srcOrd="6" destOrd="0" presId="urn:microsoft.com/office/officeart/2005/8/layout/cycle1"/>
    <dgm:cxn modelId="{A75E494D-C3BE-4DB5-BC16-12194E5509FB}" type="presParOf" srcId="{95665C93-EAE2-4B04-AB9A-1512577AB18C}" destId="{D4A4E7CA-7D4F-4CED-96D4-5C428E34D41C}" srcOrd="7" destOrd="0" presId="urn:microsoft.com/office/officeart/2005/8/layout/cycle1"/>
    <dgm:cxn modelId="{19B8255A-D0FC-4550-8166-6890200A4718}" type="presParOf" srcId="{95665C93-EAE2-4B04-AB9A-1512577AB18C}" destId="{B1BDA293-FDBD-48D1-9C65-E3B594A6410B}" srcOrd="8" destOrd="0" presId="urn:microsoft.com/office/officeart/2005/8/layout/cycle1"/>
    <dgm:cxn modelId="{B02A406A-333D-4190-AE24-26A3E4633937}" type="presParOf" srcId="{95665C93-EAE2-4B04-AB9A-1512577AB18C}" destId="{AA94F1C6-6537-4A6C-A64D-08AF16C42560}" srcOrd="9" destOrd="0" presId="urn:microsoft.com/office/officeart/2005/8/layout/cycle1"/>
    <dgm:cxn modelId="{94B3DB53-FC5E-4D1C-8081-8F7AC17D6AC8}" type="presParOf" srcId="{95665C93-EAE2-4B04-AB9A-1512577AB18C}" destId="{6FF79460-DD3D-4BAE-9A12-B81D447D7A11}" srcOrd="10" destOrd="0" presId="urn:microsoft.com/office/officeart/2005/8/layout/cycle1"/>
    <dgm:cxn modelId="{89920BE0-2938-47F5-BFD8-0E21D5C54A7C}" type="presParOf" srcId="{95665C93-EAE2-4B04-AB9A-1512577AB18C}" destId="{D9EAA86B-7DC6-4613-9275-3B80CD6EDF01}" srcOrd="11" destOrd="0" presId="urn:microsoft.com/office/officeart/2005/8/layout/cycle1"/>
    <dgm:cxn modelId="{0A402A7C-9A96-441F-80AF-387F247C3873}" type="presParOf" srcId="{95665C93-EAE2-4B04-AB9A-1512577AB18C}" destId="{74A38A6A-71D5-4000-B90B-1015D8FEFC75}" srcOrd="12" destOrd="0" presId="urn:microsoft.com/office/officeart/2005/8/layout/cycle1"/>
    <dgm:cxn modelId="{C761C39B-57F3-4E7A-BA8A-0E340FF8D50C}" type="presParOf" srcId="{95665C93-EAE2-4B04-AB9A-1512577AB18C}" destId="{922C7D50-AEC0-4637-A8ED-9AD01B8BBBB2}" srcOrd="13" destOrd="0" presId="urn:microsoft.com/office/officeart/2005/8/layout/cycle1"/>
    <dgm:cxn modelId="{3DFA4732-17EB-405C-A8F0-E8A96859BA33}" type="presParOf" srcId="{95665C93-EAE2-4B04-AB9A-1512577AB18C}" destId="{795735D0-A5F4-46BC-92D8-A0E1796204C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2A5586-09DA-48B8-8BAC-6157A72DA5B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B4B4A5C-3A80-4F9D-B124-8D316F21F125}">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تحليل و وصف الوظائف</a:t>
          </a:r>
          <a:endParaRPr lang="en-US" sz="2800" b="1" dirty="0">
            <a:latin typeface="Times New Roman" panose="02020603050405020304" pitchFamily="18" charset="0"/>
            <a:cs typeface="Times New Roman" panose="02020603050405020304" pitchFamily="18" charset="0"/>
          </a:endParaRPr>
        </a:p>
      </dgm:t>
    </dgm:pt>
    <dgm:pt modelId="{63B6BCFD-56E1-400A-B7F3-91D8C7A328DB}" type="parTrans" cxnId="{4B9E3880-02AA-4DE6-A461-BF58E88BC0D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2DD7600-DA35-489F-A90C-A07FACC93E5B}" type="sibTrans" cxnId="{4B9E3880-02AA-4DE6-A461-BF58E88BC0D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59C1464-9C73-4A0C-BB3C-A226F6C57E3A}">
      <dgm:prSet custT="1"/>
      <dgm:spPr/>
      <dgm:t>
        <a:bodyPr/>
        <a:lstStyle/>
        <a:p>
          <a:pPr algn="ctr" rtl="1"/>
          <a:r>
            <a:rPr lang="ar-SA" sz="2800" b="1" smtClean="0">
              <a:latin typeface="Times New Roman" panose="02020603050405020304" pitchFamily="18" charset="0"/>
              <a:cs typeface="Times New Roman" panose="02020603050405020304" pitchFamily="18" charset="0"/>
            </a:rPr>
            <a:t>تخطيط احتياجات المنظمة من القوى العاملة</a:t>
          </a:r>
          <a:endParaRPr lang="en-US" sz="2800" b="1">
            <a:latin typeface="Times New Roman" panose="02020603050405020304" pitchFamily="18" charset="0"/>
            <a:cs typeface="Times New Roman" panose="02020603050405020304" pitchFamily="18" charset="0"/>
          </a:endParaRPr>
        </a:p>
      </dgm:t>
    </dgm:pt>
    <dgm:pt modelId="{DFBAA60D-03F2-4D16-BD11-AB597DAE3179}" type="parTrans" cxnId="{1DBB56C0-5F60-46F9-92D1-847444B3C4E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4B2BEB6-1690-48F9-9BCA-2C24C304F187}" type="sibTrans" cxnId="{1DBB56C0-5F60-46F9-92D1-847444B3C4E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1ECD17C-50E9-49F0-B278-3A489CDD213B}">
      <dgm:prSet custT="1"/>
      <dgm:spPr/>
      <dgm:t>
        <a:bodyPr/>
        <a:lstStyle/>
        <a:p>
          <a:pPr algn="ctr" rtl="1"/>
          <a:r>
            <a:rPr lang="ar-SA" sz="2800" b="1" smtClean="0">
              <a:latin typeface="Times New Roman" panose="02020603050405020304" pitchFamily="18" charset="0"/>
              <a:cs typeface="Times New Roman" panose="02020603050405020304" pitchFamily="18" charset="0"/>
            </a:rPr>
            <a:t>اختيار الموظفين الجدد</a:t>
          </a:r>
          <a:endParaRPr lang="en-US" sz="2800" b="1">
            <a:latin typeface="Times New Roman" panose="02020603050405020304" pitchFamily="18" charset="0"/>
            <a:cs typeface="Times New Roman" panose="02020603050405020304" pitchFamily="18" charset="0"/>
          </a:endParaRPr>
        </a:p>
      </dgm:t>
    </dgm:pt>
    <dgm:pt modelId="{E6B8317D-CC94-4A93-8333-A809DEAC19CB}" type="parTrans" cxnId="{E61AD7A5-F229-457B-8195-EE286194587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24A3B05-D088-46CE-A548-A7D8EDC8A212}" type="sibTrans" cxnId="{E61AD7A5-F229-457B-8195-EE286194587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DA67333-41A1-4658-8992-76192DB3D504}">
      <dgm:prSet custT="1"/>
      <dgm:spPr/>
      <dgm:t>
        <a:bodyPr/>
        <a:lstStyle/>
        <a:p>
          <a:pPr algn="ctr" rtl="1"/>
          <a:r>
            <a:rPr lang="ar-SA" sz="2800" b="1" smtClean="0">
              <a:latin typeface="Times New Roman" panose="02020603050405020304" pitchFamily="18" charset="0"/>
              <a:cs typeface="Times New Roman" panose="02020603050405020304" pitchFamily="18" charset="0"/>
            </a:rPr>
            <a:t>تدريب وتوجيه الموظفين الجدد</a:t>
          </a:r>
          <a:endParaRPr lang="en-US" sz="2800" b="1">
            <a:latin typeface="Times New Roman" panose="02020603050405020304" pitchFamily="18" charset="0"/>
            <a:cs typeface="Times New Roman" panose="02020603050405020304" pitchFamily="18" charset="0"/>
          </a:endParaRPr>
        </a:p>
      </dgm:t>
    </dgm:pt>
    <dgm:pt modelId="{37E04D68-F82D-428D-9F09-70B3968130B9}" type="parTrans" cxnId="{E477B272-CDC1-4B62-A388-829F838941F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EDFACC0-51BF-47B4-8CAA-6C8CD911E913}" type="sibTrans" cxnId="{E477B272-CDC1-4B62-A388-829F838941F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E7FA3CF-0615-433F-B090-9F47B8692FC4}">
      <dgm:prSet custT="1"/>
      <dgm:spPr/>
      <dgm:t>
        <a:bodyPr/>
        <a:lstStyle/>
        <a:p>
          <a:pPr algn="ctr" rtl="1"/>
          <a:r>
            <a:rPr lang="ar-SA" sz="2800" b="1" smtClean="0">
              <a:latin typeface="Times New Roman" panose="02020603050405020304" pitchFamily="18" charset="0"/>
              <a:cs typeface="Times New Roman" panose="02020603050405020304" pitchFamily="18" charset="0"/>
            </a:rPr>
            <a:t>الأجور والمرتبات</a:t>
          </a:r>
          <a:endParaRPr lang="en-US" sz="2800" b="1">
            <a:latin typeface="Times New Roman" panose="02020603050405020304" pitchFamily="18" charset="0"/>
            <a:cs typeface="Times New Roman" panose="02020603050405020304" pitchFamily="18" charset="0"/>
          </a:endParaRPr>
        </a:p>
      </dgm:t>
    </dgm:pt>
    <dgm:pt modelId="{8E62C9AE-1EA1-4706-92D1-36FA62103D4D}" type="parTrans" cxnId="{E24BE901-D371-47C6-A7BC-9720006CF96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59EA888-91C3-4E78-B05E-F7A784B6F537}" type="sibTrans" cxnId="{E24BE901-D371-47C6-A7BC-9720006CF96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7C39A4C-A3EE-442E-8C3F-61012BC8755A}">
      <dgm:prSet custT="1"/>
      <dgm:spPr/>
      <dgm:t>
        <a:bodyPr/>
        <a:lstStyle/>
        <a:p>
          <a:pPr algn="ctr" rtl="1"/>
          <a:r>
            <a:rPr lang="ar-SA" sz="2800" b="1" smtClean="0">
              <a:latin typeface="Times New Roman" panose="02020603050405020304" pitchFamily="18" charset="0"/>
              <a:cs typeface="Times New Roman" panose="02020603050405020304" pitchFamily="18" charset="0"/>
            </a:rPr>
            <a:t>الحوافز والمكافآت</a:t>
          </a:r>
          <a:endParaRPr lang="en-US" sz="2800" b="1">
            <a:latin typeface="Times New Roman" panose="02020603050405020304" pitchFamily="18" charset="0"/>
            <a:cs typeface="Times New Roman" panose="02020603050405020304" pitchFamily="18" charset="0"/>
          </a:endParaRPr>
        </a:p>
      </dgm:t>
    </dgm:pt>
    <dgm:pt modelId="{F8B474A7-CA55-44B5-A885-7707536D7707}" type="parTrans" cxnId="{A725F8F6-A023-4158-8B5E-CF7715F32EE2}">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38EA52A-D481-4A17-A9DE-F84D8988753D}" type="sibTrans" cxnId="{A725F8F6-A023-4158-8B5E-CF7715F32EE2}">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184E3CB-0D67-4BE7-B6A2-D2C2F53BC6F9}" type="pres">
      <dgm:prSet presAssocID="{7B2A5586-09DA-48B8-8BAC-6157A72DA5BF}" presName="vert0" presStyleCnt="0">
        <dgm:presLayoutVars>
          <dgm:dir/>
          <dgm:animOne val="branch"/>
          <dgm:animLvl val="lvl"/>
        </dgm:presLayoutVars>
      </dgm:prSet>
      <dgm:spPr/>
      <dgm:t>
        <a:bodyPr/>
        <a:lstStyle/>
        <a:p>
          <a:endParaRPr lang="en-US"/>
        </a:p>
      </dgm:t>
    </dgm:pt>
    <dgm:pt modelId="{98C7072D-783E-4F4B-9D93-CD6834F759F1}" type="pres">
      <dgm:prSet presAssocID="{4B4B4A5C-3A80-4F9D-B124-8D316F21F125}" presName="thickLine" presStyleLbl="alignNode1" presStyleIdx="0" presStyleCnt="6"/>
      <dgm:spPr/>
    </dgm:pt>
    <dgm:pt modelId="{2C2C20D1-80D0-43A0-BFF2-C943AA4292A5}" type="pres">
      <dgm:prSet presAssocID="{4B4B4A5C-3A80-4F9D-B124-8D316F21F125}" presName="horz1" presStyleCnt="0"/>
      <dgm:spPr/>
    </dgm:pt>
    <dgm:pt modelId="{6C50DF73-57B4-485D-B053-C90C0BF587B3}" type="pres">
      <dgm:prSet presAssocID="{4B4B4A5C-3A80-4F9D-B124-8D316F21F125}" presName="tx1" presStyleLbl="revTx" presStyleIdx="0" presStyleCnt="6"/>
      <dgm:spPr/>
      <dgm:t>
        <a:bodyPr/>
        <a:lstStyle/>
        <a:p>
          <a:endParaRPr lang="en-US"/>
        </a:p>
      </dgm:t>
    </dgm:pt>
    <dgm:pt modelId="{B3EF20FA-9466-40AF-8FD3-6F04F9B948A5}" type="pres">
      <dgm:prSet presAssocID="{4B4B4A5C-3A80-4F9D-B124-8D316F21F125}" presName="vert1" presStyleCnt="0"/>
      <dgm:spPr/>
    </dgm:pt>
    <dgm:pt modelId="{F89D55E3-8DAC-4228-BAB3-11B48E1A8561}" type="pres">
      <dgm:prSet presAssocID="{D59C1464-9C73-4A0C-BB3C-A226F6C57E3A}" presName="thickLine" presStyleLbl="alignNode1" presStyleIdx="1" presStyleCnt="6"/>
      <dgm:spPr/>
    </dgm:pt>
    <dgm:pt modelId="{A9518921-9D0B-481A-8F0A-81CF02B64EA6}" type="pres">
      <dgm:prSet presAssocID="{D59C1464-9C73-4A0C-BB3C-A226F6C57E3A}" presName="horz1" presStyleCnt="0"/>
      <dgm:spPr/>
    </dgm:pt>
    <dgm:pt modelId="{457B350A-CA2A-4787-9694-0482F0BB2BEA}" type="pres">
      <dgm:prSet presAssocID="{D59C1464-9C73-4A0C-BB3C-A226F6C57E3A}" presName="tx1" presStyleLbl="revTx" presStyleIdx="1" presStyleCnt="6"/>
      <dgm:spPr/>
      <dgm:t>
        <a:bodyPr/>
        <a:lstStyle/>
        <a:p>
          <a:endParaRPr lang="en-US"/>
        </a:p>
      </dgm:t>
    </dgm:pt>
    <dgm:pt modelId="{878FA9B7-E220-42E4-9A96-454535BFDD43}" type="pres">
      <dgm:prSet presAssocID="{D59C1464-9C73-4A0C-BB3C-A226F6C57E3A}" presName="vert1" presStyleCnt="0"/>
      <dgm:spPr/>
    </dgm:pt>
    <dgm:pt modelId="{ADA45C2B-B355-4352-BE77-C8F26D7C3150}" type="pres">
      <dgm:prSet presAssocID="{91ECD17C-50E9-49F0-B278-3A489CDD213B}" presName="thickLine" presStyleLbl="alignNode1" presStyleIdx="2" presStyleCnt="6"/>
      <dgm:spPr/>
    </dgm:pt>
    <dgm:pt modelId="{BE528383-4EE2-4BC6-960F-9CF58907F3EF}" type="pres">
      <dgm:prSet presAssocID="{91ECD17C-50E9-49F0-B278-3A489CDD213B}" presName="horz1" presStyleCnt="0"/>
      <dgm:spPr/>
    </dgm:pt>
    <dgm:pt modelId="{D58EBC15-0E75-4B3E-A2D5-20DEE5CBDCE3}" type="pres">
      <dgm:prSet presAssocID="{91ECD17C-50E9-49F0-B278-3A489CDD213B}" presName="tx1" presStyleLbl="revTx" presStyleIdx="2" presStyleCnt="6"/>
      <dgm:spPr/>
      <dgm:t>
        <a:bodyPr/>
        <a:lstStyle/>
        <a:p>
          <a:endParaRPr lang="en-US"/>
        </a:p>
      </dgm:t>
    </dgm:pt>
    <dgm:pt modelId="{09045C5B-13C6-4295-B3A8-F510BFEA57E1}" type="pres">
      <dgm:prSet presAssocID="{91ECD17C-50E9-49F0-B278-3A489CDD213B}" presName="vert1" presStyleCnt="0"/>
      <dgm:spPr/>
    </dgm:pt>
    <dgm:pt modelId="{CB1DCE0B-A7B1-4C2B-A5E1-62D5E6514206}" type="pres">
      <dgm:prSet presAssocID="{ADA67333-41A1-4658-8992-76192DB3D504}" presName="thickLine" presStyleLbl="alignNode1" presStyleIdx="3" presStyleCnt="6"/>
      <dgm:spPr/>
    </dgm:pt>
    <dgm:pt modelId="{375B56F1-D023-4D50-9764-E02FD95CD994}" type="pres">
      <dgm:prSet presAssocID="{ADA67333-41A1-4658-8992-76192DB3D504}" presName="horz1" presStyleCnt="0"/>
      <dgm:spPr/>
    </dgm:pt>
    <dgm:pt modelId="{3F9C3A8C-1C82-43B7-B6BF-4773B1D10FF0}" type="pres">
      <dgm:prSet presAssocID="{ADA67333-41A1-4658-8992-76192DB3D504}" presName="tx1" presStyleLbl="revTx" presStyleIdx="3" presStyleCnt="6"/>
      <dgm:spPr/>
      <dgm:t>
        <a:bodyPr/>
        <a:lstStyle/>
        <a:p>
          <a:endParaRPr lang="en-US"/>
        </a:p>
      </dgm:t>
    </dgm:pt>
    <dgm:pt modelId="{C631726A-966C-442B-8B65-21DAE8012310}" type="pres">
      <dgm:prSet presAssocID="{ADA67333-41A1-4658-8992-76192DB3D504}" presName="vert1" presStyleCnt="0"/>
      <dgm:spPr/>
    </dgm:pt>
    <dgm:pt modelId="{3EC04672-1793-4325-A876-3EEECE2E1319}" type="pres">
      <dgm:prSet presAssocID="{5E7FA3CF-0615-433F-B090-9F47B8692FC4}" presName="thickLine" presStyleLbl="alignNode1" presStyleIdx="4" presStyleCnt="6"/>
      <dgm:spPr/>
    </dgm:pt>
    <dgm:pt modelId="{07A7A47A-2AFA-4CE7-AC3C-E20BD89F83A1}" type="pres">
      <dgm:prSet presAssocID="{5E7FA3CF-0615-433F-B090-9F47B8692FC4}" presName="horz1" presStyleCnt="0"/>
      <dgm:spPr/>
    </dgm:pt>
    <dgm:pt modelId="{02294FAF-356D-4593-B2A5-C6D416576C54}" type="pres">
      <dgm:prSet presAssocID="{5E7FA3CF-0615-433F-B090-9F47B8692FC4}" presName="tx1" presStyleLbl="revTx" presStyleIdx="4" presStyleCnt="6"/>
      <dgm:spPr/>
      <dgm:t>
        <a:bodyPr/>
        <a:lstStyle/>
        <a:p>
          <a:endParaRPr lang="en-US"/>
        </a:p>
      </dgm:t>
    </dgm:pt>
    <dgm:pt modelId="{5CE66C8B-B691-4C6B-9FAF-25F8A0DC4C4D}" type="pres">
      <dgm:prSet presAssocID="{5E7FA3CF-0615-433F-B090-9F47B8692FC4}" presName="vert1" presStyleCnt="0"/>
      <dgm:spPr/>
    </dgm:pt>
    <dgm:pt modelId="{DC099584-2EAA-4401-B92A-8496EAA4FA05}" type="pres">
      <dgm:prSet presAssocID="{F7C39A4C-A3EE-442E-8C3F-61012BC8755A}" presName="thickLine" presStyleLbl="alignNode1" presStyleIdx="5" presStyleCnt="6"/>
      <dgm:spPr/>
    </dgm:pt>
    <dgm:pt modelId="{EB39B9A4-3747-419F-BB88-75FEDC2CC4FB}" type="pres">
      <dgm:prSet presAssocID="{F7C39A4C-A3EE-442E-8C3F-61012BC8755A}" presName="horz1" presStyleCnt="0"/>
      <dgm:spPr/>
    </dgm:pt>
    <dgm:pt modelId="{B8DC43DA-CDD8-4211-B80D-581AB0D4B04F}" type="pres">
      <dgm:prSet presAssocID="{F7C39A4C-A3EE-442E-8C3F-61012BC8755A}" presName="tx1" presStyleLbl="revTx" presStyleIdx="5" presStyleCnt="6"/>
      <dgm:spPr/>
      <dgm:t>
        <a:bodyPr/>
        <a:lstStyle/>
        <a:p>
          <a:endParaRPr lang="en-US"/>
        </a:p>
      </dgm:t>
    </dgm:pt>
    <dgm:pt modelId="{30E39092-2859-4BB2-ABA7-AF9ACEDBA78F}" type="pres">
      <dgm:prSet presAssocID="{F7C39A4C-A3EE-442E-8C3F-61012BC8755A}" presName="vert1" presStyleCnt="0"/>
      <dgm:spPr/>
    </dgm:pt>
  </dgm:ptLst>
  <dgm:cxnLst>
    <dgm:cxn modelId="{E477B272-CDC1-4B62-A388-829F838941FF}" srcId="{7B2A5586-09DA-48B8-8BAC-6157A72DA5BF}" destId="{ADA67333-41A1-4658-8992-76192DB3D504}" srcOrd="3" destOrd="0" parTransId="{37E04D68-F82D-428D-9F09-70B3968130B9}" sibTransId="{BEDFACC0-51BF-47B4-8CAA-6C8CD911E913}"/>
    <dgm:cxn modelId="{6156EA2A-CD06-4F89-8ACE-73B701B95AB2}" type="presOf" srcId="{4B4B4A5C-3A80-4F9D-B124-8D316F21F125}" destId="{6C50DF73-57B4-485D-B053-C90C0BF587B3}" srcOrd="0" destOrd="0" presId="urn:microsoft.com/office/officeart/2008/layout/LinedList"/>
    <dgm:cxn modelId="{E24BE901-D371-47C6-A7BC-9720006CF966}" srcId="{7B2A5586-09DA-48B8-8BAC-6157A72DA5BF}" destId="{5E7FA3CF-0615-433F-B090-9F47B8692FC4}" srcOrd="4" destOrd="0" parTransId="{8E62C9AE-1EA1-4706-92D1-36FA62103D4D}" sibTransId="{E59EA888-91C3-4E78-B05E-F7A784B6F537}"/>
    <dgm:cxn modelId="{4B9E3880-02AA-4DE6-A461-BF58E88BC0D7}" srcId="{7B2A5586-09DA-48B8-8BAC-6157A72DA5BF}" destId="{4B4B4A5C-3A80-4F9D-B124-8D316F21F125}" srcOrd="0" destOrd="0" parTransId="{63B6BCFD-56E1-400A-B7F3-91D8C7A328DB}" sibTransId="{B2DD7600-DA35-489F-A90C-A07FACC93E5B}"/>
    <dgm:cxn modelId="{B188E607-FF05-430E-9113-22F01A531017}" type="presOf" srcId="{7B2A5586-09DA-48B8-8BAC-6157A72DA5BF}" destId="{4184E3CB-0D67-4BE7-B6A2-D2C2F53BC6F9}" srcOrd="0" destOrd="0" presId="urn:microsoft.com/office/officeart/2008/layout/LinedList"/>
    <dgm:cxn modelId="{BBD00656-1769-4B4A-9017-06228FC9D7C4}" type="presOf" srcId="{5E7FA3CF-0615-433F-B090-9F47B8692FC4}" destId="{02294FAF-356D-4593-B2A5-C6D416576C54}" srcOrd="0" destOrd="0" presId="urn:microsoft.com/office/officeart/2008/layout/LinedList"/>
    <dgm:cxn modelId="{1DBB56C0-5F60-46F9-92D1-847444B3C4EE}" srcId="{7B2A5586-09DA-48B8-8BAC-6157A72DA5BF}" destId="{D59C1464-9C73-4A0C-BB3C-A226F6C57E3A}" srcOrd="1" destOrd="0" parTransId="{DFBAA60D-03F2-4D16-BD11-AB597DAE3179}" sibTransId="{A4B2BEB6-1690-48F9-9BCA-2C24C304F187}"/>
    <dgm:cxn modelId="{E61AD7A5-F229-457B-8195-EE2861945878}" srcId="{7B2A5586-09DA-48B8-8BAC-6157A72DA5BF}" destId="{91ECD17C-50E9-49F0-B278-3A489CDD213B}" srcOrd="2" destOrd="0" parTransId="{E6B8317D-CC94-4A93-8333-A809DEAC19CB}" sibTransId="{A24A3B05-D088-46CE-A548-A7D8EDC8A212}"/>
    <dgm:cxn modelId="{9B908CC2-0214-4D08-8B92-11873882DB73}" type="presOf" srcId="{F7C39A4C-A3EE-442E-8C3F-61012BC8755A}" destId="{B8DC43DA-CDD8-4211-B80D-581AB0D4B04F}" srcOrd="0" destOrd="0" presId="urn:microsoft.com/office/officeart/2008/layout/LinedList"/>
    <dgm:cxn modelId="{A725F8F6-A023-4158-8B5E-CF7715F32EE2}" srcId="{7B2A5586-09DA-48B8-8BAC-6157A72DA5BF}" destId="{F7C39A4C-A3EE-442E-8C3F-61012BC8755A}" srcOrd="5" destOrd="0" parTransId="{F8B474A7-CA55-44B5-A885-7707536D7707}" sibTransId="{438EA52A-D481-4A17-A9DE-F84D8988753D}"/>
    <dgm:cxn modelId="{A25F1B10-B44A-410B-886B-425FEFD0BB49}" type="presOf" srcId="{D59C1464-9C73-4A0C-BB3C-A226F6C57E3A}" destId="{457B350A-CA2A-4787-9694-0482F0BB2BEA}" srcOrd="0" destOrd="0" presId="urn:microsoft.com/office/officeart/2008/layout/LinedList"/>
    <dgm:cxn modelId="{1AA5754C-C5F6-47E7-8617-92642F086356}" type="presOf" srcId="{91ECD17C-50E9-49F0-B278-3A489CDD213B}" destId="{D58EBC15-0E75-4B3E-A2D5-20DEE5CBDCE3}" srcOrd="0" destOrd="0" presId="urn:microsoft.com/office/officeart/2008/layout/LinedList"/>
    <dgm:cxn modelId="{4C23DFDB-B7A5-407B-A2AD-CC9816048F9C}" type="presOf" srcId="{ADA67333-41A1-4658-8992-76192DB3D504}" destId="{3F9C3A8C-1C82-43B7-B6BF-4773B1D10FF0}" srcOrd="0" destOrd="0" presId="urn:microsoft.com/office/officeart/2008/layout/LinedList"/>
    <dgm:cxn modelId="{5379DC7B-C6F9-45C2-B08D-C1F837813FA3}" type="presParOf" srcId="{4184E3CB-0D67-4BE7-B6A2-D2C2F53BC6F9}" destId="{98C7072D-783E-4F4B-9D93-CD6834F759F1}" srcOrd="0" destOrd="0" presId="urn:microsoft.com/office/officeart/2008/layout/LinedList"/>
    <dgm:cxn modelId="{440588F0-0C7F-4B82-8D1E-2AD82AF8324F}" type="presParOf" srcId="{4184E3CB-0D67-4BE7-B6A2-D2C2F53BC6F9}" destId="{2C2C20D1-80D0-43A0-BFF2-C943AA4292A5}" srcOrd="1" destOrd="0" presId="urn:microsoft.com/office/officeart/2008/layout/LinedList"/>
    <dgm:cxn modelId="{4EDF0C8A-91C9-4D2F-B222-DD56BA21D482}" type="presParOf" srcId="{2C2C20D1-80D0-43A0-BFF2-C943AA4292A5}" destId="{6C50DF73-57B4-485D-B053-C90C0BF587B3}" srcOrd="0" destOrd="0" presId="urn:microsoft.com/office/officeart/2008/layout/LinedList"/>
    <dgm:cxn modelId="{E3A6BEB1-5155-478C-96EF-674E06DDD026}" type="presParOf" srcId="{2C2C20D1-80D0-43A0-BFF2-C943AA4292A5}" destId="{B3EF20FA-9466-40AF-8FD3-6F04F9B948A5}" srcOrd="1" destOrd="0" presId="urn:microsoft.com/office/officeart/2008/layout/LinedList"/>
    <dgm:cxn modelId="{56BA8461-7B21-4921-8F30-4EB9FC11783A}" type="presParOf" srcId="{4184E3CB-0D67-4BE7-B6A2-D2C2F53BC6F9}" destId="{F89D55E3-8DAC-4228-BAB3-11B48E1A8561}" srcOrd="2" destOrd="0" presId="urn:microsoft.com/office/officeart/2008/layout/LinedList"/>
    <dgm:cxn modelId="{23C677B2-93FF-43A1-8E86-D9DA4BFCD736}" type="presParOf" srcId="{4184E3CB-0D67-4BE7-B6A2-D2C2F53BC6F9}" destId="{A9518921-9D0B-481A-8F0A-81CF02B64EA6}" srcOrd="3" destOrd="0" presId="urn:microsoft.com/office/officeart/2008/layout/LinedList"/>
    <dgm:cxn modelId="{94730BCC-BD5A-4D7A-8080-F612115CDD28}" type="presParOf" srcId="{A9518921-9D0B-481A-8F0A-81CF02B64EA6}" destId="{457B350A-CA2A-4787-9694-0482F0BB2BEA}" srcOrd="0" destOrd="0" presId="urn:microsoft.com/office/officeart/2008/layout/LinedList"/>
    <dgm:cxn modelId="{55EDFBFE-25A6-4DEB-AF6A-66D2703B1ACA}" type="presParOf" srcId="{A9518921-9D0B-481A-8F0A-81CF02B64EA6}" destId="{878FA9B7-E220-42E4-9A96-454535BFDD43}" srcOrd="1" destOrd="0" presId="urn:microsoft.com/office/officeart/2008/layout/LinedList"/>
    <dgm:cxn modelId="{EBBAA0D1-2D68-4959-8071-4F7286B937FB}" type="presParOf" srcId="{4184E3CB-0D67-4BE7-B6A2-D2C2F53BC6F9}" destId="{ADA45C2B-B355-4352-BE77-C8F26D7C3150}" srcOrd="4" destOrd="0" presId="urn:microsoft.com/office/officeart/2008/layout/LinedList"/>
    <dgm:cxn modelId="{2C18FB11-6E08-45E4-AC3A-5229ACC3D4A7}" type="presParOf" srcId="{4184E3CB-0D67-4BE7-B6A2-D2C2F53BC6F9}" destId="{BE528383-4EE2-4BC6-960F-9CF58907F3EF}" srcOrd="5" destOrd="0" presId="urn:microsoft.com/office/officeart/2008/layout/LinedList"/>
    <dgm:cxn modelId="{80A4C5AC-04D9-4794-9FEA-BA23E0F6EE4C}" type="presParOf" srcId="{BE528383-4EE2-4BC6-960F-9CF58907F3EF}" destId="{D58EBC15-0E75-4B3E-A2D5-20DEE5CBDCE3}" srcOrd="0" destOrd="0" presId="urn:microsoft.com/office/officeart/2008/layout/LinedList"/>
    <dgm:cxn modelId="{118FA0C2-3D5A-4511-840D-A16E650C3DAB}" type="presParOf" srcId="{BE528383-4EE2-4BC6-960F-9CF58907F3EF}" destId="{09045C5B-13C6-4295-B3A8-F510BFEA57E1}" srcOrd="1" destOrd="0" presId="urn:microsoft.com/office/officeart/2008/layout/LinedList"/>
    <dgm:cxn modelId="{E110744C-3A8A-4314-A1DF-8C19C457CB24}" type="presParOf" srcId="{4184E3CB-0D67-4BE7-B6A2-D2C2F53BC6F9}" destId="{CB1DCE0B-A7B1-4C2B-A5E1-62D5E6514206}" srcOrd="6" destOrd="0" presId="urn:microsoft.com/office/officeart/2008/layout/LinedList"/>
    <dgm:cxn modelId="{486C2DFE-7113-4144-AC50-439577F6150D}" type="presParOf" srcId="{4184E3CB-0D67-4BE7-B6A2-D2C2F53BC6F9}" destId="{375B56F1-D023-4D50-9764-E02FD95CD994}" srcOrd="7" destOrd="0" presId="urn:microsoft.com/office/officeart/2008/layout/LinedList"/>
    <dgm:cxn modelId="{A7473708-E0DA-457E-B074-E8B0B3F6AE9C}" type="presParOf" srcId="{375B56F1-D023-4D50-9764-E02FD95CD994}" destId="{3F9C3A8C-1C82-43B7-B6BF-4773B1D10FF0}" srcOrd="0" destOrd="0" presId="urn:microsoft.com/office/officeart/2008/layout/LinedList"/>
    <dgm:cxn modelId="{A801E900-7460-4F34-88C7-172BB1D6736A}" type="presParOf" srcId="{375B56F1-D023-4D50-9764-E02FD95CD994}" destId="{C631726A-966C-442B-8B65-21DAE8012310}" srcOrd="1" destOrd="0" presId="urn:microsoft.com/office/officeart/2008/layout/LinedList"/>
    <dgm:cxn modelId="{15DC1AA2-AB83-4448-B135-9A972EA7556A}" type="presParOf" srcId="{4184E3CB-0D67-4BE7-B6A2-D2C2F53BC6F9}" destId="{3EC04672-1793-4325-A876-3EEECE2E1319}" srcOrd="8" destOrd="0" presId="urn:microsoft.com/office/officeart/2008/layout/LinedList"/>
    <dgm:cxn modelId="{2D091FC1-1EDB-4B3F-A90F-85DB59F49B16}" type="presParOf" srcId="{4184E3CB-0D67-4BE7-B6A2-D2C2F53BC6F9}" destId="{07A7A47A-2AFA-4CE7-AC3C-E20BD89F83A1}" srcOrd="9" destOrd="0" presId="urn:microsoft.com/office/officeart/2008/layout/LinedList"/>
    <dgm:cxn modelId="{6D8FDBBB-D089-4B8E-8519-57D37A27D839}" type="presParOf" srcId="{07A7A47A-2AFA-4CE7-AC3C-E20BD89F83A1}" destId="{02294FAF-356D-4593-B2A5-C6D416576C54}" srcOrd="0" destOrd="0" presId="urn:microsoft.com/office/officeart/2008/layout/LinedList"/>
    <dgm:cxn modelId="{06752D08-809B-4390-8B48-9BA68FBDD261}" type="presParOf" srcId="{07A7A47A-2AFA-4CE7-AC3C-E20BD89F83A1}" destId="{5CE66C8B-B691-4C6B-9FAF-25F8A0DC4C4D}" srcOrd="1" destOrd="0" presId="urn:microsoft.com/office/officeart/2008/layout/LinedList"/>
    <dgm:cxn modelId="{5792D4D9-18CF-46EA-8385-FEE96CDDFD7C}" type="presParOf" srcId="{4184E3CB-0D67-4BE7-B6A2-D2C2F53BC6F9}" destId="{DC099584-2EAA-4401-B92A-8496EAA4FA05}" srcOrd="10" destOrd="0" presId="urn:microsoft.com/office/officeart/2008/layout/LinedList"/>
    <dgm:cxn modelId="{CAD2FD17-8CE4-40B7-AEA4-4FDB6DC8AFD9}" type="presParOf" srcId="{4184E3CB-0D67-4BE7-B6A2-D2C2F53BC6F9}" destId="{EB39B9A4-3747-419F-BB88-75FEDC2CC4FB}" srcOrd="11" destOrd="0" presId="urn:microsoft.com/office/officeart/2008/layout/LinedList"/>
    <dgm:cxn modelId="{E24EF9A8-3E35-4E8A-A552-F6E6F35AE50A}" type="presParOf" srcId="{EB39B9A4-3747-419F-BB88-75FEDC2CC4FB}" destId="{B8DC43DA-CDD8-4211-B80D-581AB0D4B04F}" srcOrd="0" destOrd="0" presId="urn:microsoft.com/office/officeart/2008/layout/LinedList"/>
    <dgm:cxn modelId="{C8C17EE9-AF10-4C2A-B904-A39AB4DF8C89}" type="presParOf" srcId="{EB39B9A4-3747-419F-BB88-75FEDC2CC4FB}" destId="{30E39092-2859-4BB2-ABA7-AF9ACEDBA7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B5CA73-670F-4B17-B4D7-14FC9293816C}"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257D005B-EE1B-46AB-AFB2-8A46347A290E}">
      <dgm:prSet phldrT="[Text]" custT="1"/>
      <dgm:spPr/>
      <dgm:t>
        <a:bodyPr/>
        <a:lstStyle/>
        <a:p>
          <a:pPr algn="ctr" rtl="1"/>
          <a:r>
            <a:rPr lang="ar-SA" sz="2800" b="1" smtClean="0">
              <a:latin typeface="Times New Roman" panose="02020603050405020304" pitchFamily="18" charset="0"/>
              <a:cs typeface="Times New Roman" panose="02020603050405020304" pitchFamily="18" charset="0"/>
            </a:rPr>
            <a:t>اهمية الموارد البشرية لأنها</a:t>
          </a:r>
          <a:endParaRPr lang="en-US" sz="2800" b="1" dirty="0">
            <a:latin typeface="Times New Roman" panose="02020603050405020304" pitchFamily="18" charset="0"/>
            <a:cs typeface="Times New Roman" panose="02020603050405020304" pitchFamily="18" charset="0"/>
          </a:endParaRPr>
        </a:p>
      </dgm:t>
    </dgm:pt>
    <dgm:pt modelId="{8CA6587D-EFC7-4845-AEFB-FDE175C632CA}" type="parTrans" cxnId="{BB5616B4-D4DF-4EBF-BA9B-3736ADFBCBFE}">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5E747875-F5E7-4FF7-AD2D-037CF6DD61A6}" type="sibTrans" cxnId="{BB5616B4-D4DF-4EBF-BA9B-3736ADFBCBFE}">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6BD7B39B-6C37-4B29-B3A4-3AFAC3CE8C98}">
      <dgm:prSet phldrT="[Text]" custT="1"/>
      <dgm:spPr/>
      <dgm:t>
        <a:bodyPr/>
        <a:lstStyle/>
        <a:p>
          <a:pPr algn="ctr" rtl="1"/>
          <a:r>
            <a:rPr lang="ar-SA" sz="2800" b="1" smtClean="0">
              <a:latin typeface="Times New Roman" panose="02020603050405020304" pitchFamily="18" charset="0"/>
              <a:cs typeface="Times New Roman" panose="02020603050405020304" pitchFamily="18" charset="0"/>
            </a:rPr>
            <a:t>حل النزاعات داخل العمل</a:t>
          </a:r>
          <a:endParaRPr lang="en-US" sz="2800" b="1" dirty="0">
            <a:latin typeface="Times New Roman" panose="02020603050405020304" pitchFamily="18" charset="0"/>
            <a:cs typeface="Times New Roman" panose="02020603050405020304" pitchFamily="18" charset="0"/>
          </a:endParaRPr>
        </a:p>
      </dgm:t>
    </dgm:pt>
    <dgm:pt modelId="{BDBFCC71-CF88-4D02-A8B7-749D14BD09D4}" type="parTrans" cxnId="{6530F17B-DDA5-4CBF-820E-F06D7DC374B6}">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4B64FEE1-C037-459B-8C51-2003750FC6DF}" type="sibTrans" cxnId="{6530F17B-DDA5-4CBF-820E-F06D7DC374B6}">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65F24AAF-8E31-4788-8624-C473744F63D0}">
      <dgm:prSet custT="1"/>
      <dgm:spPr/>
      <dgm:t>
        <a:bodyPr/>
        <a:lstStyle/>
        <a:p>
          <a:pPr algn="ctr" rtl="1"/>
          <a:r>
            <a:rPr lang="ar-SA" sz="2800" b="1" smtClean="0">
              <a:latin typeface="Times New Roman" panose="02020603050405020304" pitchFamily="18" charset="0"/>
              <a:cs typeface="Times New Roman" panose="02020603050405020304" pitchFamily="18" charset="0"/>
            </a:rPr>
            <a:t>تطوير المهارات</a:t>
          </a:r>
          <a:endParaRPr lang="en-US" sz="2800" b="1" dirty="0">
            <a:latin typeface="Times New Roman" panose="02020603050405020304" pitchFamily="18" charset="0"/>
            <a:cs typeface="Times New Roman" panose="02020603050405020304" pitchFamily="18" charset="0"/>
          </a:endParaRPr>
        </a:p>
      </dgm:t>
    </dgm:pt>
    <dgm:pt modelId="{BF0AE60C-AC5C-470C-999E-0CF394845234}" type="parTrans" cxnId="{5C31E096-C286-496D-81AD-FAFDAEAAA368}">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5474934D-2779-4A6A-99D5-8D1A0D89CCF1}" type="sibTrans" cxnId="{5C31E096-C286-496D-81AD-FAFDAEAAA368}">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D4CF74BA-7D7A-4BC5-B2D8-B2DB11A652A6}">
      <dgm:prSet custT="1"/>
      <dgm:spPr/>
      <dgm:t>
        <a:bodyPr/>
        <a:lstStyle/>
        <a:p>
          <a:pPr algn="ctr" rtl="1"/>
          <a:r>
            <a:rPr lang="ar-SA" sz="2800" b="1" smtClean="0">
              <a:latin typeface="Times New Roman" panose="02020603050405020304" pitchFamily="18" charset="0"/>
              <a:cs typeface="Times New Roman" panose="02020603050405020304" pitchFamily="18" charset="0"/>
            </a:rPr>
            <a:t>عملية التوظيف</a:t>
          </a:r>
          <a:endParaRPr lang="en-US" sz="2800" b="1" dirty="0">
            <a:latin typeface="Times New Roman" panose="02020603050405020304" pitchFamily="18" charset="0"/>
            <a:cs typeface="Times New Roman" panose="02020603050405020304" pitchFamily="18" charset="0"/>
          </a:endParaRPr>
        </a:p>
      </dgm:t>
    </dgm:pt>
    <dgm:pt modelId="{D0F44A7B-5475-41D1-8EEF-3EDB1183B8C8}" type="parTrans" cxnId="{23542509-129E-44D5-805E-0D3CC4AC1FFC}">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4404F580-8504-4187-9B2E-D0D15B7A0273}" type="sibTrans" cxnId="{23542509-129E-44D5-805E-0D3CC4AC1FFC}">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11FB7666-E0CB-404C-B4D6-01CA79ABEA49}">
      <dgm:prSet custT="1"/>
      <dgm:spPr/>
      <dgm:t>
        <a:bodyPr/>
        <a:lstStyle/>
        <a:p>
          <a:pPr algn="ctr" rtl="1"/>
          <a:r>
            <a:rPr lang="ar-SA" sz="2800" b="1" smtClean="0">
              <a:latin typeface="Times New Roman" panose="02020603050405020304" pitchFamily="18" charset="0"/>
              <a:cs typeface="Times New Roman" panose="02020603050405020304" pitchFamily="18" charset="0"/>
            </a:rPr>
            <a:t>حل النزاعات داخل العمل</a:t>
          </a:r>
          <a:endParaRPr lang="en-US" sz="2800" b="1" dirty="0">
            <a:latin typeface="Times New Roman" panose="02020603050405020304" pitchFamily="18" charset="0"/>
            <a:cs typeface="Times New Roman" panose="02020603050405020304" pitchFamily="18" charset="0"/>
          </a:endParaRPr>
        </a:p>
      </dgm:t>
    </dgm:pt>
    <dgm:pt modelId="{F057F8C9-CB68-4581-94F9-F657EF055B92}" type="parTrans" cxnId="{40F4BFC5-499C-45DD-A9E1-F4C68C82F586}">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D9FF9FB2-A77E-4ACC-9954-DFEF74C10113}" type="sibTrans" cxnId="{40F4BFC5-499C-45DD-A9E1-F4C68C82F586}">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127B66BE-238D-4B5A-A638-C2661EDBE209}">
      <dgm:prSet custT="1"/>
      <dgm:spPr/>
      <dgm:t>
        <a:bodyPr/>
        <a:lstStyle/>
        <a:p>
          <a:pPr algn="ctr" rtl="1"/>
          <a:r>
            <a:rPr lang="ar-SA" sz="2800" b="1" smtClean="0">
              <a:latin typeface="Times New Roman" panose="02020603050405020304" pitchFamily="18" charset="0"/>
              <a:cs typeface="Times New Roman" panose="02020603050405020304" pitchFamily="18" charset="0"/>
            </a:rPr>
            <a:t>تطوير المهارات</a:t>
          </a:r>
          <a:endParaRPr lang="en-US" sz="2800" b="1" dirty="0">
            <a:latin typeface="Times New Roman" panose="02020603050405020304" pitchFamily="18" charset="0"/>
            <a:cs typeface="Times New Roman" panose="02020603050405020304" pitchFamily="18" charset="0"/>
          </a:endParaRPr>
        </a:p>
      </dgm:t>
    </dgm:pt>
    <dgm:pt modelId="{444A7636-F15B-4F35-BAF7-60110C72E72C}" type="parTrans" cxnId="{048B690E-0102-4DBE-93FD-45AF21AB24EC}">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EEACB90B-98AF-4B6A-B9CB-6807D4196BEC}" type="sibTrans" cxnId="{048B690E-0102-4DBE-93FD-45AF21AB24EC}">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87E05F59-7546-4238-98F0-5CF81029794C}">
      <dgm:prSet custT="1"/>
      <dgm:spPr/>
      <dgm:t>
        <a:bodyPr/>
        <a:lstStyle/>
        <a:p>
          <a:pPr algn="ctr" rtl="1"/>
          <a:r>
            <a:rPr lang="ar-SA" sz="2800" b="1" smtClean="0">
              <a:latin typeface="Times New Roman" panose="02020603050405020304" pitchFamily="18" charset="0"/>
              <a:cs typeface="Times New Roman" panose="02020603050405020304" pitchFamily="18" charset="0"/>
            </a:rPr>
            <a:t>نتائج أفضل</a:t>
          </a:r>
          <a:endParaRPr lang="en-US" sz="2800" b="1" dirty="0">
            <a:latin typeface="Times New Roman" panose="02020603050405020304" pitchFamily="18" charset="0"/>
            <a:cs typeface="Times New Roman" panose="02020603050405020304" pitchFamily="18" charset="0"/>
          </a:endParaRPr>
        </a:p>
      </dgm:t>
    </dgm:pt>
    <dgm:pt modelId="{3BF9FE19-C01E-46F1-BC25-12A531DE6F10}" type="parTrans" cxnId="{4D17168B-05A6-4730-9FC3-044D82902CA9}">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217B1EA9-4E59-4D18-9EFF-70058C938415}" type="sibTrans" cxnId="{4D17168B-05A6-4730-9FC3-044D82902CA9}">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F53DD0BC-7160-4BE6-9178-B0701B082FF9}" type="pres">
      <dgm:prSet presAssocID="{EEB5CA73-670F-4B17-B4D7-14FC9293816C}" presName="cycle" presStyleCnt="0">
        <dgm:presLayoutVars>
          <dgm:chMax val="1"/>
          <dgm:dir/>
          <dgm:animLvl val="ctr"/>
          <dgm:resizeHandles val="exact"/>
        </dgm:presLayoutVars>
      </dgm:prSet>
      <dgm:spPr/>
      <dgm:t>
        <a:bodyPr/>
        <a:lstStyle/>
        <a:p>
          <a:endParaRPr lang="en-US"/>
        </a:p>
      </dgm:t>
    </dgm:pt>
    <dgm:pt modelId="{93553C6C-5AFC-4E20-8DC3-863C478499CC}" type="pres">
      <dgm:prSet presAssocID="{257D005B-EE1B-46AB-AFB2-8A46347A290E}" presName="centerShape" presStyleLbl="node0" presStyleIdx="0" presStyleCnt="1"/>
      <dgm:spPr/>
      <dgm:t>
        <a:bodyPr/>
        <a:lstStyle/>
        <a:p>
          <a:endParaRPr lang="en-US"/>
        </a:p>
      </dgm:t>
    </dgm:pt>
    <dgm:pt modelId="{087E33D3-F019-4205-B1AF-939E4700A393}" type="pres">
      <dgm:prSet presAssocID="{BDBFCC71-CF88-4D02-A8B7-749D14BD09D4}" presName="Name9" presStyleLbl="parChTrans1D2" presStyleIdx="0" presStyleCnt="6"/>
      <dgm:spPr/>
      <dgm:t>
        <a:bodyPr/>
        <a:lstStyle/>
        <a:p>
          <a:endParaRPr lang="en-US"/>
        </a:p>
      </dgm:t>
    </dgm:pt>
    <dgm:pt modelId="{7BB23017-EB0B-4309-ABF8-77F67A0123C7}" type="pres">
      <dgm:prSet presAssocID="{BDBFCC71-CF88-4D02-A8B7-749D14BD09D4}" presName="connTx" presStyleLbl="parChTrans1D2" presStyleIdx="0" presStyleCnt="6"/>
      <dgm:spPr/>
      <dgm:t>
        <a:bodyPr/>
        <a:lstStyle/>
        <a:p>
          <a:endParaRPr lang="en-US"/>
        </a:p>
      </dgm:t>
    </dgm:pt>
    <dgm:pt modelId="{242E11D9-F9F6-408A-B72E-FFE8D4F3D132}" type="pres">
      <dgm:prSet presAssocID="{6BD7B39B-6C37-4B29-B3A4-3AFAC3CE8C98}" presName="node" presStyleLbl="node1" presStyleIdx="0" presStyleCnt="6">
        <dgm:presLayoutVars>
          <dgm:bulletEnabled val="1"/>
        </dgm:presLayoutVars>
      </dgm:prSet>
      <dgm:spPr/>
      <dgm:t>
        <a:bodyPr/>
        <a:lstStyle/>
        <a:p>
          <a:endParaRPr lang="en-US"/>
        </a:p>
      </dgm:t>
    </dgm:pt>
    <dgm:pt modelId="{4680AFF0-052F-4EC2-B51A-5B4DBD04EF6E}" type="pres">
      <dgm:prSet presAssocID="{BF0AE60C-AC5C-470C-999E-0CF394845234}" presName="Name9" presStyleLbl="parChTrans1D2" presStyleIdx="1" presStyleCnt="6"/>
      <dgm:spPr/>
      <dgm:t>
        <a:bodyPr/>
        <a:lstStyle/>
        <a:p>
          <a:endParaRPr lang="en-US"/>
        </a:p>
      </dgm:t>
    </dgm:pt>
    <dgm:pt modelId="{6AB3119E-557F-4C4A-99D1-E8D26066B5E4}" type="pres">
      <dgm:prSet presAssocID="{BF0AE60C-AC5C-470C-999E-0CF394845234}" presName="connTx" presStyleLbl="parChTrans1D2" presStyleIdx="1" presStyleCnt="6"/>
      <dgm:spPr/>
      <dgm:t>
        <a:bodyPr/>
        <a:lstStyle/>
        <a:p>
          <a:endParaRPr lang="en-US"/>
        </a:p>
      </dgm:t>
    </dgm:pt>
    <dgm:pt modelId="{74237853-092A-44C5-BE8F-AE0827AF2CB6}" type="pres">
      <dgm:prSet presAssocID="{65F24AAF-8E31-4788-8624-C473744F63D0}" presName="node" presStyleLbl="node1" presStyleIdx="1" presStyleCnt="6">
        <dgm:presLayoutVars>
          <dgm:bulletEnabled val="1"/>
        </dgm:presLayoutVars>
      </dgm:prSet>
      <dgm:spPr/>
      <dgm:t>
        <a:bodyPr/>
        <a:lstStyle/>
        <a:p>
          <a:endParaRPr lang="en-US"/>
        </a:p>
      </dgm:t>
    </dgm:pt>
    <dgm:pt modelId="{AF59BBE2-7E0D-4FD7-B73B-91E7F6D5B8B7}" type="pres">
      <dgm:prSet presAssocID="{D0F44A7B-5475-41D1-8EEF-3EDB1183B8C8}" presName="Name9" presStyleLbl="parChTrans1D2" presStyleIdx="2" presStyleCnt="6"/>
      <dgm:spPr/>
      <dgm:t>
        <a:bodyPr/>
        <a:lstStyle/>
        <a:p>
          <a:endParaRPr lang="en-US"/>
        </a:p>
      </dgm:t>
    </dgm:pt>
    <dgm:pt modelId="{90974DAE-07A6-4365-B5E0-9AC721BA3541}" type="pres">
      <dgm:prSet presAssocID="{D0F44A7B-5475-41D1-8EEF-3EDB1183B8C8}" presName="connTx" presStyleLbl="parChTrans1D2" presStyleIdx="2" presStyleCnt="6"/>
      <dgm:spPr/>
      <dgm:t>
        <a:bodyPr/>
        <a:lstStyle/>
        <a:p>
          <a:endParaRPr lang="en-US"/>
        </a:p>
      </dgm:t>
    </dgm:pt>
    <dgm:pt modelId="{8852F10C-558A-4128-BCB7-2B9070C30CCE}" type="pres">
      <dgm:prSet presAssocID="{D4CF74BA-7D7A-4BC5-B2D8-B2DB11A652A6}" presName="node" presStyleLbl="node1" presStyleIdx="2" presStyleCnt="6">
        <dgm:presLayoutVars>
          <dgm:bulletEnabled val="1"/>
        </dgm:presLayoutVars>
      </dgm:prSet>
      <dgm:spPr/>
      <dgm:t>
        <a:bodyPr/>
        <a:lstStyle/>
        <a:p>
          <a:endParaRPr lang="en-US"/>
        </a:p>
      </dgm:t>
    </dgm:pt>
    <dgm:pt modelId="{9334CC7F-9DA4-447B-9530-092A34CAC8A7}" type="pres">
      <dgm:prSet presAssocID="{F057F8C9-CB68-4581-94F9-F657EF055B92}" presName="Name9" presStyleLbl="parChTrans1D2" presStyleIdx="3" presStyleCnt="6"/>
      <dgm:spPr/>
      <dgm:t>
        <a:bodyPr/>
        <a:lstStyle/>
        <a:p>
          <a:endParaRPr lang="en-US"/>
        </a:p>
      </dgm:t>
    </dgm:pt>
    <dgm:pt modelId="{5D986EDC-A3A7-4917-B932-7AE651CCC1B1}" type="pres">
      <dgm:prSet presAssocID="{F057F8C9-CB68-4581-94F9-F657EF055B92}" presName="connTx" presStyleLbl="parChTrans1D2" presStyleIdx="3" presStyleCnt="6"/>
      <dgm:spPr/>
      <dgm:t>
        <a:bodyPr/>
        <a:lstStyle/>
        <a:p>
          <a:endParaRPr lang="en-US"/>
        </a:p>
      </dgm:t>
    </dgm:pt>
    <dgm:pt modelId="{3BBDC98D-46A0-4BC2-BFA1-3FB23D767425}" type="pres">
      <dgm:prSet presAssocID="{11FB7666-E0CB-404C-B4D6-01CA79ABEA49}" presName="node" presStyleLbl="node1" presStyleIdx="3" presStyleCnt="6">
        <dgm:presLayoutVars>
          <dgm:bulletEnabled val="1"/>
        </dgm:presLayoutVars>
      </dgm:prSet>
      <dgm:spPr/>
      <dgm:t>
        <a:bodyPr/>
        <a:lstStyle/>
        <a:p>
          <a:endParaRPr lang="en-US"/>
        </a:p>
      </dgm:t>
    </dgm:pt>
    <dgm:pt modelId="{1E8AC91D-6099-4C42-A89A-020E34E9D44D}" type="pres">
      <dgm:prSet presAssocID="{444A7636-F15B-4F35-BAF7-60110C72E72C}" presName="Name9" presStyleLbl="parChTrans1D2" presStyleIdx="4" presStyleCnt="6"/>
      <dgm:spPr/>
      <dgm:t>
        <a:bodyPr/>
        <a:lstStyle/>
        <a:p>
          <a:endParaRPr lang="en-US"/>
        </a:p>
      </dgm:t>
    </dgm:pt>
    <dgm:pt modelId="{3340E0F0-07B7-4D8D-832B-E0E4508FE725}" type="pres">
      <dgm:prSet presAssocID="{444A7636-F15B-4F35-BAF7-60110C72E72C}" presName="connTx" presStyleLbl="parChTrans1D2" presStyleIdx="4" presStyleCnt="6"/>
      <dgm:spPr/>
      <dgm:t>
        <a:bodyPr/>
        <a:lstStyle/>
        <a:p>
          <a:endParaRPr lang="en-US"/>
        </a:p>
      </dgm:t>
    </dgm:pt>
    <dgm:pt modelId="{98066FF6-4C3E-4589-B0F5-A65AAC3AA66F}" type="pres">
      <dgm:prSet presAssocID="{127B66BE-238D-4B5A-A638-C2661EDBE209}" presName="node" presStyleLbl="node1" presStyleIdx="4" presStyleCnt="6">
        <dgm:presLayoutVars>
          <dgm:bulletEnabled val="1"/>
        </dgm:presLayoutVars>
      </dgm:prSet>
      <dgm:spPr/>
      <dgm:t>
        <a:bodyPr/>
        <a:lstStyle/>
        <a:p>
          <a:endParaRPr lang="en-US"/>
        </a:p>
      </dgm:t>
    </dgm:pt>
    <dgm:pt modelId="{A44CCB0A-25D7-49E0-9985-E748B2A1249E}" type="pres">
      <dgm:prSet presAssocID="{3BF9FE19-C01E-46F1-BC25-12A531DE6F10}" presName="Name9" presStyleLbl="parChTrans1D2" presStyleIdx="5" presStyleCnt="6"/>
      <dgm:spPr/>
      <dgm:t>
        <a:bodyPr/>
        <a:lstStyle/>
        <a:p>
          <a:endParaRPr lang="en-US"/>
        </a:p>
      </dgm:t>
    </dgm:pt>
    <dgm:pt modelId="{DBB6B82F-ECFA-48F1-B33B-B3722B42FEC8}" type="pres">
      <dgm:prSet presAssocID="{3BF9FE19-C01E-46F1-BC25-12A531DE6F10}" presName="connTx" presStyleLbl="parChTrans1D2" presStyleIdx="5" presStyleCnt="6"/>
      <dgm:spPr/>
      <dgm:t>
        <a:bodyPr/>
        <a:lstStyle/>
        <a:p>
          <a:endParaRPr lang="en-US"/>
        </a:p>
      </dgm:t>
    </dgm:pt>
    <dgm:pt modelId="{4F7409B7-68A9-46BB-9DE0-43DF01D743D2}" type="pres">
      <dgm:prSet presAssocID="{87E05F59-7546-4238-98F0-5CF81029794C}" presName="node" presStyleLbl="node1" presStyleIdx="5" presStyleCnt="6">
        <dgm:presLayoutVars>
          <dgm:bulletEnabled val="1"/>
        </dgm:presLayoutVars>
      </dgm:prSet>
      <dgm:spPr/>
      <dgm:t>
        <a:bodyPr/>
        <a:lstStyle/>
        <a:p>
          <a:endParaRPr lang="en-US"/>
        </a:p>
      </dgm:t>
    </dgm:pt>
  </dgm:ptLst>
  <dgm:cxnLst>
    <dgm:cxn modelId="{4859CA94-20E0-4CE8-B037-75EEAADBDBD3}" type="presOf" srcId="{444A7636-F15B-4F35-BAF7-60110C72E72C}" destId="{3340E0F0-07B7-4D8D-832B-E0E4508FE725}" srcOrd="1" destOrd="0" presId="urn:microsoft.com/office/officeart/2005/8/layout/radial1"/>
    <dgm:cxn modelId="{5C31E096-C286-496D-81AD-FAFDAEAAA368}" srcId="{257D005B-EE1B-46AB-AFB2-8A46347A290E}" destId="{65F24AAF-8E31-4788-8624-C473744F63D0}" srcOrd="1" destOrd="0" parTransId="{BF0AE60C-AC5C-470C-999E-0CF394845234}" sibTransId="{5474934D-2779-4A6A-99D5-8D1A0D89CCF1}"/>
    <dgm:cxn modelId="{6572ABDF-DA34-4283-B0EC-87DC29EBD3FC}" type="presOf" srcId="{D4CF74BA-7D7A-4BC5-B2D8-B2DB11A652A6}" destId="{8852F10C-558A-4128-BCB7-2B9070C30CCE}" srcOrd="0" destOrd="0" presId="urn:microsoft.com/office/officeart/2005/8/layout/radial1"/>
    <dgm:cxn modelId="{1B84A3BE-97D5-4381-B82A-C9EB872B249B}" type="presOf" srcId="{11FB7666-E0CB-404C-B4D6-01CA79ABEA49}" destId="{3BBDC98D-46A0-4BC2-BFA1-3FB23D767425}" srcOrd="0" destOrd="0" presId="urn:microsoft.com/office/officeart/2005/8/layout/radial1"/>
    <dgm:cxn modelId="{40F4BFC5-499C-45DD-A9E1-F4C68C82F586}" srcId="{257D005B-EE1B-46AB-AFB2-8A46347A290E}" destId="{11FB7666-E0CB-404C-B4D6-01CA79ABEA49}" srcOrd="3" destOrd="0" parTransId="{F057F8C9-CB68-4581-94F9-F657EF055B92}" sibTransId="{D9FF9FB2-A77E-4ACC-9954-DFEF74C10113}"/>
    <dgm:cxn modelId="{CEAE1888-F2BA-4782-8317-9694651A7311}" type="presOf" srcId="{F057F8C9-CB68-4581-94F9-F657EF055B92}" destId="{5D986EDC-A3A7-4917-B932-7AE651CCC1B1}" srcOrd="1" destOrd="0" presId="urn:microsoft.com/office/officeart/2005/8/layout/radial1"/>
    <dgm:cxn modelId="{4D17168B-05A6-4730-9FC3-044D82902CA9}" srcId="{257D005B-EE1B-46AB-AFB2-8A46347A290E}" destId="{87E05F59-7546-4238-98F0-5CF81029794C}" srcOrd="5" destOrd="0" parTransId="{3BF9FE19-C01E-46F1-BC25-12A531DE6F10}" sibTransId="{217B1EA9-4E59-4D18-9EFF-70058C938415}"/>
    <dgm:cxn modelId="{A16A132F-9C9B-47B9-8A56-73FB13849A33}" type="presOf" srcId="{3BF9FE19-C01E-46F1-BC25-12A531DE6F10}" destId="{DBB6B82F-ECFA-48F1-B33B-B3722B42FEC8}" srcOrd="1" destOrd="0" presId="urn:microsoft.com/office/officeart/2005/8/layout/radial1"/>
    <dgm:cxn modelId="{DE1C6E04-913D-4AA5-8B6D-164594CC05B5}" type="presOf" srcId="{BDBFCC71-CF88-4D02-A8B7-749D14BD09D4}" destId="{7BB23017-EB0B-4309-ABF8-77F67A0123C7}" srcOrd="1" destOrd="0" presId="urn:microsoft.com/office/officeart/2005/8/layout/radial1"/>
    <dgm:cxn modelId="{774C8CD5-8A27-4A3C-917E-1FEEEC1D0D45}" type="presOf" srcId="{3BF9FE19-C01E-46F1-BC25-12A531DE6F10}" destId="{A44CCB0A-25D7-49E0-9985-E748B2A1249E}" srcOrd="0" destOrd="0" presId="urn:microsoft.com/office/officeart/2005/8/layout/radial1"/>
    <dgm:cxn modelId="{6530F17B-DDA5-4CBF-820E-F06D7DC374B6}" srcId="{257D005B-EE1B-46AB-AFB2-8A46347A290E}" destId="{6BD7B39B-6C37-4B29-B3A4-3AFAC3CE8C98}" srcOrd="0" destOrd="0" parTransId="{BDBFCC71-CF88-4D02-A8B7-749D14BD09D4}" sibTransId="{4B64FEE1-C037-459B-8C51-2003750FC6DF}"/>
    <dgm:cxn modelId="{F2361E4D-45B3-45E2-9C0F-409E6DEE761B}" type="presOf" srcId="{D0F44A7B-5475-41D1-8EEF-3EDB1183B8C8}" destId="{90974DAE-07A6-4365-B5E0-9AC721BA3541}" srcOrd="1" destOrd="0" presId="urn:microsoft.com/office/officeart/2005/8/layout/radial1"/>
    <dgm:cxn modelId="{C621CD8A-9027-40F7-8149-73132E95A05E}" type="presOf" srcId="{6BD7B39B-6C37-4B29-B3A4-3AFAC3CE8C98}" destId="{242E11D9-F9F6-408A-B72E-FFE8D4F3D132}" srcOrd="0" destOrd="0" presId="urn:microsoft.com/office/officeart/2005/8/layout/radial1"/>
    <dgm:cxn modelId="{BB5616B4-D4DF-4EBF-BA9B-3736ADFBCBFE}" srcId="{EEB5CA73-670F-4B17-B4D7-14FC9293816C}" destId="{257D005B-EE1B-46AB-AFB2-8A46347A290E}" srcOrd="0" destOrd="0" parTransId="{8CA6587D-EFC7-4845-AEFB-FDE175C632CA}" sibTransId="{5E747875-F5E7-4FF7-AD2D-037CF6DD61A6}"/>
    <dgm:cxn modelId="{E7A6F59F-9265-414C-B76F-57E02692EB4F}" type="presOf" srcId="{65F24AAF-8E31-4788-8624-C473744F63D0}" destId="{74237853-092A-44C5-BE8F-AE0827AF2CB6}" srcOrd="0" destOrd="0" presId="urn:microsoft.com/office/officeart/2005/8/layout/radial1"/>
    <dgm:cxn modelId="{2C9130EF-CD18-4894-A642-67B58A542937}" type="presOf" srcId="{BF0AE60C-AC5C-470C-999E-0CF394845234}" destId="{4680AFF0-052F-4EC2-B51A-5B4DBD04EF6E}" srcOrd="0" destOrd="0" presId="urn:microsoft.com/office/officeart/2005/8/layout/radial1"/>
    <dgm:cxn modelId="{54317238-7BB4-43D0-9167-4C6339EA4B0A}" type="presOf" srcId="{EEB5CA73-670F-4B17-B4D7-14FC9293816C}" destId="{F53DD0BC-7160-4BE6-9178-B0701B082FF9}" srcOrd="0" destOrd="0" presId="urn:microsoft.com/office/officeart/2005/8/layout/radial1"/>
    <dgm:cxn modelId="{4474D506-2B5E-4296-BFFF-27749A498D78}" type="presOf" srcId="{127B66BE-238D-4B5A-A638-C2661EDBE209}" destId="{98066FF6-4C3E-4589-B0F5-A65AAC3AA66F}" srcOrd="0" destOrd="0" presId="urn:microsoft.com/office/officeart/2005/8/layout/radial1"/>
    <dgm:cxn modelId="{24C7F254-73C9-45C4-B37B-6CDCE3DDA4D4}" type="presOf" srcId="{BF0AE60C-AC5C-470C-999E-0CF394845234}" destId="{6AB3119E-557F-4C4A-99D1-E8D26066B5E4}" srcOrd="1" destOrd="0" presId="urn:microsoft.com/office/officeart/2005/8/layout/radial1"/>
    <dgm:cxn modelId="{4996F790-68AE-4782-819B-DDB0147BBB20}" type="presOf" srcId="{257D005B-EE1B-46AB-AFB2-8A46347A290E}" destId="{93553C6C-5AFC-4E20-8DC3-863C478499CC}" srcOrd="0" destOrd="0" presId="urn:microsoft.com/office/officeart/2005/8/layout/radial1"/>
    <dgm:cxn modelId="{CEA39D19-2332-4120-BAE5-8E3BDDA8A291}" type="presOf" srcId="{D0F44A7B-5475-41D1-8EEF-3EDB1183B8C8}" destId="{AF59BBE2-7E0D-4FD7-B73B-91E7F6D5B8B7}" srcOrd="0" destOrd="0" presId="urn:microsoft.com/office/officeart/2005/8/layout/radial1"/>
    <dgm:cxn modelId="{5033179A-F54F-44E9-A21B-B5DB9B21CF68}" type="presOf" srcId="{444A7636-F15B-4F35-BAF7-60110C72E72C}" destId="{1E8AC91D-6099-4C42-A89A-020E34E9D44D}" srcOrd="0" destOrd="0" presId="urn:microsoft.com/office/officeart/2005/8/layout/radial1"/>
    <dgm:cxn modelId="{23542509-129E-44D5-805E-0D3CC4AC1FFC}" srcId="{257D005B-EE1B-46AB-AFB2-8A46347A290E}" destId="{D4CF74BA-7D7A-4BC5-B2D8-B2DB11A652A6}" srcOrd="2" destOrd="0" parTransId="{D0F44A7B-5475-41D1-8EEF-3EDB1183B8C8}" sibTransId="{4404F580-8504-4187-9B2E-D0D15B7A0273}"/>
    <dgm:cxn modelId="{135E0B7B-E5EC-4C3D-9B89-3E7FD57942EB}" type="presOf" srcId="{87E05F59-7546-4238-98F0-5CF81029794C}" destId="{4F7409B7-68A9-46BB-9DE0-43DF01D743D2}" srcOrd="0" destOrd="0" presId="urn:microsoft.com/office/officeart/2005/8/layout/radial1"/>
    <dgm:cxn modelId="{F7EA654B-D3AB-4A27-871A-D12925D50DD0}" type="presOf" srcId="{BDBFCC71-CF88-4D02-A8B7-749D14BD09D4}" destId="{087E33D3-F019-4205-B1AF-939E4700A393}" srcOrd="0" destOrd="0" presId="urn:microsoft.com/office/officeart/2005/8/layout/radial1"/>
    <dgm:cxn modelId="{13577086-AEF4-49C8-96CE-45387BF68F90}" type="presOf" srcId="{F057F8C9-CB68-4581-94F9-F657EF055B92}" destId="{9334CC7F-9DA4-447B-9530-092A34CAC8A7}" srcOrd="0" destOrd="0" presId="urn:microsoft.com/office/officeart/2005/8/layout/radial1"/>
    <dgm:cxn modelId="{048B690E-0102-4DBE-93FD-45AF21AB24EC}" srcId="{257D005B-EE1B-46AB-AFB2-8A46347A290E}" destId="{127B66BE-238D-4B5A-A638-C2661EDBE209}" srcOrd="4" destOrd="0" parTransId="{444A7636-F15B-4F35-BAF7-60110C72E72C}" sibTransId="{EEACB90B-98AF-4B6A-B9CB-6807D4196BEC}"/>
    <dgm:cxn modelId="{F9D2BA2C-2261-4F3C-95DC-5DB369D5094E}" type="presParOf" srcId="{F53DD0BC-7160-4BE6-9178-B0701B082FF9}" destId="{93553C6C-5AFC-4E20-8DC3-863C478499CC}" srcOrd="0" destOrd="0" presId="urn:microsoft.com/office/officeart/2005/8/layout/radial1"/>
    <dgm:cxn modelId="{728F1F24-4D88-49EE-9C38-654AE586FF53}" type="presParOf" srcId="{F53DD0BC-7160-4BE6-9178-B0701B082FF9}" destId="{087E33D3-F019-4205-B1AF-939E4700A393}" srcOrd="1" destOrd="0" presId="urn:microsoft.com/office/officeart/2005/8/layout/radial1"/>
    <dgm:cxn modelId="{37F67C06-A049-4337-BE0D-5828E6C99511}" type="presParOf" srcId="{087E33D3-F019-4205-B1AF-939E4700A393}" destId="{7BB23017-EB0B-4309-ABF8-77F67A0123C7}" srcOrd="0" destOrd="0" presId="urn:microsoft.com/office/officeart/2005/8/layout/radial1"/>
    <dgm:cxn modelId="{421BB512-A664-429F-B51A-754FB12CC81D}" type="presParOf" srcId="{F53DD0BC-7160-4BE6-9178-B0701B082FF9}" destId="{242E11D9-F9F6-408A-B72E-FFE8D4F3D132}" srcOrd="2" destOrd="0" presId="urn:microsoft.com/office/officeart/2005/8/layout/radial1"/>
    <dgm:cxn modelId="{2D5637EF-B7F6-4E9B-A796-C9ECCB861DBE}" type="presParOf" srcId="{F53DD0BC-7160-4BE6-9178-B0701B082FF9}" destId="{4680AFF0-052F-4EC2-B51A-5B4DBD04EF6E}" srcOrd="3" destOrd="0" presId="urn:microsoft.com/office/officeart/2005/8/layout/radial1"/>
    <dgm:cxn modelId="{66C641D1-5A9C-4872-A501-0E20640D0B38}" type="presParOf" srcId="{4680AFF0-052F-4EC2-B51A-5B4DBD04EF6E}" destId="{6AB3119E-557F-4C4A-99D1-E8D26066B5E4}" srcOrd="0" destOrd="0" presId="urn:microsoft.com/office/officeart/2005/8/layout/radial1"/>
    <dgm:cxn modelId="{F2313E20-FBE5-4B8D-85A4-39EACAC231CF}" type="presParOf" srcId="{F53DD0BC-7160-4BE6-9178-B0701B082FF9}" destId="{74237853-092A-44C5-BE8F-AE0827AF2CB6}" srcOrd="4" destOrd="0" presId="urn:microsoft.com/office/officeart/2005/8/layout/radial1"/>
    <dgm:cxn modelId="{2FD70153-CA6C-4F41-834A-1F4514A6840C}" type="presParOf" srcId="{F53DD0BC-7160-4BE6-9178-B0701B082FF9}" destId="{AF59BBE2-7E0D-4FD7-B73B-91E7F6D5B8B7}" srcOrd="5" destOrd="0" presId="urn:microsoft.com/office/officeart/2005/8/layout/radial1"/>
    <dgm:cxn modelId="{5E0B97D2-04A6-4137-9BD5-5E0592E8D60A}" type="presParOf" srcId="{AF59BBE2-7E0D-4FD7-B73B-91E7F6D5B8B7}" destId="{90974DAE-07A6-4365-B5E0-9AC721BA3541}" srcOrd="0" destOrd="0" presId="urn:microsoft.com/office/officeart/2005/8/layout/radial1"/>
    <dgm:cxn modelId="{0860E838-FF65-4173-8149-E1C91C05FA85}" type="presParOf" srcId="{F53DD0BC-7160-4BE6-9178-B0701B082FF9}" destId="{8852F10C-558A-4128-BCB7-2B9070C30CCE}" srcOrd="6" destOrd="0" presId="urn:microsoft.com/office/officeart/2005/8/layout/radial1"/>
    <dgm:cxn modelId="{D41398D4-3B6C-48C6-9814-8232D1EA2AA4}" type="presParOf" srcId="{F53DD0BC-7160-4BE6-9178-B0701B082FF9}" destId="{9334CC7F-9DA4-447B-9530-092A34CAC8A7}" srcOrd="7" destOrd="0" presId="urn:microsoft.com/office/officeart/2005/8/layout/radial1"/>
    <dgm:cxn modelId="{6D443DE9-5CED-4754-AA93-64404A0C7E3C}" type="presParOf" srcId="{9334CC7F-9DA4-447B-9530-092A34CAC8A7}" destId="{5D986EDC-A3A7-4917-B932-7AE651CCC1B1}" srcOrd="0" destOrd="0" presId="urn:microsoft.com/office/officeart/2005/8/layout/radial1"/>
    <dgm:cxn modelId="{5EE14FD2-25E2-4F3B-AF26-4334F4E7DAD5}" type="presParOf" srcId="{F53DD0BC-7160-4BE6-9178-B0701B082FF9}" destId="{3BBDC98D-46A0-4BC2-BFA1-3FB23D767425}" srcOrd="8" destOrd="0" presId="urn:microsoft.com/office/officeart/2005/8/layout/radial1"/>
    <dgm:cxn modelId="{E5F9EDAC-55A7-44AC-9B02-2EC617B0F96A}" type="presParOf" srcId="{F53DD0BC-7160-4BE6-9178-B0701B082FF9}" destId="{1E8AC91D-6099-4C42-A89A-020E34E9D44D}" srcOrd="9" destOrd="0" presId="urn:microsoft.com/office/officeart/2005/8/layout/radial1"/>
    <dgm:cxn modelId="{FFC4E5DB-6A3D-4FC8-A725-7160BF8AEB7B}" type="presParOf" srcId="{1E8AC91D-6099-4C42-A89A-020E34E9D44D}" destId="{3340E0F0-07B7-4D8D-832B-E0E4508FE725}" srcOrd="0" destOrd="0" presId="urn:microsoft.com/office/officeart/2005/8/layout/radial1"/>
    <dgm:cxn modelId="{3151D3AE-8453-4A55-B1A4-33078F861D38}" type="presParOf" srcId="{F53DD0BC-7160-4BE6-9178-B0701B082FF9}" destId="{98066FF6-4C3E-4589-B0F5-A65AAC3AA66F}" srcOrd="10" destOrd="0" presId="urn:microsoft.com/office/officeart/2005/8/layout/radial1"/>
    <dgm:cxn modelId="{2FA2B05C-4436-466D-9D52-7D6290E8F087}" type="presParOf" srcId="{F53DD0BC-7160-4BE6-9178-B0701B082FF9}" destId="{A44CCB0A-25D7-49E0-9985-E748B2A1249E}" srcOrd="11" destOrd="0" presId="urn:microsoft.com/office/officeart/2005/8/layout/radial1"/>
    <dgm:cxn modelId="{CD880AD7-DB16-4493-8638-5020B55A3712}" type="presParOf" srcId="{A44CCB0A-25D7-49E0-9985-E748B2A1249E}" destId="{DBB6B82F-ECFA-48F1-B33B-B3722B42FEC8}" srcOrd="0" destOrd="0" presId="urn:microsoft.com/office/officeart/2005/8/layout/radial1"/>
    <dgm:cxn modelId="{3FFD972F-28C7-48EB-A07B-EF1E0A032571}" type="presParOf" srcId="{F53DD0BC-7160-4BE6-9178-B0701B082FF9}" destId="{4F7409B7-68A9-46BB-9DE0-43DF01D743D2}"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6DA26-A378-465B-B8B8-0BC69CB228FB}"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38CBC9F6-BA24-45B3-81BB-CE3F789393F1}">
      <dgm:prSet custT="1"/>
      <dgm:spPr/>
      <dgm:t>
        <a:bodyPr/>
        <a:lstStyle/>
        <a:p>
          <a:pPr algn="ctr" rtl="1"/>
          <a:r>
            <a:rPr lang="ar-SA" sz="2800" b="1" smtClean="0">
              <a:latin typeface="Times New Roman" panose="02020603050405020304" pitchFamily="18" charset="0"/>
              <a:cs typeface="Times New Roman" panose="02020603050405020304" pitchFamily="18" charset="0"/>
            </a:rPr>
            <a:t>بناء المؤسسة</a:t>
          </a:r>
          <a:endParaRPr lang="en-US" sz="2800" b="1">
            <a:latin typeface="Times New Roman" panose="02020603050405020304" pitchFamily="18" charset="0"/>
            <a:cs typeface="Times New Roman" panose="02020603050405020304" pitchFamily="18" charset="0"/>
          </a:endParaRPr>
        </a:p>
      </dgm:t>
    </dgm:pt>
    <dgm:pt modelId="{222DEDE6-0DD1-4544-8B24-EC4681D83F7C}" type="parTrans" cxnId="{5CB84298-9A6C-4024-8453-0EDF8712C70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31F4110-114D-4414-B524-70E368EC0C0D}" type="sibTrans" cxnId="{5CB84298-9A6C-4024-8453-0EDF8712C70E}">
      <dgm:prSet custT="1"/>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4BB5CCD-198F-49D7-9D06-E2C26108AE21}">
      <dgm:prSet custT="1"/>
      <dgm:spPr/>
      <dgm:t>
        <a:bodyPr/>
        <a:lstStyle/>
        <a:p>
          <a:pPr algn="ctr" rtl="1"/>
          <a:r>
            <a:rPr lang="ar-SA" sz="2800" b="1" smtClean="0">
              <a:latin typeface="Times New Roman" panose="02020603050405020304" pitchFamily="18" charset="0"/>
              <a:cs typeface="Times New Roman" panose="02020603050405020304" pitchFamily="18" charset="0"/>
            </a:rPr>
            <a:t>تعبئة المؤسسة</a:t>
          </a:r>
          <a:endParaRPr lang="en-US" sz="2800" b="1">
            <a:latin typeface="Times New Roman" panose="02020603050405020304" pitchFamily="18" charset="0"/>
            <a:cs typeface="Times New Roman" panose="02020603050405020304" pitchFamily="18" charset="0"/>
          </a:endParaRPr>
        </a:p>
      </dgm:t>
    </dgm:pt>
    <dgm:pt modelId="{B60145BE-9FE6-42E4-9E3B-CEF70081CE25}" type="parTrans" cxnId="{345A0B9A-233F-460E-A513-354C1316F8B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CAECCF4-6946-425A-AE77-61756C5F9315}" type="sibTrans" cxnId="{345A0B9A-233F-460E-A513-354C1316F8B3}">
      <dgm:prSet custT="1"/>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F6E46E9-C3AF-4661-9FA9-D1B435C172F9}">
      <dgm:prSet custT="1"/>
      <dgm:spPr/>
      <dgm:t>
        <a:bodyPr/>
        <a:lstStyle/>
        <a:p>
          <a:pPr algn="ctr" rtl="1"/>
          <a:r>
            <a:rPr lang="ar-SA" sz="2800" b="1" dirty="0" smtClean="0">
              <a:latin typeface="Times New Roman" panose="02020603050405020304" pitchFamily="18" charset="0"/>
              <a:cs typeface="Times New Roman" panose="02020603050405020304" pitchFamily="18" charset="0"/>
            </a:rPr>
            <a:t>يمنح المنظمة المهارات المطلوبة</a:t>
          </a:r>
          <a:endParaRPr lang="en-US" sz="2800" b="1" dirty="0">
            <a:latin typeface="Times New Roman" panose="02020603050405020304" pitchFamily="18" charset="0"/>
            <a:cs typeface="Times New Roman" panose="02020603050405020304" pitchFamily="18" charset="0"/>
          </a:endParaRPr>
        </a:p>
      </dgm:t>
    </dgm:pt>
    <dgm:pt modelId="{1E4F9A95-C8E2-4928-ADC2-87FE1A8B0E06}" type="parTrans" cxnId="{7DFC4059-0F6E-4ECF-9596-2BFA103FABE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817AC71-6C38-481F-8AFF-D04EF6A11D6F}" type="sibTrans" cxnId="{7DFC4059-0F6E-4ECF-9596-2BFA103FABE9}">
      <dgm:prSet custT="1"/>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AF74CC8-A519-42F3-9C19-2DE84800DEAD}">
      <dgm:prSet custT="1"/>
      <dgm:spPr/>
      <dgm:t>
        <a:bodyPr/>
        <a:lstStyle/>
        <a:p>
          <a:pPr algn="ctr" rtl="1"/>
          <a:r>
            <a:rPr lang="ar-SA" sz="2800" b="1" smtClean="0">
              <a:latin typeface="Times New Roman" panose="02020603050405020304" pitchFamily="18" charset="0"/>
              <a:cs typeface="Times New Roman" panose="02020603050405020304" pitchFamily="18" charset="0"/>
            </a:rPr>
            <a:t>تنظيم المؤسسة</a:t>
          </a:r>
          <a:endParaRPr lang="en-US" sz="2800" b="1">
            <a:latin typeface="Times New Roman" panose="02020603050405020304" pitchFamily="18" charset="0"/>
            <a:cs typeface="Times New Roman" panose="02020603050405020304" pitchFamily="18" charset="0"/>
          </a:endParaRPr>
        </a:p>
      </dgm:t>
    </dgm:pt>
    <dgm:pt modelId="{F4D56BE1-1B62-4EE1-B0C4-030085F9A955}" type="parTrans" cxnId="{B1AD1E94-BE07-44A9-B3CA-348AF86146B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FFE2E45-80AC-412C-803A-41D38F07FBDD}" type="sibTrans" cxnId="{B1AD1E94-BE07-44A9-B3CA-348AF86146B0}">
      <dgm:prSet custT="1"/>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A35215A-ECC1-4F98-B4BA-ECAB51F0F9AB}" type="pres">
      <dgm:prSet presAssocID="{8046DA26-A378-465B-B8B8-0BC69CB228FB}" presName="cycle" presStyleCnt="0">
        <dgm:presLayoutVars>
          <dgm:dir/>
          <dgm:resizeHandles val="exact"/>
        </dgm:presLayoutVars>
      </dgm:prSet>
      <dgm:spPr/>
      <dgm:t>
        <a:bodyPr/>
        <a:lstStyle/>
        <a:p>
          <a:endParaRPr lang="en-US"/>
        </a:p>
      </dgm:t>
    </dgm:pt>
    <dgm:pt modelId="{1EC16EC9-C78B-4C30-A008-3F9F67C6D4AF}" type="pres">
      <dgm:prSet presAssocID="{38CBC9F6-BA24-45B3-81BB-CE3F789393F1}" presName="node" presStyleLbl="node1" presStyleIdx="0" presStyleCnt="4">
        <dgm:presLayoutVars>
          <dgm:bulletEnabled val="1"/>
        </dgm:presLayoutVars>
      </dgm:prSet>
      <dgm:spPr/>
      <dgm:t>
        <a:bodyPr/>
        <a:lstStyle/>
        <a:p>
          <a:endParaRPr lang="en-US"/>
        </a:p>
      </dgm:t>
    </dgm:pt>
    <dgm:pt modelId="{648B7D0B-88B7-482D-BE51-DFEC3BD54E99}" type="pres">
      <dgm:prSet presAssocID="{38CBC9F6-BA24-45B3-81BB-CE3F789393F1}" presName="spNode" presStyleCnt="0"/>
      <dgm:spPr/>
    </dgm:pt>
    <dgm:pt modelId="{0B391E04-B953-43CC-82F4-2FF5423EBB5D}" type="pres">
      <dgm:prSet presAssocID="{431F4110-114D-4414-B524-70E368EC0C0D}" presName="sibTrans" presStyleLbl="sibTrans1D1" presStyleIdx="0" presStyleCnt="4"/>
      <dgm:spPr/>
      <dgm:t>
        <a:bodyPr/>
        <a:lstStyle/>
        <a:p>
          <a:endParaRPr lang="en-US"/>
        </a:p>
      </dgm:t>
    </dgm:pt>
    <dgm:pt modelId="{0427EEC6-BD69-4986-B7E5-914D5FF6FAC0}" type="pres">
      <dgm:prSet presAssocID="{64BB5CCD-198F-49D7-9D06-E2C26108AE21}" presName="node" presStyleLbl="node1" presStyleIdx="1" presStyleCnt="4">
        <dgm:presLayoutVars>
          <dgm:bulletEnabled val="1"/>
        </dgm:presLayoutVars>
      </dgm:prSet>
      <dgm:spPr/>
      <dgm:t>
        <a:bodyPr/>
        <a:lstStyle/>
        <a:p>
          <a:endParaRPr lang="en-US"/>
        </a:p>
      </dgm:t>
    </dgm:pt>
    <dgm:pt modelId="{F5B25E00-AB9A-4B31-BA5E-C04B7A77721D}" type="pres">
      <dgm:prSet presAssocID="{64BB5CCD-198F-49D7-9D06-E2C26108AE21}" presName="spNode" presStyleCnt="0"/>
      <dgm:spPr/>
    </dgm:pt>
    <dgm:pt modelId="{8283C68D-9F80-49CB-9848-7EA89127A242}" type="pres">
      <dgm:prSet presAssocID="{6CAECCF4-6946-425A-AE77-61756C5F9315}" presName="sibTrans" presStyleLbl="sibTrans1D1" presStyleIdx="1" presStyleCnt="4"/>
      <dgm:spPr/>
      <dgm:t>
        <a:bodyPr/>
        <a:lstStyle/>
        <a:p>
          <a:endParaRPr lang="en-US"/>
        </a:p>
      </dgm:t>
    </dgm:pt>
    <dgm:pt modelId="{7096CFFF-5527-44DD-BC4B-C802865DC27E}" type="pres">
      <dgm:prSet presAssocID="{CF6E46E9-C3AF-4661-9FA9-D1B435C172F9}" presName="node" presStyleLbl="node1" presStyleIdx="2" presStyleCnt="4" custScaleX="108809" custScaleY="109929">
        <dgm:presLayoutVars>
          <dgm:bulletEnabled val="1"/>
        </dgm:presLayoutVars>
      </dgm:prSet>
      <dgm:spPr/>
      <dgm:t>
        <a:bodyPr/>
        <a:lstStyle/>
        <a:p>
          <a:endParaRPr lang="en-US"/>
        </a:p>
      </dgm:t>
    </dgm:pt>
    <dgm:pt modelId="{DF159274-556D-4791-8CF6-C29D724AE9A9}" type="pres">
      <dgm:prSet presAssocID="{CF6E46E9-C3AF-4661-9FA9-D1B435C172F9}" presName="spNode" presStyleCnt="0"/>
      <dgm:spPr/>
    </dgm:pt>
    <dgm:pt modelId="{14A2A421-D45E-4865-91FE-E63E2029F897}" type="pres">
      <dgm:prSet presAssocID="{2817AC71-6C38-481F-8AFF-D04EF6A11D6F}" presName="sibTrans" presStyleLbl="sibTrans1D1" presStyleIdx="2" presStyleCnt="4"/>
      <dgm:spPr/>
      <dgm:t>
        <a:bodyPr/>
        <a:lstStyle/>
        <a:p>
          <a:endParaRPr lang="en-US"/>
        </a:p>
      </dgm:t>
    </dgm:pt>
    <dgm:pt modelId="{59E8900E-6531-4B73-8EE7-1B4BDFCBEBC4}" type="pres">
      <dgm:prSet presAssocID="{7AF74CC8-A519-42F3-9C19-2DE84800DEAD}" presName="node" presStyleLbl="node1" presStyleIdx="3" presStyleCnt="4">
        <dgm:presLayoutVars>
          <dgm:bulletEnabled val="1"/>
        </dgm:presLayoutVars>
      </dgm:prSet>
      <dgm:spPr/>
      <dgm:t>
        <a:bodyPr/>
        <a:lstStyle/>
        <a:p>
          <a:endParaRPr lang="en-US"/>
        </a:p>
      </dgm:t>
    </dgm:pt>
    <dgm:pt modelId="{C03AD54E-A287-4FF5-9290-A0690353628A}" type="pres">
      <dgm:prSet presAssocID="{7AF74CC8-A519-42F3-9C19-2DE84800DEAD}" presName="spNode" presStyleCnt="0"/>
      <dgm:spPr/>
    </dgm:pt>
    <dgm:pt modelId="{56C71940-8935-4099-BCB0-E7AB6EDE443E}" type="pres">
      <dgm:prSet presAssocID="{FFFE2E45-80AC-412C-803A-41D38F07FBDD}" presName="sibTrans" presStyleLbl="sibTrans1D1" presStyleIdx="3" presStyleCnt="4"/>
      <dgm:spPr/>
      <dgm:t>
        <a:bodyPr/>
        <a:lstStyle/>
        <a:p>
          <a:endParaRPr lang="en-US"/>
        </a:p>
      </dgm:t>
    </dgm:pt>
  </dgm:ptLst>
  <dgm:cxnLst>
    <dgm:cxn modelId="{B1AD1E94-BE07-44A9-B3CA-348AF86146B0}" srcId="{8046DA26-A378-465B-B8B8-0BC69CB228FB}" destId="{7AF74CC8-A519-42F3-9C19-2DE84800DEAD}" srcOrd="3" destOrd="0" parTransId="{F4D56BE1-1B62-4EE1-B0C4-030085F9A955}" sibTransId="{FFFE2E45-80AC-412C-803A-41D38F07FBDD}"/>
    <dgm:cxn modelId="{7DFC4059-0F6E-4ECF-9596-2BFA103FABE9}" srcId="{8046DA26-A378-465B-B8B8-0BC69CB228FB}" destId="{CF6E46E9-C3AF-4661-9FA9-D1B435C172F9}" srcOrd="2" destOrd="0" parTransId="{1E4F9A95-C8E2-4928-ADC2-87FE1A8B0E06}" sibTransId="{2817AC71-6C38-481F-8AFF-D04EF6A11D6F}"/>
    <dgm:cxn modelId="{0805183D-20BE-4997-929E-043EA2B0E9E5}" type="presOf" srcId="{2817AC71-6C38-481F-8AFF-D04EF6A11D6F}" destId="{14A2A421-D45E-4865-91FE-E63E2029F897}" srcOrd="0" destOrd="0" presId="urn:microsoft.com/office/officeart/2005/8/layout/cycle6"/>
    <dgm:cxn modelId="{E2421BBF-8976-44F2-9472-A1D6099EE957}" type="presOf" srcId="{64BB5CCD-198F-49D7-9D06-E2C26108AE21}" destId="{0427EEC6-BD69-4986-B7E5-914D5FF6FAC0}" srcOrd="0" destOrd="0" presId="urn:microsoft.com/office/officeart/2005/8/layout/cycle6"/>
    <dgm:cxn modelId="{A4C2109D-F1CB-493C-A114-3443603E115F}" type="presOf" srcId="{CF6E46E9-C3AF-4661-9FA9-D1B435C172F9}" destId="{7096CFFF-5527-44DD-BC4B-C802865DC27E}" srcOrd="0" destOrd="0" presId="urn:microsoft.com/office/officeart/2005/8/layout/cycle6"/>
    <dgm:cxn modelId="{EA529D9E-FFCE-4905-BC86-733EB998205F}" type="presOf" srcId="{FFFE2E45-80AC-412C-803A-41D38F07FBDD}" destId="{56C71940-8935-4099-BCB0-E7AB6EDE443E}" srcOrd="0" destOrd="0" presId="urn:microsoft.com/office/officeart/2005/8/layout/cycle6"/>
    <dgm:cxn modelId="{5CB84298-9A6C-4024-8453-0EDF8712C70E}" srcId="{8046DA26-A378-465B-B8B8-0BC69CB228FB}" destId="{38CBC9F6-BA24-45B3-81BB-CE3F789393F1}" srcOrd="0" destOrd="0" parTransId="{222DEDE6-0DD1-4544-8B24-EC4681D83F7C}" sibTransId="{431F4110-114D-4414-B524-70E368EC0C0D}"/>
    <dgm:cxn modelId="{5D767638-1A0D-44D4-B24C-2F62941846C0}" type="presOf" srcId="{8046DA26-A378-465B-B8B8-0BC69CB228FB}" destId="{8A35215A-ECC1-4F98-B4BA-ECAB51F0F9AB}" srcOrd="0" destOrd="0" presId="urn:microsoft.com/office/officeart/2005/8/layout/cycle6"/>
    <dgm:cxn modelId="{14587D5B-EC02-4D06-B162-F199843BE748}" type="presOf" srcId="{431F4110-114D-4414-B524-70E368EC0C0D}" destId="{0B391E04-B953-43CC-82F4-2FF5423EBB5D}" srcOrd="0" destOrd="0" presId="urn:microsoft.com/office/officeart/2005/8/layout/cycle6"/>
    <dgm:cxn modelId="{345A0B9A-233F-460E-A513-354C1316F8B3}" srcId="{8046DA26-A378-465B-B8B8-0BC69CB228FB}" destId="{64BB5CCD-198F-49D7-9D06-E2C26108AE21}" srcOrd="1" destOrd="0" parTransId="{B60145BE-9FE6-42E4-9E3B-CEF70081CE25}" sibTransId="{6CAECCF4-6946-425A-AE77-61756C5F9315}"/>
    <dgm:cxn modelId="{8D012574-F8F0-44E7-9E80-1A3E9B1F97CD}" type="presOf" srcId="{6CAECCF4-6946-425A-AE77-61756C5F9315}" destId="{8283C68D-9F80-49CB-9848-7EA89127A242}" srcOrd="0" destOrd="0" presId="urn:microsoft.com/office/officeart/2005/8/layout/cycle6"/>
    <dgm:cxn modelId="{80302C63-F554-4D50-AE82-B03A63E493E3}" type="presOf" srcId="{7AF74CC8-A519-42F3-9C19-2DE84800DEAD}" destId="{59E8900E-6531-4B73-8EE7-1B4BDFCBEBC4}" srcOrd="0" destOrd="0" presId="urn:microsoft.com/office/officeart/2005/8/layout/cycle6"/>
    <dgm:cxn modelId="{5FB3F2DF-6885-49B4-A6F1-8709EAA4C7EC}" type="presOf" srcId="{38CBC9F6-BA24-45B3-81BB-CE3F789393F1}" destId="{1EC16EC9-C78B-4C30-A008-3F9F67C6D4AF}" srcOrd="0" destOrd="0" presId="urn:microsoft.com/office/officeart/2005/8/layout/cycle6"/>
    <dgm:cxn modelId="{E8B56AAF-AC54-4BB1-A20E-CD9329945685}" type="presParOf" srcId="{8A35215A-ECC1-4F98-B4BA-ECAB51F0F9AB}" destId="{1EC16EC9-C78B-4C30-A008-3F9F67C6D4AF}" srcOrd="0" destOrd="0" presId="urn:microsoft.com/office/officeart/2005/8/layout/cycle6"/>
    <dgm:cxn modelId="{2FF390EA-12B1-45CC-B645-0DF241B4CFF9}" type="presParOf" srcId="{8A35215A-ECC1-4F98-B4BA-ECAB51F0F9AB}" destId="{648B7D0B-88B7-482D-BE51-DFEC3BD54E99}" srcOrd="1" destOrd="0" presId="urn:microsoft.com/office/officeart/2005/8/layout/cycle6"/>
    <dgm:cxn modelId="{8F37245D-DEB6-4684-98EB-7B9ECD4B604F}" type="presParOf" srcId="{8A35215A-ECC1-4F98-B4BA-ECAB51F0F9AB}" destId="{0B391E04-B953-43CC-82F4-2FF5423EBB5D}" srcOrd="2" destOrd="0" presId="urn:microsoft.com/office/officeart/2005/8/layout/cycle6"/>
    <dgm:cxn modelId="{3E034CF0-3DEC-45C8-A3C5-0D4A148B3FCD}" type="presParOf" srcId="{8A35215A-ECC1-4F98-B4BA-ECAB51F0F9AB}" destId="{0427EEC6-BD69-4986-B7E5-914D5FF6FAC0}" srcOrd="3" destOrd="0" presId="urn:microsoft.com/office/officeart/2005/8/layout/cycle6"/>
    <dgm:cxn modelId="{B5616143-780F-47E9-807F-0DB7F4747965}" type="presParOf" srcId="{8A35215A-ECC1-4F98-B4BA-ECAB51F0F9AB}" destId="{F5B25E00-AB9A-4B31-BA5E-C04B7A77721D}" srcOrd="4" destOrd="0" presId="urn:microsoft.com/office/officeart/2005/8/layout/cycle6"/>
    <dgm:cxn modelId="{4D4F3035-C388-4468-93A5-AD74C828547E}" type="presParOf" srcId="{8A35215A-ECC1-4F98-B4BA-ECAB51F0F9AB}" destId="{8283C68D-9F80-49CB-9848-7EA89127A242}" srcOrd="5" destOrd="0" presId="urn:microsoft.com/office/officeart/2005/8/layout/cycle6"/>
    <dgm:cxn modelId="{FFE4032C-F11B-4E98-84D2-124AE2558A81}" type="presParOf" srcId="{8A35215A-ECC1-4F98-B4BA-ECAB51F0F9AB}" destId="{7096CFFF-5527-44DD-BC4B-C802865DC27E}" srcOrd="6" destOrd="0" presId="urn:microsoft.com/office/officeart/2005/8/layout/cycle6"/>
    <dgm:cxn modelId="{23F3C6A4-AB90-4D89-8F65-B2636037E44D}" type="presParOf" srcId="{8A35215A-ECC1-4F98-B4BA-ECAB51F0F9AB}" destId="{DF159274-556D-4791-8CF6-C29D724AE9A9}" srcOrd="7" destOrd="0" presId="urn:microsoft.com/office/officeart/2005/8/layout/cycle6"/>
    <dgm:cxn modelId="{B627E081-4150-43B2-804F-D33D115F35D2}" type="presParOf" srcId="{8A35215A-ECC1-4F98-B4BA-ECAB51F0F9AB}" destId="{14A2A421-D45E-4865-91FE-E63E2029F897}" srcOrd="8" destOrd="0" presId="urn:microsoft.com/office/officeart/2005/8/layout/cycle6"/>
    <dgm:cxn modelId="{53442284-E792-4CAC-A7C5-B91D9EDDC96D}" type="presParOf" srcId="{8A35215A-ECC1-4F98-B4BA-ECAB51F0F9AB}" destId="{59E8900E-6531-4B73-8EE7-1B4BDFCBEBC4}" srcOrd="9" destOrd="0" presId="urn:microsoft.com/office/officeart/2005/8/layout/cycle6"/>
    <dgm:cxn modelId="{4061DB62-4B9F-42BD-9048-AFC2FDFD5FF8}" type="presParOf" srcId="{8A35215A-ECC1-4F98-B4BA-ECAB51F0F9AB}" destId="{C03AD54E-A287-4FF5-9290-A0690353628A}" srcOrd="10" destOrd="0" presId="urn:microsoft.com/office/officeart/2005/8/layout/cycle6"/>
    <dgm:cxn modelId="{EB613EB6-FB32-4EE7-8BF8-2A20273F2ED0}" type="presParOf" srcId="{8A35215A-ECC1-4F98-B4BA-ECAB51F0F9AB}" destId="{56C71940-8935-4099-BCB0-E7AB6EDE443E}"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B19CB2-0905-4673-861F-7133A1CAE8F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4EC624C-DEB1-4264-B832-C8CD49ED4159}">
      <dgm:prSet phldrT="[Tex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تطوير الموارد البشرية هي الوسيلة التي تساهم في تطوير المهارات الوظيفية الشخصية الخاصة بالموظفين، أو التنظيمية الخاصة بالشركة.</a:t>
          </a:r>
          <a:endParaRPr lang="en-US" sz="2800" b="1" dirty="0">
            <a:latin typeface="Times New Roman" panose="02020603050405020304" pitchFamily="18" charset="0"/>
            <a:cs typeface="Times New Roman" panose="02020603050405020304" pitchFamily="18" charset="0"/>
          </a:endParaRPr>
        </a:p>
      </dgm:t>
    </dgm:pt>
    <dgm:pt modelId="{E934122D-AC8C-4434-988D-29E6DBC399EF}" type="parTrans" cxnId="{8C254EE2-9AC2-482C-8D40-8E662AF8482E}">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E2EE9008-F7AA-42FB-9617-F90A3B43B1A0}" type="sibTrans" cxnId="{8C254EE2-9AC2-482C-8D40-8E662AF8482E}">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CB2991D8-47C8-4926-BB95-36276447AF22}">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 تهتم تطوير الموارد البشرية بدعم المعرفة والإمكانات الوظيفيّة للموارد البشرية.</a:t>
          </a:r>
          <a:endParaRPr lang="en-US" sz="2800" b="1">
            <a:latin typeface="Times New Roman" panose="02020603050405020304" pitchFamily="18" charset="0"/>
            <a:cs typeface="Times New Roman" panose="02020603050405020304" pitchFamily="18" charset="0"/>
          </a:endParaRPr>
        </a:p>
      </dgm:t>
    </dgm:pt>
    <dgm:pt modelId="{29761EE7-79BC-42C5-B43D-576C63FBA8C8}" type="parTrans" cxnId="{E12EC9FA-1FBC-4295-AFFD-ABB61D89BFFF}">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5F038F98-8D09-4606-8FAF-BCDC484AE689}" type="sibTrans" cxnId="{E12EC9FA-1FBC-4295-AFFD-ABB61D89BFFF}">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92E2A6FC-0D95-4652-9452-FD6FAAB5397D}">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 تسعى إلى التنمية عن طريق دعم ازدهار رأس المال البشري من خلال تطوير الشركة بشكل عام، ومن ثم تطوير كل فرد فيها.</a:t>
          </a:r>
          <a:endParaRPr lang="en-US" sz="2800" b="1">
            <a:latin typeface="Times New Roman" panose="02020603050405020304" pitchFamily="18" charset="0"/>
            <a:cs typeface="Times New Roman" panose="02020603050405020304" pitchFamily="18" charset="0"/>
          </a:endParaRPr>
        </a:p>
      </dgm:t>
    </dgm:pt>
    <dgm:pt modelId="{EBB7E5F2-C01E-44B8-A247-CE2EDF5670DB}" type="parTrans" cxnId="{E600D3D3-7446-4426-9DEC-F73B50FA5A04}">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1A73B1AC-964A-4DA9-90DE-8B7B2889BED1}" type="sibTrans" cxnId="{E600D3D3-7446-4426-9DEC-F73B50FA5A04}">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C9480DD9-19D6-4CC1-A687-815234DC99FA}" type="pres">
      <dgm:prSet presAssocID="{B9B19CB2-0905-4673-861F-7133A1CAE8F1}" presName="vert0" presStyleCnt="0">
        <dgm:presLayoutVars>
          <dgm:dir/>
          <dgm:animOne val="branch"/>
          <dgm:animLvl val="lvl"/>
        </dgm:presLayoutVars>
      </dgm:prSet>
      <dgm:spPr/>
      <dgm:t>
        <a:bodyPr/>
        <a:lstStyle/>
        <a:p>
          <a:endParaRPr lang="en-US"/>
        </a:p>
      </dgm:t>
    </dgm:pt>
    <dgm:pt modelId="{AD7853C2-707F-4ED4-85FF-F57451358381}" type="pres">
      <dgm:prSet presAssocID="{D4EC624C-DEB1-4264-B832-C8CD49ED4159}" presName="thickLine" presStyleLbl="alignNode1" presStyleIdx="0" presStyleCnt="3"/>
      <dgm:spPr/>
    </dgm:pt>
    <dgm:pt modelId="{D9DCF6A9-897F-4D03-A187-B09C4C9766BF}" type="pres">
      <dgm:prSet presAssocID="{D4EC624C-DEB1-4264-B832-C8CD49ED4159}" presName="horz1" presStyleCnt="0"/>
      <dgm:spPr/>
    </dgm:pt>
    <dgm:pt modelId="{5C9A3FFA-30A1-449A-9871-C4C13109B641}" type="pres">
      <dgm:prSet presAssocID="{D4EC624C-DEB1-4264-B832-C8CD49ED4159}" presName="tx1" presStyleLbl="revTx" presStyleIdx="0" presStyleCnt="3"/>
      <dgm:spPr/>
      <dgm:t>
        <a:bodyPr/>
        <a:lstStyle/>
        <a:p>
          <a:endParaRPr lang="en-US"/>
        </a:p>
      </dgm:t>
    </dgm:pt>
    <dgm:pt modelId="{96D6DEDD-9609-45D5-833A-9638C83A980E}" type="pres">
      <dgm:prSet presAssocID="{D4EC624C-DEB1-4264-B832-C8CD49ED4159}" presName="vert1" presStyleCnt="0"/>
      <dgm:spPr/>
    </dgm:pt>
    <dgm:pt modelId="{A80E86D9-9648-452F-98DE-2D29FCE78DF9}" type="pres">
      <dgm:prSet presAssocID="{CB2991D8-47C8-4926-BB95-36276447AF22}" presName="thickLine" presStyleLbl="alignNode1" presStyleIdx="1" presStyleCnt="3"/>
      <dgm:spPr/>
    </dgm:pt>
    <dgm:pt modelId="{951008F7-CD41-4D3A-BEDC-019E51334AFA}" type="pres">
      <dgm:prSet presAssocID="{CB2991D8-47C8-4926-BB95-36276447AF22}" presName="horz1" presStyleCnt="0"/>
      <dgm:spPr/>
    </dgm:pt>
    <dgm:pt modelId="{682166D2-C4B9-4446-87EE-63720C8BEC1B}" type="pres">
      <dgm:prSet presAssocID="{CB2991D8-47C8-4926-BB95-36276447AF22}" presName="tx1" presStyleLbl="revTx" presStyleIdx="1" presStyleCnt="3"/>
      <dgm:spPr/>
      <dgm:t>
        <a:bodyPr/>
        <a:lstStyle/>
        <a:p>
          <a:endParaRPr lang="en-US"/>
        </a:p>
      </dgm:t>
    </dgm:pt>
    <dgm:pt modelId="{1E572B3C-A97D-4E51-886D-ADBB8F8C3098}" type="pres">
      <dgm:prSet presAssocID="{CB2991D8-47C8-4926-BB95-36276447AF22}" presName="vert1" presStyleCnt="0"/>
      <dgm:spPr/>
    </dgm:pt>
    <dgm:pt modelId="{2CB26D57-F069-4645-BC97-CAD423FE5311}" type="pres">
      <dgm:prSet presAssocID="{92E2A6FC-0D95-4652-9452-FD6FAAB5397D}" presName="thickLine" presStyleLbl="alignNode1" presStyleIdx="2" presStyleCnt="3"/>
      <dgm:spPr/>
    </dgm:pt>
    <dgm:pt modelId="{90FB4DCE-3542-429F-A942-006EF32FC833}" type="pres">
      <dgm:prSet presAssocID="{92E2A6FC-0D95-4652-9452-FD6FAAB5397D}" presName="horz1" presStyleCnt="0"/>
      <dgm:spPr/>
    </dgm:pt>
    <dgm:pt modelId="{7617B3B9-F7BD-4B48-9C2F-A90C4904573D}" type="pres">
      <dgm:prSet presAssocID="{92E2A6FC-0D95-4652-9452-FD6FAAB5397D}" presName="tx1" presStyleLbl="revTx" presStyleIdx="2" presStyleCnt="3"/>
      <dgm:spPr/>
      <dgm:t>
        <a:bodyPr/>
        <a:lstStyle/>
        <a:p>
          <a:endParaRPr lang="en-US"/>
        </a:p>
      </dgm:t>
    </dgm:pt>
    <dgm:pt modelId="{DF701B71-92B2-4FA4-8081-371BBAB5DEF2}" type="pres">
      <dgm:prSet presAssocID="{92E2A6FC-0D95-4652-9452-FD6FAAB5397D}" presName="vert1" presStyleCnt="0"/>
      <dgm:spPr/>
    </dgm:pt>
  </dgm:ptLst>
  <dgm:cxnLst>
    <dgm:cxn modelId="{8C254EE2-9AC2-482C-8D40-8E662AF8482E}" srcId="{B9B19CB2-0905-4673-861F-7133A1CAE8F1}" destId="{D4EC624C-DEB1-4264-B832-C8CD49ED4159}" srcOrd="0" destOrd="0" parTransId="{E934122D-AC8C-4434-988D-29E6DBC399EF}" sibTransId="{E2EE9008-F7AA-42FB-9617-F90A3B43B1A0}"/>
    <dgm:cxn modelId="{E291BCC5-1459-489A-A6F3-A6C05C779C5B}" type="presOf" srcId="{92E2A6FC-0D95-4652-9452-FD6FAAB5397D}" destId="{7617B3B9-F7BD-4B48-9C2F-A90C4904573D}" srcOrd="0" destOrd="0" presId="urn:microsoft.com/office/officeart/2008/layout/LinedList"/>
    <dgm:cxn modelId="{E600D3D3-7446-4426-9DEC-F73B50FA5A04}" srcId="{B9B19CB2-0905-4673-861F-7133A1CAE8F1}" destId="{92E2A6FC-0D95-4652-9452-FD6FAAB5397D}" srcOrd="2" destOrd="0" parTransId="{EBB7E5F2-C01E-44B8-A247-CE2EDF5670DB}" sibTransId="{1A73B1AC-964A-4DA9-90DE-8B7B2889BED1}"/>
    <dgm:cxn modelId="{0C2EF0EE-BB0D-4E6C-85FD-B00E4EC54104}" type="presOf" srcId="{D4EC624C-DEB1-4264-B832-C8CD49ED4159}" destId="{5C9A3FFA-30A1-449A-9871-C4C13109B641}" srcOrd="0" destOrd="0" presId="urn:microsoft.com/office/officeart/2008/layout/LinedList"/>
    <dgm:cxn modelId="{C427AC66-27F3-487D-AAD3-BDF1ADC2BDA5}" type="presOf" srcId="{B9B19CB2-0905-4673-861F-7133A1CAE8F1}" destId="{C9480DD9-19D6-4CC1-A687-815234DC99FA}" srcOrd="0" destOrd="0" presId="urn:microsoft.com/office/officeart/2008/layout/LinedList"/>
    <dgm:cxn modelId="{9A10CB95-E5B5-4163-A254-B85768281C43}" type="presOf" srcId="{CB2991D8-47C8-4926-BB95-36276447AF22}" destId="{682166D2-C4B9-4446-87EE-63720C8BEC1B}" srcOrd="0" destOrd="0" presId="urn:microsoft.com/office/officeart/2008/layout/LinedList"/>
    <dgm:cxn modelId="{E12EC9FA-1FBC-4295-AFFD-ABB61D89BFFF}" srcId="{B9B19CB2-0905-4673-861F-7133A1CAE8F1}" destId="{CB2991D8-47C8-4926-BB95-36276447AF22}" srcOrd="1" destOrd="0" parTransId="{29761EE7-79BC-42C5-B43D-576C63FBA8C8}" sibTransId="{5F038F98-8D09-4606-8FAF-BCDC484AE689}"/>
    <dgm:cxn modelId="{70A10D7D-1669-43E4-B7A9-E7BE561D2C8C}" type="presParOf" srcId="{C9480DD9-19D6-4CC1-A687-815234DC99FA}" destId="{AD7853C2-707F-4ED4-85FF-F57451358381}" srcOrd="0" destOrd="0" presId="urn:microsoft.com/office/officeart/2008/layout/LinedList"/>
    <dgm:cxn modelId="{DC3056FF-C3CD-4708-8868-7C5506E0266E}" type="presParOf" srcId="{C9480DD9-19D6-4CC1-A687-815234DC99FA}" destId="{D9DCF6A9-897F-4D03-A187-B09C4C9766BF}" srcOrd="1" destOrd="0" presId="urn:microsoft.com/office/officeart/2008/layout/LinedList"/>
    <dgm:cxn modelId="{7DE424B8-1734-4097-8B74-FC5D3CAEFA16}" type="presParOf" srcId="{D9DCF6A9-897F-4D03-A187-B09C4C9766BF}" destId="{5C9A3FFA-30A1-449A-9871-C4C13109B641}" srcOrd="0" destOrd="0" presId="urn:microsoft.com/office/officeart/2008/layout/LinedList"/>
    <dgm:cxn modelId="{7F0745C7-0F2F-4C09-A7CD-09F7BAF7D31C}" type="presParOf" srcId="{D9DCF6A9-897F-4D03-A187-B09C4C9766BF}" destId="{96D6DEDD-9609-45D5-833A-9638C83A980E}" srcOrd="1" destOrd="0" presId="urn:microsoft.com/office/officeart/2008/layout/LinedList"/>
    <dgm:cxn modelId="{DCEA9DBC-7C96-4A59-9ECE-EAAADE853ACB}" type="presParOf" srcId="{C9480DD9-19D6-4CC1-A687-815234DC99FA}" destId="{A80E86D9-9648-452F-98DE-2D29FCE78DF9}" srcOrd="2" destOrd="0" presId="urn:microsoft.com/office/officeart/2008/layout/LinedList"/>
    <dgm:cxn modelId="{30E9E44E-184D-471D-A1B7-AAA87FF01EA2}" type="presParOf" srcId="{C9480DD9-19D6-4CC1-A687-815234DC99FA}" destId="{951008F7-CD41-4D3A-BEDC-019E51334AFA}" srcOrd="3" destOrd="0" presId="urn:microsoft.com/office/officeart/2008/layout/LinedList"/>
    <dgm:cxn modelId="{87E876C2-0BF6-4B5E-A18B-3298B29ED3D8}" type="presParOf" srcId="{951008F7-CD41-4D3A-BEDC-019E51334AFA}" destId="{682166D2-C4B9-4446-87EE-63720C8BEC1B}" srcOrd="0" destOrd="0" presId="urn:microsoft.com/office/officeart/2008/layout/LinedList"/>
    <dgm:cxn modelId="{510DF137-5F7C-4056-AE09-72D8D8C8874F}" type="presParOf" srcId="{951008F7-CD41-4D3A-BEDC-019E51334AFA}" destId="{1E572B3C-A97D-4E51-886D-ADBB8F8C3098}" srcOrd="1" destOrd="0" presId="urn:microsoft.com/office/officeart/2008/layout/LinedList"/>
    <dgm:cxn modelId="{DB7366F8-328A-45A5-9B44-58E41262D0D1}" type="presParOf" srcId="{C9480DD9-19D6-4CC1-A687-815234DC99FA}" destId="{2CB26D57-F069-4645-BC97-CAD423FE5311}" srcOrd="4" destOrd="0" presId="urn:microsoft.com/office/officeart/2008/layout/LinedList"/>
    <dgm:cxn modelId="{240A5790-D60F-4F78-9F78-F7DAB7E8C401}" type="presParOf" srcId="{C9480DD9-19D6-4CC1-A687-815234DC99FA}" destId="{90FB4DCE-3542-429F-A942-006EF32FC833}" srcOrd="5" destOrd="0" presId="urn:microsoft.com/office/officeart/2008/layout/LinedList"/>
    <dgm:cxn modelId="{996BDC66-1C43-4D5F-AD63-067F9C50BB13}" type="presParOf" srcId="{90FB4DCE-3542-429F-A942-006EF32FC833}" destId="{7617B3B9-F7BD-4B48-9C2F-A90C4904573D}" srcOrd="0" destOrd="0" presId="urn:microsoft.com/office/officeart/2008/layout/LinedList"/>
    <dgm:cxn modelId="{8FCA304C-291E-4CE5-AB60-582B3A91BC0F}" type="presParOf" srcId="{90FB4DCE-3542-429F-A942-006EF32FC833}" destId="{DF701B71-92B2-4FA4-8081-371BBAB5DE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049BBC-642A-4725-B174-353BD0C36284}"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33A4D089-E960-402A-9FB2-03C002AE1C69}">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طرق تطوير ادارة الموارد البشرية</a:t>
          </a:r>
          <a:endParaRPr lang="en-US" sz="2800" b="1" dirty="0">
            <a:latin typeface="Times New Roman" panose="02020603050405020304" pitchFamily="18" charset="0"/>
            <a:cs typeface="Times New Roman" panose="02020603050405020304" pitchFamily="18" charset="0"/>
          </a:endParaRPr>
        </a:p>
      </dgm:t>
    </dgm:pt>
    <dgm:pt modelId="{0DB971CD-45DB-4A04-9F53-55C1468FEFB3}" type="parTrans" cxnId="{97B7E0B7-6142-4DC5-90E7-6B57C2853E5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E05C635-A1BC-4C87-B8A8-4AE7A8A5E39F}" type="sibTrans" cxnId="{97B7E0B7-6142-4DC5-90E7-6B57C2853E5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B137BE9-F73F-459F-8C49-082750497FFB}">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استخدام البرامج الإلكترونية</a:t>
          </a:r>
          <a:endParaRPr lang="en-US" sz="2800" b="1" dirty="0">
            <a:latin typeface="Times New Roman" panose="02020603050405020304" pitchFamily="18" charset="0"/>
            <a:cs typeface="Times New Roman" panose="02020603050405020304" pitchFamily="18" charset="0"/>
          </a:endParaRPr>
        </a:p>
      </dgm:t>
    </dgm:pt>
    <dgm:pt modelId="{191EE42E-59C1-4399-A935-1DCC2933CF8A}" type="parTrans" cxnId="{96D05EF7-9940-43DD-B54C-75E645F6632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FFF2384-797C-420B-875B-0E0B8D55127D}" type="sibTrans" cxnId="{96D05EF7-9940-43DD-B54C-75E645F6632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2B0AFB3-6E31-4304-86AA-6DD89EE87DD3}">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تحسين الجوانب الشخصية للموظفين</a:t>
          </a:r>
          <a:endParaRPr lang="en-US" sz="2800" b="1" dirty="0">
            <a:latin typeface="Times New Roman" panose="02020603050405020304" pitchFamily="18" charset="0"/>
            <a:cs typeface="Times New Roman" panose="02020603050405020304" pitchFamily="18" charset="0"/>
          </a:endParaRPr>
        </a:p>
      </dgm:t>
    </dgm:pt>
    <dgm:pt modelId="{9537DB37-B1D8-45BA-877D-66B3F263E8AC}" type="parTrans" cxnId="{FEAD22C7-233E-47F1-AE72-2F875098129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02949F2-6E5D-4120-9C13-6F542CC6DBCE}" type="sibTrans" cxnId="{FEAD22C7-233E-47F1-AE72-2F875098129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26D71C1-6730-4782-B0DF-82DE799A15EC}">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ربط أهداف الموارد البشرية مع أهداف العمل</a:t>
          </a:r>
          <a:endParaRPr lang="en-US" sz="2800" b="1" dirty="0">
            <a:latin typeface="Times New Roman" panose="02020603050405020304" pitchFamily="18" charset="0"/>
            <a:cs typeface="Times New Roman" panose="02020603050405020304" pitchFamily="18" charset="0"/>
          </a:endParaRPr>
        </a:p>
      </dgm:t>
    </dgm:pt>
    <dgm:pt modelId="{638CB3F7-78B8-4094-952E-DE4D9D8C3D61}" type="parTrans" cxnId="{43D6D0A8-29B0-4D7A-AB63-25651F0387A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BF5E1C5-F672-4675-83ED-515C921430F2}" type="sibTrans" cxnId="{43D6D0A8-29B0-4D7A-AB63-25651F0387A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7A49841-8C0F-46A9-B050-50CE68FB5240}">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تطوير برامج المكافئات</a:t>
          </a:r>
          <a:endParaRPr lang="en-US" sz="2800" b="1" dirty="0">
            <a:latin typeface="Times New Roman" panose="02020603050405020304" pitchFamily="18" charset="0"/>
            <a:cs typeface="Times New Roman" panose="02020603050405020304" pitchFamily="18" charset="0"/>
          </a:endParaRPr>
        </a:p>
      </dgm:t>
    </dgm:pt>
    <dgm:pt modelId="{B32A72B8-53C7-435B-8248-56D2BD05C449}" type="parTrans" cxnId="{61CF4379-11CD-4A4A-A3E5-7FD68784C26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A1DDFDF-FCD7-4746-9952-92BA3C6404F1}" type="sibTrans" cxnId="{61CF4379-11CD-4A4A-A3E5-7FD68784C26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B01B8AC-7537-4DED-9F9B-A00D11011926}">
      <dgm:prSet custT="1"/>
      <dgm:spPr/>
      <dgm:t>
        <a:bodyPr/>
        <a:lstStyle/>
        <a:p>
          <a:pPr algn="ctr" rtl="1"/>
          <a:r>
            <a:rPr lang="ar-SA" sz="2800" b="1" dirty="0" smtClean="0">
              <a:latin typeface="Times New Roman" panose="02020603050405020304" pitchFamily="18" charset="0"/>
              <a:cs typeface="Times New Roman" panose="02020603050405020304" pitchFamily="18" charset="0"/>
            </a:rPr>
            <a:t>وضع خطة تطوير مهني قوية</a:t>
          </a:r>
          <a:endParaRPr lang="en-US" sz="2800" b="1" dirty="0">
            <a:latin typeface="Times New Roman" panose="02020603050405020304" pitchFamily="18" charset="0"/>
            <a:cs typeface="Times New Roman" panose="02020603050405020304" pitchFamily="18" charset="0"/>
          </a:endParaRPr>
        </a:p>
      </dgm:t>
    </dgm:pt>
    <dgm:pt modelId="{E0F63B7B-B654-4786-93C4-9FB1FD3E55B3}" type="parTrans" cxnId="{CE064F76-B992-4087-8A28-B7BB026ACDB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971C632-59F3-480E-A661-1E2B9098F2BC}" type="sibTrans" cxnId="{CE064F76-B992-4087-8A28-B7BB026ACDB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C4E07AD-6571-4E59-925F-38F591907A93}" type="pres">
      <dgm:prSet presAssocID="{F9049BBC-642A-4725-B174-353BD0C36284}" presName="Name0" presStyleCnt="0">
        <dgm:presLayoutVars>
          <dgm:chMax val="7"/>
          <dgm:chPref val="7"/>
          <dgm:dir/>
          <dgm:animLvl val="lvl"/>
        </dgm:presLayoutVars>
      </dgm:prSet>
      <dgm:spPr/>
      <dgm:t>
        <a:bodyPr/>
        <a:lstStyle/>
        <a:p>
          <a:endParaRPr lang="en-US"/>
        </a:p>
      </dgm:t>
    </dgm:pt>
    <dgm:pt modelId="{9FB4EDF4-3A08-45BF-884F-4AD5ACA35ACA}" type="pres">
      <dgm:prSet presAssocID="{33A4D089-E960-402A-9FB2-03C002AE1C69}" presName="Accent1" presStyleCnt="0"/>
      <dgm:spPr/>
    </dgm:pt>
    <dgm:pt modelId="{A9FF7471-3119-418C-9ABE-92C7B966FFB0}" type="pres">
      <dgm:prSet presAssocID="{33A4D089-E960-402A-9FB2-03C002AE1C69}" presName="Accent" presStyleLbl="node1" presStyleIdx="0" presStyleCnt="1"/>
      <dgm:spPr/>
    </dgm:pt>
    <dgm:pt modelId="{5BFF0A2B-F6F1-45BF-AF33-A7D93C3F1CDB}" type="pres">
      <dgm:prSet presAssocID="{33A4D089-E960-402A-9FB2-03C002AE1C69}" presName="Child1" presStyleLbl="revTx" presStyleIdx="0" presStyleCnt="2">
        <dgm:presLayoutVars>
          <dgm:chMax val="0"/>
          <dgm:chPref val="0"/>
          <dgm:bulletEnabled val="1"/>
        </dgm:presLayoutVars>
      </dgm:prSet>
      <dgm:spPr/>
      <dgm:t>
        <a:bodyPr/>
        <a:lstStyle/>
        <a:p>
          <a:endParaRPr lang="en-US"/>
        </a:p>
      </dgm:t>
    </dgm:pt>
    <dgm:pt modelId="{E2B708AD-E07B-440F-A7AF-480936B52B89}" type="pres">
      <dgm:prSet presAssocID="{33A4D089-E960-402A-9FB2-03C002AE1C69}" presName="Parent1" presStyleLbl="revTx" presStyleIdx="1" presStyleCnt="2">
        <dgm:presLayoutVars>
          <dgm:chMax val="1"/>
          <dgm:chPref val="1"/>
          <dgm:bulletEnabled val="1"/>
        </dgm:presLayoutVars>
      </dgm:prSet>
      <dgm:spPr/>
      <dgm:t>
        <a:bodyPr/>
        <a:lstStyle/>
        <a:p>
          <a:endParaRPr lang="en-US"/>
        </a:p>
      </dgm:t>
    </dgm:pt>
  </dgm:ptLst>
  <dgm:cxnLst>
    <dgm:cxn modelId="{DD1FB1F3-1266-4C50-97A3-A1B3110E0B33}" type="presOf" srcId="{BB01B8AC-7537-4DED-9F9B-A00D11011926}" destId="{5BFF0A2B-F6F1-45BF-AF33-A7D93C3F1CDB}" srcOrd="0" destOrd="4" presId="urn:microsoft.com/office/officeart/2009/layout/CircleArrowProcess"/>
    <dgm:cxn modelId="{96D05EF7-9940-43DD-B54C-75E645F66321}" srcId="{33A4D089-E960-402A-9FB2-03C002AE1C69}" destId="{BB137BE9-F73F-459F-8C49-082750497FFB}" srcOrd="0" destOrd="0" parTransId="{191EE42E-59C1-4399-A935-1DCC2933CF8A}" sibTransId="{1FFF2384-797C-420B-875B-0E0B8D55127D}"/>
    <dgm:cxn modelId="{FEAD22C7-233E-47F1-AE72-2F8750981291}" srcId="{33A4D089-E960-402A-9FB2-03C002AE1C69}" destId="{52B0AFB3-6E31-4304-86AA-6DD89EE87DD3}" srcOrd="1" destOrd="0" parTransId="{9537DB37-B1D8-45BA-877D-66B3F263E8AC}" sibTransId="{502949F2-6E5D-4120-9C13-6F542CC6DBCE}"/>
    <dgm:cxn modelId="{5BCCA990-384F-4B4E-91DD-47A981BF3C0D}" type="presOf" srcId="{52B0AFB3-6E31-4304-86AA-6DD89EE87DD3}" destId="{5BFF0A2B-F6F1-45BF-AF33-A7D93C3F1CDB}" srcOrd="0" destOrd="1" presId="urn:microsoft.com/office/officeart/2009/layout/CircleArrowProcess"/>
    <dgm:cxn modelId="{97B7E0B7-6142-4DC5-90E7-6B57C2853E55}" srcId="{F9049BBC-642A-4725-B174-353BD0C36284}" destId="{33A4D089-E960-402A-9FB2-03C002AE1C69}" srcOrd="0" destOrd="0" parTransId="{0DB971CD-45DB-4A04-9F53-55C1468FEFB3}" sibTransId="{7E05C635-A1BC-4C87-B8A8-4AE7A8A5E39F}"/>
    <dgm:cxn modelId="{E1107299-6372-4559-B033-0F31D3DB9921}" type="presOf" srcId="{026D71C1-6730-4782-B0DF-82DE799A15EC}" destId="{5BFF0A2B-F6F1-45BF-AF33-A7D93C3F1CDB}" srcOrd="0" destOrd="2" presId="urn:microsoft.com/office/officeart/2009/layout/CircleArrowProcess"/>
    <dgm:cxn modelId="{43D6D0A8-29B0-4D7A-AB63-25651F0387AE}" srcId="{33A4D089-E960-402A-9FB2-03C002AE1C69}" destId="{026D71C1-6730-4782-B0DF-82DE799A15EC}" srcOrd="2" destOrd="0" parTransId="{638CB3F7-78B8-4094-952E-DE4D9D8C3D61}" sibTransId="{0BF5E1C5-F672-4675-83ED-515C921430F2}"/>
    <dgm:cxn modelId="{CE064F76-B992-4087-8A28-B7BB026ACDB4}" srcId="{33A4D089-E960-402A-9FB2-03C002AE1C69}" destId="{BB01B8AC-7537-4DED-9F9B-A00D11011926}" srcOrd="4" destOrd="0" parTransId="{E0F63B7B-B654-4786-93C4-9FB1FD3E55B3}" sibTransId="{9971C632-59F3-480E-A661-1E2B9098F2BC}"/>
    <dgm:cxn modelId="{CB053201-48EF-40BB-B30A-FEA0C751D63E}" type="presOf" srcId="{33A4D089-E960-402A-9FB2-03C002AE1C69}" destId="{E2B708AD-E07B-440F-A7AF-480936B52B89}" srcOrd="0" destOrd="0" presId="urn:microsoft.com/office/officeart/2009/layout/CircleArrowProcess"/>
    <dgm:cxn modelId="{4866E56C-66A6-49FF-8957-A9BFF980B034}" type="presOf" srcId="{F9049BBC-642A-4725-B174-353BD0C36284}" destId="{CC4E07AD-6571-4E59-925F-38F591907A93}" srcOrd="0" destOrd="0" presId="urn:microsoft.com/office/officeart/2009/layout/CircleArrowProcess"/>
    <dgm:cxn modelId="{06AB3D36-823B-4A85-B4D2-122901B1F707}" type="presOf" srcId="{BB137BE9-F73F-459F-8C49-082750497FFB}" destId="{5BFF0A2B-F6F1-45BF-AF33-A7D93C3F1CDB}" srcOrd="0" destOrd="0" presId="urn:microsoft.com/office/officeart/2009/layout/CircleArrowProcess"/>
    <dgm:cxn modelId="{35B0F536-9D28-46D8-9D19-D17907BAB3AC}" type="presOf" srcId="{07A49841-8C0F-46A9-B050-50CE68FB5240}" destId="{5BFF0A2B-F6F1-45BF-AF33-A7D93C3F1CDB}" srcOrd="0" destOrd="3" presId="urn:microsoft.com/office/officeart/2009/layout/CircleArrowProcess"/>
    <dgm:cxn modelId="{61CF4379-11CD-4A4A-A3E5-7FD68784C268}" srcId="{33A4D089-E960-402A-9FB2-03C002AE1C69}" destId="{07A49841-8C0F-46A9-B050-50CE68FB5240}" srcOrd="3" destOrd="0" parTransId="{B32A72B8-53C7-435B-8248-56D2BD05C449}" sibTransId="{9A1DDFDF-FCD7-4746-9952-92BA3C6404F1}"/>
    <dgm:cxn modelId="{41655D40-A4DE-44FF-8D8F-C5769C3B859B}" type="presParOf" srcId="{CC4E07AD-6571-4E59-925F-38F591907A93}" destId="{9FB4EDF4-3A08-45BF-884F-4AD5ACA35ACA}" srcOrd="0" destOrd="0" presId="urn:microsoft.com/office/officeart/2009/layout/CircleArrowProcess"/>
    <dgm:cxn modelId="{A92A647C-9E83-405B-8484-EC85373A6A25}" type="presParOf" srcId="{9FB4EDF4-3A08-45BF-884F-4AD5ACA35ACA}" destId="{A9FF7471-3119-418C-9ABE-92C7B966FFB0}" srcOrd="0" destOrd="0" presId="urn:microsoft.com/office/officeart/2009/layout/CircleArrowProcess"/>
    <dgm:cxn modelId="{CCDA35AA-272A-460F-ADFC-E9200432606E}" type="presParOf" srcId="{CC4E07AD-6571-4E59-925F-38F591907A93}" destId="{5BFF0A2B-F6F1-45BF-AF33-A7D93C3F1CDB}" srcOrd="1" destOrd="0" presId="urn:microsoft.com/office/officeart/2009/layout/CircleArrowProcess"/>
    <dgm:cxn modelId="{B7466EFF-19A0-4BCE-A10F-A985EE12CDD3}" type="presParOf" srcId="{CC4E07AD-6571-4E59-925F-38F591907A93}" destId="{E2B708AD-E07B-440F-A7AF-480936B52B89}"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3E45886-4357-4E83-A96D-072C2564EB8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66E18B5-4ED9-4E7A-B24C-91963DBA3E48}">
      <dgm:prSet phldrT="[Text]" custT="1"/>
      <dgm:spPr/>
      <dgm:t>
        <a:bodyPr/>
        <a:lstStyle/>
        <a:p>
          <a:pPr algn="ctr" rtl="1"/>
          <a:r>
            <a:rPr lang="ar-EG" sz="2800" b="1" dirty="0" smtClean="0">
              <a:latin typeface="Times New Roman" panose="02020603050405020304" pitchFamily="18" charset="0"/>
              <a:cs typeface="Times New Roman" panose="02020603050405020304" pitchFamily="18" charset="0"/>
            </a:rPr>
            <a:t>إدارة الموارد البشرية</a:t>
          </a:r>
          <a:endParaRPr lang="en-US" sz="2800" b="1" dirty="0">
            <a:latin typeface="Times New Roman" panose="02020603050405020304" pitchFamily="18" charset="0"/>
            <a:cs typeface="Times New Roman" panose="02020603050405020304" pitchFamily="18" charset="0"/>
          </a:endParaRPr>
        </a:p>
      </dgm:t>
    </dgm:pt>
    <dgm:pt modelId="{030E2249-8D3B-4A23-B1A0-BF8FCD216503}" type="parTrans" cxnId="{35338509-0F44-49E1-8CC3-9F2160A2E27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ADF3245-F680-4C24-B3FF-D14101FF19C5}" type="sibTrans" cxnId="{35338509-0F44-49E1-8CC3-9F2160A2E27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44D093C-C02D-4A1C-98E4-FB3C476E9988}">
      <dgm:prSet phldrT="[Text]" custT="1"/>
      <dgm:spPr/>
      <dgm:t>
        <a:bodyPr/>
        <a:lstStyle/>
        <a:p>
          <a:pPr algn="ctr" rtl="1"/>
          <a:r>
            <a:rPr lang="ar-EG" sz="2800" b="1" dirty="0" smtClean="0">
              <a:latin typeface="Times New Roman" panose="02020603050405020304" pitchFamily="18" charset="0"/>
              <a:cs typeface="Times New Roman" panose="02020603050405020304" pitchFamily="18" charset="0"/>
            </a:rPr>
            <a:t>هي التقنيات المتبعة في وضع الخطط و الإستراتيجيات الخاصة بإدارة الموظفين في المنشأة و تعتمد على كافة الأمور المرتبطة بم ضمن النطاق الوظيفي.</a:t>
          </a:r>
          <a:endParaRPr lang="en-US" sz="2800" b="1" dirty="0">
            <a:latin typeface="Times New Roman" panose="02020603050405020304" pitchFamily="18" charset="0"/>
            <a:cs typeface="Times New Roman" panose="02020603050405020304" pitchFamily="18" charset="0"/>
          </a:endParaRPr>
        </a:p>
      </dgm:t>
    </dgm:pt>
    <dgm:pt modelId="{2EB35595-9C8B-48A4-82D4-06429E0A4D4E}" type="parTrans" cxnId="{652A5BF9-AAB5-4F1C-8E51-62B5BC7F028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4CB35A1-BC30-46C3-9E73-3631DB0BFE9B}" type="sibTrans" cxnId="{652A5BF9-AAB5-4F1C-8E51-62B5BC7F028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CE5D117-790B-468C-811D-9D6BE023F2E2}">
      <dgm:prSet phldrT="[Text]" custT="1"/>
      <dgm:spPr/>
      <dgm:t>
        <a:bodyPr/>
        <a:lstStyle/>
        <a:p>
          <a:pPr algn="ctr" rtl="1"/>
          <a:r>
            <a:rPr lang="ar-EG" sz="2800" b="1" dirty="0" smtClean="0">
              <a:latin typeface="Times New Roman" panose="02020603050405020304" pitchFamily="18" charset="0"/>
              <a:cs typeface="Times New Roman" panose="02020603050405020304" pitchFamily="18" charset="0"/>
            </a:rPr>
            <a:t>الموارد البشرية</a:t>
          </a:r>
          <a:endParaRPr lang="en-US" sz="2800" b="1" dirty="0">
            <a:latin typeface="Times New Roman" panose="02020603050405020304" pitchFamily="18" charset="0"/>
            <a:cs typeface="Times New Roman" panose="02020603050405020304" pitchFamily="18" charset="0"/>
          </a:endParaRPr>
        </a:p>
      </dgm:t>
    </dgm:pt>
    <dgm:pt modelId="{40536AC6-921C-4951-8863-29A925F3F8CB}" type="parTrans" cxnId="{A6FAFFBD-F630-4488-93E7-1630DF6051A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570C808-FDB3-49F7-91F0-C5D8A85EAF21}" type="sibTrans" cxnId="{A6FAFFBD-F630-4488-93E7-1630DF6051A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C2DB3B7-71B6-4D76-946B-4B30B86D3883}">
      <dgm:prSet phldrT="[Text]" custT="1"/>
      <dgm:spPr/>
      <dgm:t>
        <a:bodyPr/>
        <a:lstStyle/>
        <a:p>
          <a:pPr algn="ctr" rtl="1"/>
          <a:r>
            <a:rPr lang="ar-EG" sz="2800" b="1" dirty="0" smtClean="0">
              <a:latin typeface="Times New Roman" panose="02020603050405020304" pitchFamily="18" charset="0"/>
              <a:cs typeface="Times New Roman" panose="02020603050405020304" pitchFamily="18" charset="0"/>
            </a:rPr>
            <a:t>هي عبارة عن مجموعة عمليات داخل الشركة أو المؤسسة تشتمل تواجد أشخاص يعملون على متابعة كافة المهام و النشاطات و الأدوار الخاصة بالموظفين الحاليين و مَن سوف يتم تعيينهم</a:t>
          </a:r>
          <a:endParaRPr lang="en-US" sz="2800" b="1" dirty="0">
            <a:latin typeface="Times New Roman" panose="02020603050405020304" pitchFamily="18" charset="0"/>
            <a:cs typeface="Times New Roman" panose="02020603050405020304" pitchFamily="18" charset="0"/>
          </a:endParaRPr>
        </a:p>
      </dgm:t>
    </dgm:pt>
    <dgm:pt modelId="{9FF9F587-CFBC-4EDB-8644-F1B24E8C37E0}" type="parTrans" cxnId="{ED68F2F1-249C-4869-B598-BD850F1BF78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57880FA-3660-430A-BCFD-EE6076D96CBE}" type="sibTrans" cxnId="{ED68F2F1-249C-4869-B598-BD850F1BF78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D75FD1A-21F1-4520-8359-F2E0E366AA7A}" type="pres">
      <dgm:prSet presAssocID="{C3E45886-4357-4E83-A96D-072C2564EB86}" presName="Name0" presStyleCnt="0">
        <dgm:presLayoutVars>
          <dgm:dir/>
          <dgm:animLvl val="lvl"/>
          <dgm:resizeHandles val="exact"/>
        </dgm:presLayoutVars>
      </dgm:prSet>
      <dgm:spPr/>
      <dgm:t>
        <a:bodyPr/>
        <a:lstStyle/>
        <a:p>
          <a:endParaRPr lang="en-US"/>
        </a:p>
      </dgm:t>
    </dgm:pt>
    <dgm:pt modelId="{EA9068C1-04C9-425A-A7BC-740947FD24CF}" type="pres">
      <dgm:prSet presAssocID="{666E18B5-4ED9-4E7A-B24C-91963DBA3E48}" presName="composite" presStyleCnt="0"/>
      <dgm:spPr/>
      <dgm:t>
        <a:bodyPr/>
        <a:lstStyle/>
        <a:p>
          <a:endParaRPr lang="en-US"/>
        </a:p>
      </dgm:t>
    </dgm:pt>
    <dgm:pt modelId="{D2C12E83-229A-49F9-8367-4820F9795292}" type="pres">
      <dgm:prSet presAssocID="{666E18B5-4ED9-4E7A-B24C-91963DBA3E48}" presName="parTx" presStyleLbl="alignNode1" presStyleIdx="0" presStyleCnt="2">
        <dgm:presLayoutVars>
          <dgm:chMax val="0"/>
          <dgm:chPref val="0"/>
          <dgm:bulletEnabled val="1"/>
        </dgm:presLayoutVars>
      </dgm:prSet>
      <dgm:spPr/>
      <dgm:t>
        <a:bodyPr/>
        <a:lstStyle/>
        <a:p>
          <a:endParaRPr lang="en-US"/>
        </a:p>
      </dgm:t>
    </dgm:pt>
    <dgm:pt modelId="{B06A5A82-9A07-4914-9E6E-D5FBDA34034B}" type="pres">
      <dgm:prSet presAssocID="{666E18B5-4ED9-4E7A-B24C-91963DBA3E48}" presName="desTx" presStyleLbl="alignAccFollowNode1" presStyleIdx="0" presStyleCnt="2">
        <dgm:presLayoutVars>
          <dgm:bulletEnabled val="1"/>
        </dgm:presLayoutVars>
      </dgm:prSet>
      <dgm:spPr/>
      <dgm:t>
        <a:bodyPr/>
        <a:lstStyle/>
        <a:p>
          <a:endParaRPr lang="en-US"/>
        </a:p>
      </dgm:t>
    </dgm:pt>
    <dgm:pt modelId="{404AC804-D3F4-446E-9F0D-108E0E0616B6}" type="pres">
      <dgm:prSet presAssocID="{6ADF3245-F680-4C24-B3FF-D14101FF19C5}" presName="space" presStyleCnt="0"/>
      <dgm:spPr/>
      <dgm:t>
        <a:bodyPr/>
        <a:lstStyle/>
        <a:p>
          <a:endParaRPr lang="en-US"/>
        </a:p>
      </dgm:t>
    </dgm:pt>
    <dgm:pt modelId="{141C1184-EF58-49AD-AA1D-622645D7D6C6}" type="pres">
      <dgm:prSet presAssocID="{7CE5D117-790B-468C-811D-9D6BE023F2E2}" presName="composite" presStyleCnt="0"/>
      <dgm:spPr/>
      <dgm:t>
        <a:bodyPr/>
        <a:lstStyle/>
        <a:p>
          <a:endParaRPr lang="en-US"/>
        </a:p>
      </dgm:t>
    </dgm:pt>
    <dgm:pt modelId="{80F0849F-533B-4C4B-A77C-F1C4929FC104}" type="pres">
      <dgm:prSet presAssocID="{7CE5D117-790B-468C-811D-9D6BE023F2E2}" presName="parTx" presStyleLbl="alignNode1" presStyleIdx="1" presStyleCnt="2">
        <dgm:presLayoutVars>
          <dgm:chMax val="0"/>
          <dgm:chPref val="0"/>
          <dgm:bulletEnabled val="1"/>
        </dgm:presLayoutVars>
      </dgm:prSet>
      <dgm:spPr/>
      <dgm:t>
        <a:bodyPr/>
        <a:lstStyle/>
        <a:p>
          <a:endParaRPr lang="en-US"/>
        </a:p>
      </dgm:t>
    </dgm:pt>
    <dgm:pt modelId="{A7070B32-6D40-46D4-834C-B6308A9D1C59}" type="pres">
      <dgm:prSet presAssocID="{7CE5D117-790B-468C-811D-9D6BE023F2E2}" presName="desTx" presStyleLbl="alignAccFollowNode1" presStyleIdx="1" presStyleCnt="2">
        <dgm:presLayoutVars>
          <dgm:bulletEnabled val="1"/>
        </dgm:presLayoutVars>
      </dgm:prSet>
      <dgm:spPr/>
      <dgm:t>
        <a:bodyPr/>
        <a:lstStyle/>
        <a:p>
          <a:endParaRPr lang="en-US"/>
        </a:p>
      </dgm:t>
    </dgm:pt>
  </dgm:ptLst>
  <dgm:cxnLst>
    <dgm:cxn modelId="{BB7486E5-CC99-481E-8255-09632B0ADC24}" type="presOf" srcId="{C3E45886-4357-4E83-A96D-072C2564EB86}" destId="{6D75FD1A-21F1-4520-8359-F2E0E366AA7A}" srcOrd="0" destOrd="0" presId="urn:microsoft.com/office/officeart/2005/8/layout/hList1"/>
    <dgm:cxn modelId="{652E0DE9-6A6C-42CD-A73A-6C660062E2EC}" type="presOf" srcId="{7CE5D117-790B-468C-811D-9D6BE023F2E2}" destId="{80F0849F-533B-4C4B-A77C-F1C4929FC104}" srcOrd="0" destOrd="0" presId="urn:microsoft.com/office/officeart/2005/8/layout/hList1"/>
    <dgm:cxn modelId="{652A5BF9-AAB5-4F1C-8E51-62B5BC7F0284}" srcId="{666E18B5-4ED9-4E7A-B24C-91963DBA3E48}" destId="{B44D093C-C02D-4A1C-98E4-FB3C476E9988}" srcOrd="0" destOrd="0" parTransId="{2EB35595-9C8B-48A4-82D4-06429E0A4D4E}" sibTransId="{C4CB35A1-BC30-46C3-9E73-3631DB0BFE9B}"/>
    <dgm:cxn modelId="{4F5F86A7-F83B-40D6-9CD7-AFCDF9E59A36}" type="presOf" srcId="{B44D093C-C02D-4A1C-98E4-FB3C476E9988}" destId="{B06A5A82-9A07-4914-9E6E-D5FBDA34034B}" srcOrd="0" destOrd="0" presId="urn:microsoft.com/office/officeart/2005/8/layout/hList1"/>
    <dgm:cxn modelId="{E838C8D9-FE0B-424D-9B2E-60E58D94FD4E}" type="presOf" srcId="{5C2DB3B7-71B6-4D76-946B-4B30B86D3883}" destId="{A7070B32-6D40-46D4-834C-B6308A9D1C59}" srcOrd="0" destOrd="0" presId="urn:microsoft.com/office/officeart/2005/8/layout/hList1"/>
    <dgm:cxn modelId="{A6FAFFBD-F630-4488-93E7-1630DF6051A3}" srcId="{C3E45886-4357-4E83-A96D-072C2564EB86}" destId="{7CE5D117-790B-468C-811D-9D6BE023F2E2}" srcOrd="1" destOrd="0" parTransId="{40536AC6-921C-4951-8863-29A925F3F8CB}" sibTransId="{6570C808-FDB3-49F7-91F0-C5D8A85EAF21}"/>
    <dgm:cxn modelId="{35338509-0F44-49E1-8CC3-9F2160A2E270}" srcId="{C3E45886-4357-4E83-A96D-072C2564EB86}" destId="{666E18B5-4ED9-4E7A-B24C-91963DBA3E48}" srcOrd="0" destOrd="0" parTransId="{030E2249-8D3B-4A23-B1A0-BF8FCD216503}" sibTransId="{6ADF3245-F680-4C24-B3FF-D14101FF19C5}"/>
    <dgm:cxn modelId="{ED68F2F1-249C-4869-B598-BD850F1BF787}" srcId="{7CE5D117-790B-468C-811D-9D6BE023F2E2}" destId="{5C2DB3B7-71B6-4D76-946B-4B30B86D3883}" srcOrd="0" destOrd="0" parTransId="{9FF9F587-CFBC-4EDB-8644-F1B24E8C37E0}" sibTransId="{957880FA-3660-430A-BCFD-EE6076D96CBE}"/>
    <dgm:cxn modelId="{9E611206-634E-4EC5-A319-317FB577224B}" type="presOf" srcId="{666E18B5-4ED9-4E7A-B24C-91963DBA3E48}" destId="{D2C12E83-229A-49F9-8367-4820F9795292}" srcOrd="0" destOrd="0" presId="urn:microsoft.com/office/officeart/2005/8/layout/hList1"/>
    <dgm:cxn modelId="{A61A840E-C40B-4863-840F-91D28D5BC576}" type="presParOf" srcId="{6D75FD1A-21F1-4520-8359-F2E0E366AA7A}" destId="{EA9068C1-04C9-425A-A7BC-740947FD24CF}" srcOrd="0" destOrd="0" presId="urn:microsoft.com/office/officeart/2005/8/layout/hList1"/>
    <dgm:cxn modelId="{1CBEECFF-B644-4B7E-B2A7-C2812450CEFB}" type="presParOf" srcId="{EA9068C1-04C9-425A-A7BC-740947FD24CF}" destId="{D2C12E83-229A-49F9-8367-4820F9795292}" srcOrd="0" destOrd="0" presId="urn:microsoft.com/office/officeart/2005/8/layout/hList1"/>
    <dgm:cxn modelId="{3282B768-EB28-409A-B573-5AF4F82C4F7A}" type="presParOf" srcId="{EA9068C1-04C9-425A-A7BC-740947FD24CF}" destId="{B06A5A82-9A07-4914-9E6E-D5FBDA34034B}" srcOrd="1" destOrd="0" presId="urn:microsoft.com/office/officeart/2005/8/layout/hList1"/>
    <dgm:cxn modelId="{8E72AD9E-FDAC-4441-BDFD-2225C0803CAB}" type="presParOf" srcId="{6D75FD1A-21F1-4520-8359-F2E0E366AA7A}" destId="{404AC804-D3F4-446E-9F0D-108E0E0616B6}" srcOrd="1" destOrd="0" presId="urn:microsoft.com/office/officeart/2005/8/layout/hList1"/>
    <dgm:cxn modelId="{C82633F9-8C7A-463F-B85F-109DE203F8B2}" type="presParOf" srcId="{6D75FD1A-21F1-4520-8359-F2E0E366AA7A}" destId="{141C1184-EF58-49AD-AA1D-622645D7D6C6}" srcOrd="2" destOrd="0" presId="urn:microsoft.com/office/officeart/2005/8/layout/hList1"/>
    <dgm:cxn modelId="{C746C99B-4F17-47B9-90B4-232CAC6FB441}" type="presParOf" srcId="{141C1184-EF58-49AD-AA1D-622645D7D6C6}" destId="{80F0849F-533B-4C4B-A77C-F1C4929FC104}" srcOrd="0" destOrd="0" presId="urn:microsoft.com/office/officeart/2005/8/layout/hList1"/>
    <dgm:cxn modelId="{2F67B0C4-48A3-4E8B-A537-FCDC22751E8C}" type="presParOf" srcId="{141C1184-EF58-49AD-AA1D-622645D7D6C6}" destId="{A7070B32-6D40-46D4-834C-B6308A9D1C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41F7AE9-AF5D-4AAF-9A5C-808F4F98DD53}"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0E67390E-F914-4342-9D56-D2287FC97314}">
      <dgm:prSet phldrT="[Text]" custT="1"/>
      <dgm:spPr/>
      <dgm:t>
        <a:bodyPr/>
        <a:lstStyle/>
        <a:p>
          <a:pPr algn="ctr" rtl="1"/>
          <a:r>
            <a:rPr lang="ar-SA" sz="2800" b="1" i="0" dirty="0" smtClean="0">
              <a:latin typeface="Times New Roman" panose="02020603050405020304" pitchFamily="18" charset="0"/>
              <a:cs typeface="Times New Roman" panose="02020603050405020304" pitchFamily="18" charset="0"/>
            </a:rPr>
            <a:t>تحقيق الإدارة الفعالة للموظفين</a:t>
          </a:r>
          <a:endParaRPr lang="en-US" sz="2800" b="1" i="0" dirty="0">
            <a:latin typeface="Times New Roman" panose="02020603050405020304" pitchFamily="18" charset="0"/>
            <a:cs typeface="Times New Roman" panose="02020603050405020304" pitchFamily="18" charset="0"/>
          </a:endParaRPr>
        </a:p>
      </dgm:t>
    </dgm:pt>
    <dgm:pt modelId="{95B2DAD2-387D-450A-9D71-7A6F1AFEE46D}" type="parTrans" cxnId="{34BD424F-04A2-4BEA-BBE4-70B42DF77246}">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069DB05A-E31D-469F-800D-F490C0A28BEB}" type="sibTrans" cxnId="{34BD424F-04A2-4BEA-BBE4-70B42DF77246}">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3051ED58-ED88-46B2-8AE7-308DFF86299F}">
      <dgm:prSet custT="1"/>
      <dgm:spPr/>
      <dgm:t>
        <a:bodyPr/>
        <a:lstStyle/>
        <a:p>
          <a:pPr algn="ctr" rtl="1"/>
          <a:r>
            <a:rPr lang="ar-SA" sz="2800" b="1" i="0" smtClean="0">
              <a:latin typeface="Times New Roman" panose="02020603050405020304" pitchFamily="18" charset="0"/>
              <a:cs typeface="Times New Roman" panose="02020603050405020304" pitchFamily="18" charset="0"/>
            </a:rPr>
            <a:t>التقييم</a:t>
          </a:r>
          <a:endParaRPr lang="en-US" sz="2800" b="1" i="0">
            <a:latin typeface="Times New Roman" panose="02020603050405020304" pitchFamily="18" charset="0"/>
            <a:cs typeface="Times New Roman" panose="02020603050405020304" pitchFamily="18" charset="0"/>
          </a:endParaRPr>
        </a:p>
      </dgm:t>
    </dgm:pt>
    <dgm:pt modelId="{98611535-EB62-4B1F-8CCA-A8B65B46DE08}" type="parTrans" cxnId="{C3E28EE9-B8BB-4A3E-B6D4-DFE99051A5FC}">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15C3493F-DA70-4E66-B130-19E235AC5698}" type="sibTrans" cxnId="{C3E28EE9-B8BB-4A3E-B6D4-DFE99051A5FC}">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DB7A21E4-DA1B-41A8-B76C-F419345DB41C}">
      <dgm:prSet custT="1"/>
      <dgm:spPr/>
      <dgm:t>
        <a:bodyPr/>
        <a:lstStyle/>
        <a:p>
          <a:pPr algn="ctr" rtl="1"/>
          <a:r>
            <a:rPr lang="ar-SA" sz="2800" b="1" i="0" smtClean="0">
              <a:latin typeface="Times New Roman" panose="02020603050405020304" pitchFamily="18" charset="0"/>
              <a:cs typeface="Times New Roman" panose="02020603050405020304" pitchFamily="18" charset="0"/>
            </a:rPr>
            <a:t>تطوير كفائة الموظفين</a:t>
          </a:r>
          <a:endParaRPr lang="en-US" sz="2800" b="1" i="0">
            <a:latin typeface="Times New Roman" panose="02020603050405020304" pitchFamily="18" charset="0"/>
            <a:cs typeface="Times New Roman" panose="02020603050405020304" pitchFamily="18" charset="0"/>
          </a:endParaRPr>
        </a:p>
      </dgm:t>
    </dgm:pt>
    <dgm:pt modelId="{790CAC7B-7D58-4A6F-8419-F6F6F7F8FFE2}" type="parTrans" cxnId="{4C87A549-A60E-4CDE-B6F3-F410953D0606}">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092ECEDB-1C8E-4F88-8638-B85E503ED89C}" type="sibTrans" cxnId="{4C87A549-A60E-4CDE-B6F3-F410953D0606}">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6372D0E8-ECC9-4122-95C8-AC630358A065}">
      <dgm:prSet custT="1"/>
      <dgm:spPr/>
      <dgm:t>
        <a:bodyPr/>
        <a:lstStyle/>
        <a:p>
          <a:pPr algn="ctr" rtl="1"/>
          <a:r>
            <a:rPr lang="ar-SA" sz="2800" b="1" i="0" smtClean="0">
              <a:latin typeface="Times New Roman" panose="02020603050405020304" pitchFamily="18" charset="0"/>
              <a:cs typeface="Times New Roman" panose="02020603050405020304" pitchFamily="18" charset="0"/>
            </a:rPr>
            <a:t>دعم الإبتكار لدى الموظفين</a:t>
          </a:r>
          <a:endParaRPr lang="en-US" sz="2800" b="1" i="0">
            <a:latin typeface="Times New Roman" panose="02020603050405020304" pitchFamily="18" charset="0"/>
            <a:cs typeface="Times New Roman" panose="02020603050405020304" pitchFamily="18" charset="0"/>
          </a:endParaRPr>
        </a:p>
      </dgm:t>
    </dgm:pt>
    <dgm:pt modelId="{F238AFF5-C40D-4331-A35A-30A6F61DAB4E}" type="parTrans" cxnId="{56AC40A0-DBF5-49F0-B8C4-09D3401667EE}">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E1104C74-9356-472C-A942-B3930D741BA8}" type="sibTrans" cxnId="{56AC40A0-DBF5-49F0-B8C4-09D3401667EE}">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66DA58C9-3446-4F33-80E9-A1F7FE07438A}">
      <dgm:prSet custT="1"/>
      <dgm:spPr/>
      <dgm:t>
        <a:bodyPr/>
        <a:lstStyle/>
        <a:p>
          <a:pPr algn="ctr" rtl="1"/>
          <a:r>
            <a:rPr lang="ar-SA" sz="2800" b="1" i="0" smtClean="0">
              <a:latin typeface="Times New Roman" panose="02020603050405020304" pitchFamily="18" charset="0"/>
              <a:cs typeface="Times New Roman" panose="02020603050405020304" pitchFamily="18" charset="0"/>
            </a:rPr>
            <a:t>توظيف الموظفين الجدد</a:t>
          </a:r>
          <a:endParaRPr lang="en-US" sz="2800" b="1" i="0">
            <a:latin typeface="Times New Roman" panose="02020603050405020304" pitchFamily="18" charset="0"/>
            <a:cs typeface="Times New Roman" panose="02020603050405020304" pitchFamily="18" charset="0"/>
          </a:endParaRPr>
        </a:p>
      </dgm:t>
    </dgm:pt>
    <dgm:pt modelId="{3112A15C-A475-4759-BCEE-1B21111F94AF}" type="parTrans" cxnId="{1C6A0E14-A59C-4D9D-8615-6D940C805A1E}">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DD7B53DB-EE02-497A-9B82-643E4B9CD948}" type="sibTrans" cxnId="{1C6A0E14-A59C-4D9D-8615-6D940C805A1E}">
      <dgm:prSet/>
      <dgm:spPr/>
      <dgm:t>
        <a:bodyPr/>
        <a:lstStyle/>
        <a:p>
          <a:pPr algn="ctr" rtl="1"/>
          <a:endParaRPr lang="en-US" sz="2800" b="1" i="0">
            <a:latin typeface="Times New Roman" panose="02020603050405020304" pitchFamily="18" charset="0"/>
            <a:cs typeface="Times New Roman" panose="02020603050405020304" pitchFamily="18" charset="0"/>
          </a:endParaRPr>
        </a:p>
      </dgm:t>
    </dgm:pt>
    <dgm:pt modelId="{C174E316-8FEA-442B-BAED-4F5A4308A086}" type="pres">
      <dgm:prSet presAssocID="{C41F7AE9-AF5D-4AAF-9A5C-808F4F98DD53}" presName="CompostProcess" presStyleCnt="0">
        <dgm:presLayoutVars>
          <dgm:dir/>
          <dgm:resizeHandles val="exact"/>
        </dgm:presLayoutVars>
      </dgm:prSet>
      <dgm:spPr/>
      <dgm:t>
        <a:bodyPr/>
        <a:lstStyle/>
        <a:p>
          <a:endParaRPr lang="en-US"/>
        </a:p>
      </dgm:t>
    </dgm:pt>
    <dgm:pt modelId="{80EBED68-7498-4F17-B822-BD241A4816C0}" type="pres">
      <dgm:prSet presAssocID="{C41F7AE9-AF5D-4AAF-9A5C-808F4F98DD53}" presName="arrow" presStyleLbl="bgShp" presStyleIdx="0" presStyleCnt="1"/>
      <dgm:spPr/>
    </dgm:pt>
    <dgm:pt modelId="{DC2B6033-9A8D-447D-B9BC-E2804DE545A5}" type="pres">
      <dgm:prSet presAssocID="{C41F7AE9-AF5D-4AAF-9A5C-808F4F98DD53}" presName="linearProcess" presStyleCnt="0"/>
      <dgm:spPr/>
    </dgm:pt>
    <dgm:pt modelId="{B8CFC4E7-5471-4A68-AEDE-198CC7942A24}" type="pres">
      <dgm:prSet presAssocID="{0E67390E-F914-4342-9D56-D2287FC97314}" presName="textNode" presStyleLbl="node1" presStyleIdx="0" presStyleCnt="5">
        <dgm:presLayoutVars>
          <dgm:bulletEnabled val="1"/>
        </dgm:presLayoutVars>
      </dgm:prSet>
      <dgm:spPr/>
      <dgm:t>
        <a:bodyPr/>
        <a:lstStyle/>
        <a:p>
          <a:endParaRPr lang="en-US"/>
        </a:p>
      </dgm:t>
    </dgm:pt>
    <dgm:pt modelId="{7686FD18-EDD0-4417-8A9E-CD16BF101FE0}" type="pres">
      <dgm:prSet presAssocID="{069DB05A-E31D-469F-800D-F490C0A28BEB}" presName="sibTrans" presStyleCnt="0"/>
      <dgm:spPr/>
    </dgm:pt>
    <dgm:pt modelId="{5123F7B8-CC0F-4051-8446-E01A458A0425}" type="pres">
      <dgm:prSet presAssocID="{3051ED58-ED88-46B2-8AE7-308DFF86299F}" presName="textNode" presStyleLbl="node1" presStyleIdx="1" presStyleCnt="5">
        <dgm:presLayoutVars>
          <dgm:bulletEnabled val="1"/>
        </dgm:presLayoutVars>
      </dgm:prSet>
      <dgm:spPr/>
      <dgm:t>
        <a:bodyPr/>
        <a:lstStyle/>
        <a:p>
          <a:endParaRPr lang="en-US"/>
        </a:p>
      </dgm:t>
    </dgm:pt>
    <dgm:pt modelId="{84A3D0A8-5C60-44E0-80DE-A9E3B6016CEC}" type="pres">
      <dgm:prSet presAssocID="{15C3493F-DA70-4E66-B130-19E235AC5698}" presName="sibTrans" presStyleCnt="0"/>
      <dgm:spPr/>
    </dgm:pt>
    <dgm:pt modelId="{1EA3B2BE-B669-429E-82AE-B538505EC5E1}" type="pres">
      <dgm:prSet presAssocID="{DB7A21E4-DA1B-41A8-B76C-F419345DB41C}" presName="textNode" presStyleLbl="node1" presStyleIdx="2" presStyleCnt="5">
        <dgm:presLayoutVars>
          <dgm:bulletEnabled val="1"/>
        </dgm:presLayoutVars>
      </dgm:prSet>
      <dgm:spPr/>
      <dgm:t>
        <a:bodyPr/>
        <a:lstStyle/>
        <a:p>
          <a:endParaRPr lang="en-US"/>
        </a:p>
      </dgm:t>
    </dgm:pt>
    <dgm:pt modelId="{99268C86-B7F4-46DA-B4FD-1DC3774D70BE}" type="pres">
      <dgm:prSet presAssocID="{092ECEDB-1C8E-4F88-8638-B85E503ED89C}" presName="sibTrans" presStyleCnt="0"/>
      <dgm:spPr/>
    </dgm:pt>
    <dgm:pt modelId="{76E689C6-E668-494C-B858-DE9DB9BFF379}" type="pres">
      <dgm:prSet presAssocID="{6372D0E8-ECC9-4122-95C8-AC630358A065}" presName="textNode" presStyleLbl="node1" presStyleIdx="3" presStyleCnt="5">
        <dgm:presLayoutVars>
          <dgm:bulletEnabled val="1"/>
        </dgm:presLayoutVars>
      </dgm:prSet>
      <dgm:spPr/>
      <dgm:t>
        <a:bodyPr/>
        <a:lstStyle/>
        <a:p>
          <a:endParaRPr lang="en-US"/>
        </a:p>
      </dgm:t>
    </dgm:pt>
    <dgm:pt modelId="{8AF6CCD3-1767-4295-A36F-F8454AB205FA}" type="pres">
      <dgm:prSet presAssocID="{E1104C74-9356-472C-A942-B3930D741BA8}" presName="sibTrans" presStyleCnt="0"/>
      <dgm:spPr/>
    </dgm:pt>
    <dgm:pt modelId="{856D6C22-9AA5-4569-A21A-1F7806692947}" type="pres">
      <dgm:prSet presAssocID="{66DA58C9-3446-4F33-80E9-A1F7FE07438A}" presName="textNode" presStyleLbl="node1" presStyleIdx="4" presStyleCnt="5">
        <dgm:presLayoutVars>
          <dgm:bulletEnabled val="1"/>
        </dgm:presLayoutVars>
      </dgm:prSet>
      <dgm:spPr/>
      <dgm:t>
        <a:bodyPr/>
        <a:lstStyle/>
        <a:p>
          <a:endParaRPr lang="en-US"/>
        </a:p>
      </dgm:t>
    </dgm:pt>
  </dgm:ptLst>
  <dgm:cxnLst>
    <dgm:cxn modelId="{E1527C87-A08C-44AB-B483-5DA2A4C5BFD6}" type="presOf" srcId="{6372D0E8-ECC9-4122-95C8-AC630358A065}" destId="{76E689C6-E668-494C-B858-DE9DB9BFF379}" srcOrd="0" destOrd="0" presId="urn:microsoft.com/office/officeart/2005/8/layout/hProcess9"/>
    <dgm:cxn modelId="{FBBBF800-A61D-43A5-B8E4-FA2815CAB481}" type="presOf" srcId="{0E67390E-F914-4342-9D56-D2287FC97314}" destId="{B8CFC4E7-5471-4A68-AEDE-198CC7942A24}" srcOrd="0" destOrd="0" presId="urn:microsoft.com/office/officeart/2005/8/layout/hProcess9"/>
    <dgm:cxn modelId="{3F3EDA37-3C04-47F9-9B58-3E000899420A}" type="presOf" srcId="{C41F7AE9-AF5D-4AAF-9A5C-808F4F98DD53}" destId="{C174E316-8FEA-442B-BAED-4F5A4308A086}" srcOrd="0" destOrd="0" presId="urn:microsoft.com/office/officeart/2005/8/layout/hProcess9"/>
    <dgm:cxn modelId="{4C87A549-A60E-4CDE-B6F3-F410953D0606}" srcId="{C41F7AE9-AF5D-4AAF-9A5C-808F4F98DD53}" destId="{DB7A21E4-DA1B-41A8-B76C-F419345DB41C}" srcOrd="2" destOrd="0" parTransId="{790CAC7B-7D58-4A6F-8419-F6F6F7F8FFE2}" sibTransId="{092ECEDB-1C8E-4F88-8638-B85E503ED89C}"/>
    <dgm:cxn modelId="{1C6A0E14-A59C-4D9D-8615-6D940C805A1E}" srcId="{C41F7AE9-AF5D-4AAF-9A5C-808F4F98DD53}" destId="{66DA58C9-3446-4F33-80E9-A1F7FE07438A}" srcOrd="4" destOrd="0" parTransId="{3112A15C-A475-4759-BCEE-1B21111F94AF}" sibTransId="{DD7B53DB-EE02-497A-9B82-643E4B9CD948}"/>
    <dgm:cxn modelId="{C3E28EE9-B8BB-4A3E-B6D4-DFE99051A5FC}" srcId="{C41F7AE9-AF5D-4AAF-9A5C-808F4F98DD53}" destId="{3051ED58-ED88-46B2-8AE7-308DFF86299F}" srcOrd="1" destOrd="0" parTransId="{98611535-EB62-4B1F-8CCA-A8B65B46DE08}" sibTransId="{15C3493F-DA70-4E66-B130-19E235AC5698}"/>
    <dgm:cxn modelId="{34BD424F-04A2-4BEA-BBE4-70B42DF77246}" srcId="{C41F7AE9-AF5D-4AAF-9A5C-808F4F98DD53}" destId="{0E67390E-F914-4342-9D56-D2287FC97314}" srcOrd="0" destOrd="0" parTransId="{95B2DAD2-387D-450A-9D71-7A6F1AFEE46D}" sibTransId="{069DB05A-E31D-469F-800D-F490C0A28BEB}"/>
    <dgm:cxn modelId="{8DFBA58D-9833-4309-9C68-67C7B71DFC3D}" type="presOf" srcId="{66DA58C9-3446-4F33-80E9-A1F7FE07438A}" destId="{856D6C22-9AA5-4569-A21A-1F7806692947}" srcOrd="0" destOrd="0" presId="urn:microsoft.com/office/officeart/2005/8/layout/hProcess9"/>
    <dgm:cxn modelId="{D896249C-E1B8-484B-A0EA-4E78E92AC035}" type="presOf" srcId="{DB7A21E4-DA1B-41A8-B76C-F419345DB41C}" destId="{1EA3B2BE-B669-429E-82AE-B538505EC5E1}" srcOrd="0" destOrd="0" presId="urn:microsoft.com/office/officeart/2005/8/layout/hProcess9"/>
    <dgm:cxn modelId="{EB14B9DF-C7B3-4D12-AB74-65DE38BC7ECD}" type="presOf" srcId="{3051ED58-ED88-46B2-8AE7-308DFF86299F}" destId="{5123F7B8-CC0F-4051-8446-E01A458A0425}" srcOrd="0" destOrd="0" presId="urn:microsoft.com/office/officeart/2005/8/layout/hProcess9"/>
    <dgm:cxn modelId="{56AC40A0-DBF5-49F0-B8C4-09D3401667EE}" srcId="{C41F7AE9-AF5D-4AAF-9A5C-808F4F98DD53}" destId="{6372D0E8-ECC9-4122-95C8-AC630358A065}" srcOrd="3" destOrd="0" parTransId="{F238AFF5-C40D-4331-A35A-30A6F61DAB4E}" sibTransId="{E1104C74-9356-472C-A942-B3930D741BA8}"/>
    <dgm:cxn modelId="{EAB1D040-4CBA-4966-9F05-825754C95138}" type="presParOf" srcId="{C174E316-8FEA-442B-BAED-4F5A4308A086}" destId="{80EBED68-7498-4F17-B822-BD241A4816C0}" srcOrd="0" destOrd="0" presId="urn:microsoft.com/office/officeart/2005/8/layout/hProcess9"/>
    <dgm:cxn modelId="{A878051C-92FB-4E24-9618-44C15DD066B8}" type="presParOf" srcId="{C174E316-8FEA-442B-BAED-4F5A4308A086}" destId="{DC2B6033-9A8D-447D-B9BC-E2804DE545A5}" srcOrd="1" destOrd="0" presId="urn:microsoft.com/office/officeart/2005/8/layout/hProcess9"/>
    <dgm:cxn modelId="{6C022BDF-2DE9-4F55-9ADA-0BAC226A695A}" type="presParOf" srcId="{DC2B6033-9A8D-447D-B9BC-E2804DE545A5}" destId="{B8CFC4E7-5471-4A68-AEDE-198CC7942A24}" srcOrd="0" destOrd="0" presId="urn:microsoft.com/office/officeart/2005/8/layout/hProcess9"/>
    <dgm:cxn modelId="{EEC70349-C41E-481C-AC4A-FEC2024D7FC2}" type="presParOf" srcId="{DC2B6033-9A8D-447D-B9BC-E2804DE545A5}" destId="{7686FD18-EDD0-4417-8A9E-CD16BF101FE0}" srcOrd="1" destOrd="0" presId="urn:microsoft.com/office/officeart/2005/8/layout/hProcess9"/>
    <dgm:cxn modelId="{5AE4B13F-AD69-4DD1-8828-18EAEAAAC7C1}" type="presParOf" srcId="{DC2B6033-9A8D-447D-B9BC-E2804DE545A5}" destId="{5123F7B8-CC0F-4051-8446-E01A458A0425}" srcOrd="2" destOrd="0" presId="urn:microsoft.com/office/officeart/2005/8/layout/hProcess9"/>
    <dgm:cxn modelId="{111DA879-1097-4D15-8E61-F762BAE40AD9}" type="presParOf" srcId="{DC2B6033-9A8D-447D-B9BC-E2804DE545A5}" destId="{84A3D0A8-5C60-44E0-80DE-A9E3B6016CEC}" srcOrd="3" destOrd="0" presId="urn:microsoft.com/office/officeart/2005/8/layout/hProcess9"/>
    <dgm:cxn modelId="{3CC636C2-9315-42F9-AD62-C2DB0B860ADB}" type="presParOf" srcId="{DC2B6033-9A8D-447D-B9BC-E2804DE545A5}" destId="{1EA3B2BE-B669-429E-82AE-B538505EC5E1}" srcOrd="4" destOrd="0" presId="urn:microsoft.com/office/officeart/2005/8/layout/hProcess9"/>
    <dgm:cxn modelId="{B24B3214-5F9F-4F7F-8E5C-09C0B518EF59}" type="presParOf" srcId="{DC2B6033-9A8D-447D-B9BC-E2804DE545A5}" destId="{99268C86-B7F4-46DA-B4FD-1DC3774D70BE}" srcOrd="5" destOrd="0" presId="urn:microsoft.com/office/officeart/2005/8/layout/hProcess9"/>
    <dgm:cxn modelId="{26B6361C-21F4-4719-B8D4-A181CE1CF43E}" type="presParOf" srcId="{DC2B6033-9A8D-447D-B9BC-E2804DE545A5}" destId="{76E689C6-E668-494C-B858-DE9DB9BFF379}" srcOrd="6" destOrd="0" presId="urn:microsoft.com/office/officeart/2005/8/layout/hProcess9"/>
    <dgm:cxn modelId="{7865F493-381E-4C30-A832-159A9775CF83}" type="presParOf" srcId="{DC2B6033-9A8D-447D-B9BC-E2804DE545A5}" destId="{8AF6CCD3-1767-4295-A36F-F8454AB205FA}" srcOrd="7" destOrd="0" presId="urn:microsoft.com/office/officeart/2005/8/layout/hProcess9"/>
    <dgm:cxn modelId="{E7BEE08E-8C70-49D1-8EDD-89BBB1B09F7E}" type="presParOf" srcId="{DC2B6033-9A8D-447D-B9BC-E2804DE545A5}" destId="{856D6C22-9AA5-4569-A21A-1F780669294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38C6FBE-47F0-4519-840E-7C400A894D9D}"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D9D8A2C9-B25E-4E79-B28F-6F1DBBD015D5}">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التخطيط للموارد البشرية</a:t>
          </a:r>
          <a:endParaRPr lang="en-US" sz="2800" b="1" dirty="0">
            <a:latin typeface="Times New Roman" panose="02020603050405020304" pitchFamily="18" charset="0"/>
            <a:cs typeface="Times New Roman" panose="02020603050405020304" pitchFamily="18" charset="0"/>
          </a:endParaRPr>
        </a:p>
      </dgm:t>
    </dgm:pt>
    <dgm:pt modelId="{F1EFA980-97F7-4E5A-8EB1-897A7C7171DC}" type="parTrans" cxnId="{88B214F7-F537-4E58-8291-4D3ED644AFC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1F9FA72-7EA9-4FA7-B9D4-AC0D3AD83E20}" type="sibTrans" cxnId="{88B214F7-F537-4E58-8291-4D3ED644AFC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C9AE300-2FDA-4806-B40E-FB93C9633B8D}">
      <dgm:prSet custT="1"/>
      <dgm:spPr/>
      <dgm:t>
        <a:bodyPr/>
        <a:lstStyle/>
        <a:p>
          <a:pPr algn="ctr" rtl="1"/>
          <a:r>
            <a:rPr lang="ar-SA" sz="2800" b="1" smtClean="0">
              <a:latin typeface="Times New Roman" panose="02020603050405020304" pitchFamily="18" charset="0"/>
              <a:cs typeface="Times New Roman" panose="02020603050405020304" pitchFamily="18" charset="0"/>
            </a:rPr>
            <a:t>تحليل الأعمال</a:t>
          </a:r>
          <a:endParaRPr lang="en-US" sz="2800" b="1">
            <a:latin typeface="Times New Roman" panose="02020603050405020304" pitchFamily="18" charset="0"/>
            <a:cs typeface="Times New Roman" panose="02020603050405020304" pitchFamily="18" charset="0"/>
          </a:endParaRPr>
        </a:p>
      </dgm:t>
    </dgm:pt>
    <dgm:pt modelId="{0B12F923-C6FA-4969-B04F-D41CA7CEE0BC}" type="parTrans" cxnId="{6E26016F-D2CE-44F0-B5E7-D24270F702D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3716F20-80EA-484F-B0B1-0259D5354EA1}" type="sibTrans" cxnId="{6E26016F-D2CE-44F0-B5E7-D24270F702D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67E320B-622C-4A6F-AE22-1C93C4F85D10}">
      <dgm:prSet custT="1"/>
      <dgm:spPr/>
      <dgm:t>
        <a:bodyPr/>
        <a:lstStyle/>
        <a:p>
          <a:pPr algn="ctr" rtl="1"/>
          <a:r>
            <a:rPr lang="ar-SA" sz="2800" b="1" smtClean="0">
              <a:latin typeface="Times New Roman" panose="02020603050405020304" pitchFamily="18" charset="0"/>
              <a:cs typeface="Times New Roman" panose="02020603050405020304" pitchFamily="18" charset="0"/>
            </a:rPr>
            <a:t>التوظيف</a:t>
          </a:r>
          <a:endParaRPr lang="en-US" sz="2800" b="1">
            <a:latin typeface="Times New Roman" panose="02020603050405020304" pitchFamily="18" charset="0"/>
            <a:cs typeface="Times New Roman" panose="02020603050405020304" pitchFamily="18" charset="0"/>
          </a:endParaRPr>
        </a:p>
      </dgm:t>
    </dgm:pt>
    <dgm:pt modelId="{E09AE462-E5FA-4C12-86D8-0E3D0E8CE509}" type="parTrans" cxnId="{948B7BAF-2F3E-4135-BEB2-6BDAF2B8698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A75EA6F-0907-4493-89F1-F2248FCDEF72}" type="sibTrans" cxnId="{948B7BAF-2F3E-4135-BEB2-6BDAF2B8698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55C75B9-0655-4F56-AEAF-74544ED2B881}">
      <dgm:prSet custT="1"/>
      <dgm:spPr/>
      <dgm:t>
        <a:bodyPr/>
        <a:lstStyle/>
        <a:p>
          <a:pPr algn="ctr" rtl="1"/>
          <a:r>
            <a:rPr lang="ar-SA" sz="2800" b="1" smtClean="0">
              <a:latin typeface="Times New Roman" panose="02020603050405020304" pitchFamily="18" charset="0"/>
              <a:cs typeface="Times New Roman" panose="02020603050405020304" pitchFamily="18" charset="0"/>
            </a:rPr>
            <a:t>تقييم أداء الموظفين</a:t>
          </a:r>
          <a:endParaRPr lang="en-US" sz="2800" b="1">
            <a:latin typeface="Times New Roman" panose="02020603050405020304" pitchFamily="18" charset="0"/>
            <a:cs typeface="Times New Roman" panose="02020603050405020304" pitchFamily="18" charset="0"/>
          </a:endParaRPr>
        </a:p>
      </dgm:t>
    </dgm:pt>
    <dgm:pt modelId="{79977060-2951-4A63-9BE7-2D8B2A913EAD}" type="parTrans" cxnId="{67A76F5A-1B99-4CF1-BCCC-BD0585766CB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319F159-C1A2-4C4C-8E38-2590BBDE235E}" type="sibTrans" cxnId="{67A76F5A-1B99-4CF1-BCCC-BD0585766CB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C68B9B8-6BD6-4410-B698-9EB4B939C532}">
      <dgm:prSet custT="1"/>
      <dgm:spPr/>
      <dgm:t>
        <a:bodyPr/>
        <a:lstStyle/>
        <a:p>
          <a:pPr algn="ctr" rtl="1"/>
          <a:r>
            <a:rPr lang="ar-SA" sz="2800" b="1" smtClean="0">
              <a:latin typeface="Times New Roman" panose="02020603050405020304" pitchFamily="18" charset="0"/>
              <a:cs typeface="Times New Roman" panose="02020603050405020304" pitchFamily="18" charset="0"/>
            </a:rPr>
            <a:t>التدريب</a:t>
          </a:r>
          <a:endParaRPr lang="en-US" sz="2800" b="1">
            <a:latin typeface="Times New Roman" panose="02020603050405020304" pitchFamily="18" charset="0"/>
            <a:cs typeface="Times New Roman" panose="02020603050405020304" pitchFamily="18" charset="0"/>
          </a:endParaRPr>
        </a:p>
      </dgm:t>
    </dgm:pt>
    <dgm:pt modelId="{38236815-8ADE-4B50-BDA5-8279EAD414F4}" type="parTrans" cxnId="{177A86FA-3517-41B9-A624-AC5C7DC5828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47C25EA-C5B1-4315-8193-E260705E165A}" type="sibTrans" cxnId="{177A86FA-3517-41B9-A624-AC5C7DC5828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8245676-F6AB-449C-BEDE-05C09C970762}">
      <dgm:prSet custT="1"/>
      <dgm:spPr/>
      <dgm:t>
        <a:bodyPr/>
        <a:lstStyle/>
        <a:p>
          <a:pPr algn="ctr" rtl="1"/>
          <a:r>
            <a:rPr lang="ar-SA" sz="2800" b="1" smtClean="0">
              <a:latin typeface="Times New Roman" panose="02020603050405020304" pitchFamily="18" charset="0"/>
              <a:cs typeface="Times New Roman" panose="02020603050405020304" pitchFamily="18" charset="0"/>
            </a:rPr>
            <a:t>دعم التطور الوظيفي</a:t>
          </a:r>
          <a:endParaRPr lang="en-US" sz="2800" b="1">
            <a:latin typeface="Times New Roman" panose="02020603050405020304" pitchFamily="18" charset="0"/>
            <a:cs typeface="Times New Roman" panose="02020603050405020304" pitchFamily="18" charset="0"/>
          </a:endParaRPr>
        </a:p>
      </dgm:t>
    </dgm:pt>
    <dgm:pt modelId="{74BE18EF-28FA-4CCB-B88A-1BDD69FD9B73}" type="parTrans" cxnId="{F0405864-A847-4ECF-9EA3-368FDAEF160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7B4766B-05C0-46C7-9256-FAE85959307B}" type="sibTrans" cxnId="{F0405864-A847-4ECF-9EA3-368FDAEF160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37B8281-02A5-4D9C-BBCF-487C9978E2BD}" type="pres">
      <dgm:prSet presAssocID="{138C6FBE-47F0-4519-840E-7C400A894D9D}" presName="rootnode" presStyleCnt="0">
        <dgm:presLayoutVars>
          <dgm:chMax/>
          <dgm:chPref/>
          <dgm:dir/>
          <dgm:animLvl val="lvl"/>
        </dgm:presLayoutVars>
      </dgm:prSet>
      <dgm:spPr/>
      <dgm:t>
        <a:bodyPr/>
        <a:lstStyle/>
        <a:p>
          <a:endParaRPr lang="en-US"/>
        </a:p>
      </dgm:t>
    </dgm:pt>
    <dgm:pt modelId="{E3AA5AA9-0756-4568-A4FB-DA26D075A04C}" type="pres">
      <dgm:prSet presAssocID="{D9D8A2C9-B25E-4E79-B28F-6F1DBBD015D5}" presName="composite" presStyleCnt="0"/>
      <dgm:spPr/>
    </dgm:pt>
    <dgm:pt modelId="{998F41EA-FE42-4A8D-AC25-0C93AC227940}" type="pres">
      <dgm:prSet presAssocID="{D9D8A2C9-B25E-4E79-B28F-6F1DBBD015D5}" presName="LShape" presStyleLbl="alignNode1" presStyleIdx="0" presStyleCnt="11"/>
      <dgm:spPr/>
    </dgm:pt>
    <dgm:pt modelId="{E42C6BEF-7EC1-4F30-9737-57A1E8A35184}" type="pres">
      <dgm:prSet presAssocID="{D9D8A2C9-B25E-4E79-B28F-6F1DBBD015D5}" presName="ParentText" presStyleLbl="revTx" presStyleIdx="0" presStyleCnt="6">
        <dgm:presLayoutVars>
          <dgm:chMax val="0"/>
          <dgm:chPref val="0"/>
          <dgm:bulletEnabled val="1"/>
        </dgm:presLayoutVars>
      </dgm:prSet>
      <dgm:spPr/>
      <dgm:t>
        <a:bodyPr/>
        <a:lstStyle/>
        <a:p>
          <a:endParaRPr lang="en-US"/>
        </a:p>
      </dgm:t>
    </dgm:pt>
    <dgm:pt modelId="{E6B12D4B-E602-4DCD-ADA8-793CA836E943}" type="pres">
      <dgm:prSet presAssocID="{D9D8A2C9-B25E-4E79-B28F-6F1DBBD015D5}" presName="Triangle" presStyleLbl="alignNode1" presStyleIdx="1" presStyleCnt="11"/>
      <dgm:spPr/>
    </dgm:pt>
    <dgm:pt modelId="{585DF49F-05F8-4B49-92BA-2EF4DA1B7537}" type="pres">
      <dgm:prSet presAssocID="{01F9FA72-7EA9-4FA7-B9D4-AC0D3AD83E20}" presName="sibTrans" presStyleCnt="0"/>
      <dgm:spPr/>
    </dgm:pt>
    <dgm:pt modelId="{E02EC3CD-EE6B-45E6-84A6-FB8C733854ED}" type="pres">
      <dgm:prSet presAssocID="{01F9FA72-7EA9-4FA7-B9D4-AC0D3AD83E20}" presName="space" presStyleCnt="0"/>
      <dgm:spPr/>
    </dgm:pt>
    <dgm:pt modelId="{AAC46BA2-47CE-43A7-9DD0-5F6CDB3FE3BA}" type="pres">
      <dgm:prSet presAssocID="{CC9AE300-2FDA-4806-B40E-FB93C9633B8D}" presName="composite" presStyleCnt="0"/>
      <dgm:spPr/>
    </dgm:pt>
    <dgm:pt modelId="{A7A2A3AD-1AD2-4B20-9EF2-075547F29655}" type="pres">
      <dgm:prSet presAssocID="{CC9AE300-2FDA-4806-B40E-FB93C9633B8D}" presName="LShape" presStyleLbl="alignNode1" presStyleIdx="2" presStyleCnt="11"/>
      <dgm:spPr/>
    </dgm:pt>
    <dgm:pt modelId="{84BEC050-F744-4CCE-8FD3-B2EBC8D3AADC}" type="pres">
      <dgm:prSet presAssocID="{CC9AE300-2FDA-4806-B40E-FB93C9633B8D}" presName="ParentText" presStyleLbl="revTx" presStyleIdx="1" presStyleCnt="6">
        <dgm:presLayoutVars>
          <dgm:chMax val="0"/>
          <dgm:chPref val="0"/>
          <dgm:bulletEnabled val="1"/>
        </dgm:presLayoutVars>
      </dgm:prSet>
      <dgm:spPr/>
      <dgm:t>
        <a:bodyPr/>
        <a:lstStyle/>
        <a:p>
          <a:endParaRPr lang="en-US"/>
        </a:p>
      </dgm:t>
    </dgm:pt>
    <dgm:pt modelId="{4299ADCA-01FA-4DC0-A0A8-7A66A262D5B8}" type="pres">
      <dgm:prSet presAssocID="{CC9AE300-2FDA-4806-B40E-FB93C9633B8D}" presName="Triangle" presStyleLbl="alignNode1" presStyleIdx="3" presStyleCnt="11"/>
      <dgm:spPr/>
    </dgm:pt>
    <dgm:pt modelId="{51D3F59C-521F-4736-8EB0-FC948AF59142}" type="pres">
      <dgm:prSet presAssocID="{03716F20-80EA-484F-B0B1-0259D5354EA1}" presName="sibTrans" presStyleCnt="0"/>
      <dgm:spPr/>
    </dgm:pt>
    <dgm:pt modelId="{77AE2ECD-FDFA-42F0-A451-2103BB23B58B}" type="pres">
      <dgm:prSet presAssocID="{03716F20-80EA-484F-B0B1-0259D5354EA1}" presName="space" presStyleCnt="0"/>
      <dgm:spPr/>
    </dgm:pt>
    <dgm:pt modelId="{8FD7AA0F-CF68-4944-B37F-CCC5C5ED16CC}" type="pres">
      <dgm:prSet presAssocID="{767E320B-622C-4A6F-AE22-1C93C4F85D10}" presName="composite" presStyleCnt="0"/>
      <dgm:spPr/>
    </dgm:pt>
    <dgm:pt modelId="{DF80DC38-3AED-4012-A8EE-D33E45F1A2E5}" type="pres">
      <dgm:prSet presAssocID="{767E320B-622C-4A6F-AE22-1C93C4F85D10}" presName="LShape" presStyleLbl="alignNode1" presStyleIdx="4" presStyleCnt="11"/>
      <dgm:spPr/>
    </dgm:pt>
    <dgm:pt modelId="{19D72183-4D3C-4F73-B6AB-EB07AE3D32FA}" type="pres">
      <dgm:prSet presAssocID="{767E320B-622C-4A6F-AE22-1C93C4F85D10}" presName="ParentText" presStyleLbl="revTx" presStyleIdx="2" presStyleCnt="6">
        <dgm:presLayoutVars>
          <dgm:chMax val="0"/>
          <dgm:chPref val="0"/>
          <dgm:bulletEnabled val="1"/>
        </dgm:presLayoutVars>
      </dgm:prSet>
      <dgm:spPr/>
      <dgm:t>
        <a:bodyPr/>
        <a:lstStyle/>
        <a:p>
          <a:endParaRPr lang="en-US"/>
        </a:p>
      </dgm:t>
    </dgm:pt>
    <dgm:pt modelId="{4B2C70CA-1034-4553-A1CC-14187FCCDB67}" type="pres">
      <dgm:prSet presAssocID="{767E320B-622C-4A6F-AE22-1C93C4F85D10}" presName="Triangle" presStyleLbl="alignNode1" presStyleIdx="5" presStyleCnt="11"/>
      <dgm:spPr/>
    </dgm:pt>
    <dgm:pt modelId="{9E94F4CB-51B0-4646-BD25-31F08985E8A7}" type="pres">
      <dgm:prSet presAssocID="{AA75EA6F-0907-4493-89F1-F2248FCDEF72}" presName="sibTrans" presStyleCnt="0"/>
      <dgm:spPr/>
    </dgm:pt>
    <dgm:pt modelId="{59C81B66-0E8E-4DAC-83D4-45B33A56E48B}" type="pres">
      <dgm:prSet presAssocID="{AA75EA6F-0907-4493-89F1-F2248FCDEF72}" presName="space" presStyleCnt="0"/>
      <dgm:spPr/>
    </dgm:pt>
    <dgm:pt modelId="{4D7466C2-C14C-452D-A129-5864855656D1}" type="pres">
      <dgm:prSet presAssocID="{E55C75B9-0655-4F56-AEAF-74544ED2B881}" presName="composite" presStyleCnt="0"/>
      <dgm:spPr/>
    </dgm:pt>
    <dgm:pt modelId="{4D43D56C-B91F-403A-8EF3-2BDB4C6C317B}" type="pres">
      <dgm:prSet presAssocID="{E55C75B9-0655-4F56-AEAF-74544ED2B881}" presName="LShape" presStyleLbl="alignNode1" presStyleIdx="6" presStyleCnt="11"/>
      <dgm:spPr/>
    </dgm:pt>
    <dgm:pt modelId="{09EA2AE0-275A-4191-B91A-F8338D07C326}" type="pres">
      <dgm:prSet presAssocID="{E55C75B9-0655-4F56-AEAF-74544ED2B881}" presName="ParentText" presStyleLbl="revTx" presStyleIdx="3" presStyleCnt="6">
        <dgm:presLayoutVars>
          <dgm:chMax val="0"/>
          <dgm:chPref val="0"/>
          <dgm:bulletEnabled val="1"/>
        </dgm:presLayoutVars>
      </dgm:prSet>
      <dgm:spPr/>
      <dgm:t>
        <a:bodyPr/>
        <a:lstStyle/>
        <a:p>
          <a:endParaRPr lang="en-US"/>
        </a:p>
      </dgm:t>
    </dgm:pt>
    <dgm:pt modelId="{734B7F35-0E0A-445B-A580-CB093CB20147}" type="pres">
      <dgm:prSet presAssocID="{E55C75B9-0655-4F56-AEAF-74544ED2B881}" presName="Triangle" presStyleLbl="alignNode1" presStyleIdx="7" presStyleCnt="11"/>
      <dgm:spPr/>
    </dgm:pt>
    <dgm:pt modelId="{E87695BA-B605-4D7E-9DA3-D0E8926E3599}" type="pres">
      <dgm:prSet presAssocID="{2319F159-C1A2-4C4C-8E38-2590BBDE235E}" presName="sibTrans" presStyleCnt="0"/>
      <dgm:spPr/>
    </dgm:pt>
    <dgm:pt modelId="{4B7CE6B4-6921-49B8-BE26-8699F418E9AC}" type="pres">
      <dgm:prSet presAssocID="{2319F159-C1A2-4C4C-8E38-2590BBDE235E}" presName="space" presStyleCnt="0"/>
      <dgm:spPr/>
    </dgm:pt>
    <dgm:pt modelId="{A196CA38-E45A-49BC-9E98-637E1CA36561}" type="pres">
      <dgm:prSet presAssocID="{6C68B9B8-6BD6-4410-B698-9EB4B939C532}" presName="composite" presStyleCnt="0"/>
      <dgm:spPr/>
    </dgm:pt>
    <dgm:pt modelId="{C6A768B0-545E-4784-A8C3-365C9821B0C0}" type="pres">
      <dgm:prSet presAssocID="{6C68B9B8-6BD6-4410-B698-9EB4B939C532}" presName="LShape" presStyleLbl="alignNode1" presStyleIdx="8" presStyleCnt="11"/>
      <dgm:spPr/>
    </dgm:pt>
    <dgm:pt modelId="{5E2121A3-CF2D-4367-AF7E-6CEA75832E12}" type="pres">
      <dgm:prSet presAssocID="{6C68B9B8-6BD6-4410-B698-9EB4B939C532}" presName="ParentText" presStyleLbl="revTx" presStyleIdx="4" presStyleCnt="6">
        <dgm:presLayoutVars>
          <dgm:chMax val="0"/>
          <dgm:chPref val="0"/>
          <dgm:bulletEnabled val="1"/>
        </dgm:presLayoutVars>
      </dgm:prSet>
      <dgm:spPr/>
      <dgm:t>
        <a:bodyPr/>
        <a:lstStyle/>
        <a:p>
          <a:endParaRPr lang="en-US"/>
        </a:p>
      </dgm:t>
    </dgm:pt>
    <dgm:pt modelId="{1C1D59EB-CEB5-49CF-A5D3-7BEB2EFB1160}" type="pres">
      <dgm:prSet presAssocID="{6C68B9B8-6BD6-4410-B698-9EB4B939C532}" presName="Triangle" presStyleLbl="alignNode1" presStyleIdx="9" presStyleCnt="11"/>
      <dgm:spPr/>
    </dgm:pt>
    <dgm:pt modelId="{7649F800-1DE2-4749-9858-49BDF5420A06}" type="pres">
      <dgm:prSet presAssocID="{047C25EA-C5B1-4315-8193-E260705E165A}" presName="sibTrans" presStyleCnt="0"/>
      <dgm:spPr/>
    </dgm:pt>
    <dgm:pt modelId="{222589D2-FC8C-4424-AD54-B23896044E1B}" type="pres">
      <dgm:prSet presAssocID="{047C25EA-C5B1-4315-8193-E260705E165A}" presName="space" presStyleCnt="0"/>
      <dgm:spPr/>
    </dgm:pt>
    <dgm:pt modelId="{A69D6B69-DC6B-4DB1-97CC-7F1EB4CDE556}" type="pres">
      <dgm:prSet presAssocID="{78245676-F6AB-449C-BEDE-05C09C970762}" presName="composite" presStyleCnt="0"/>
      <dgm:spPr/>
    </dgm:pt>
    <dgm:pt modelId="{0B615BB8-4C4E-44F5-8E4F-179B295A2EC6}" type="pres">
      <dgm:prSet presAssocID="{78245676-F6AB-449C-BEDE-05C09C970762}" presName="LShape" presStyleLbl="alignNode1" presStyleIdx="10" presStyleCnt="11"/>
      <dgm:spPr/>
    </dgm:pt>
    <dgm:pt modelId="{D5FFDEDE-3F2D-41A6-B3AB-56A2C76DC9DF}" type="pres">
      <dgm:prSet presAssocID="{78245676-F6AB-449C-BEDE-05C09C970762}" presName="ParentText" presStyleLbl="revTx" presStyleIdx="5" presStyleCnt="6">
        <dgm:presLayoutVars>
          <dgm:chMax val="0"/>
          <dgm:chPref val="0"/>
          <dgm:bulletEnabled val="1"/>
        </dgm:presLayoutVars>
      </dgm:prSet>
      <dgm:spPr/>
      <dgm:t>
        <a:bodyPr/>
        <a:lstStyle/>
        <a:p>
          <a:endParaRPr lang="en-US"/>
        </a:p>
      </dgm:t>
    </dgm:pt>
  </dgm:ptLst>
  <dgm:cxnLst>
    <dgm:cxn modelId="{2F94DADE-54CF-45BF-A2E1-4B7248DF7079}" type="presOf" srcId="{6C68B9B8-6BD6-4410-B698-9EB4B939C532}" destId="{5E2121A3-CF2D-4367-AF7E-6CEA75832E12}" srcOrd="0" destOrd="0" presId="urn:microsoft.com/office/officeart/2009/3/layout/StepUpProcess"/>
    <dgm:cxn modelId="{88B214F7-F537-4E58-8291-4D3ED644AFC6}" srcId="{138C6FBE-47F0-4519-840E-7C400A894D9D}" destId="{D9D8A2C9-B25E-4E79-B28F-6F1DBBD015D5}" srcOrd="0" destOrd="0" parTransId="{F1EFA980-97F7-4E5A-8EB1-897A7C7171DC}" sibTransId="{01F9FA72-7EA9-4FA7-B9D4-AC0D3AD83E20}"/>
    <dgm:cxn modelId="{67A76F5A-1B99-4CF1-BCCC-BD0585766CB5}" srcId="{138C6FBE-47F0-4519-840E-7C400A894D9D}" destId="{E55C75B9-0655-4F56-AEAF-74544ED2B881}" srcOrd="3" destOrd="0" parTransId="{79977060-2951-4A63-9BE7-2D8B2A913EAD}" sibTransId="{2319F159-C1A2-4C4C-8E38-2590BBDE235E}"/>
    <dgm:cxn modelId="{1001820F-777A-44C7-8A05-27F8A8D9DD00}" type="presOf" srcId="{767E320B-622C-4A6F-AE22-1C93C4F85D10}" destId="{19D72183-4D3C-4F73-B6AB-EB07AE3D32FA}" srcOrd="0" destOrd="0" presId="urn:microsoft.com/office/officeart/2009/3/layout/StepUpProcess"/>
    <dgm:cxn modelId="{F0405864-A847-4ECF-9EA3-368FDAEF160D}" srcId="{138C6FBE-47F0-4519-840E-7C400A894D9D}" destId="{78245676-F6AB-449C-BEDE-05C09C970762}" srcOrd="5" destOrd="0" parTransId="{74BE18EF-28FA-4CCB-B88A-1BDD69FD9B73}" sibTransId="{37B4766B-05C0-46C7-9256-FAE85959307B}"/>
    <dgm:cxn modelId="{88B94221-54DA-4591-8CAA-C1704AB3FCBC}" type="presOf" srcId="{D9D8A2C9-B25E-4E79-B28F-6F1DBBD015D5}" destId="{E42C6BEF-7EC1-4F30-9737-57A1E8A35184}" srcOrd="0" destOrd="0" presId="urn:microsoft.com/office/officeart/2009/3/layout/StepUpProcess"/>
    <dgm:cxn modelId="{6E26016F-D2CE-44F0-B5E7-D24270F702DB}" srcId="{138C6FBE-47F0-4519-840E-7C400A894D9D}" destId="{CC9AE300-2FDA-4806-B40E-FB93C9633B8D}" srcOrd="1" destOrd="0" parTransId="{0B12F923-C6FA-4969-B04F-D41CA7CEE0BC}" sibTransId="{03716F20-80EA-484F-B0B1-0259D5354EA1}"/>
    <dgm:cxn modelId="{177A86FA-3517-41B9-A624-AC5C7DC5828C}" srcId="{138C6FBE-47F0-4519-840E-7C400A894D9D}" destId="{6C68B9B8-6BD6-4410-B698-9EB4B939C532}" srcOrd="4" destOrd="0" parTransId="{38236815-8ADE-4B50-BDA5-8279EAD414F4}" sibTransId="{047C25EA-C5B1-4315-8193-E260705E165A}"/>
    <dgm:cxn modelId="{77A8D90D-50CD-45F7-B31F-E8D95D353D0D}" type="presOf" srcId="{138C6FBE-47F0-4519-840E-7C400A894D9D}" destId="{437B8281-02A5-4D9C-BBCF-487C9978E2BD}" srcOrd="0" destOrd="0" presId="urn:microsoft.com/office/officeart/2009/3/layout/StepUpProcess"/>
    <dgm:cxn modelId="{948B7BAF-2F3E-4135-BEB2-6BDAF2B86988}" srcId="{138C6FBE-47F0-4519-840E-7C400A894D9D}" destId="{767E320B-622C-4A6F-AE22-1C93C4F85D10}" srcOrd="2" destOrd="0" parTransId="{E09AE462-E5FA-4C12-86D8-0E3D0E8CE509}" sibTransId="{AA75EA6F-0907-4493-89F1-F2248FCDEF72}"/>
    <dgm:cxn modelId="{DF36D5DE-B3E1-4FF0-A88F-070E64095FED}" type="presOf" srcId="{E55C75B9-0655-4F56-AEAF-74544ED2B881}" destId="{09EA2AE0-275A-4191-B91A-F8338D07C326}" srcOrd="0" destOrd="0" presId="urn:microsoft.com/office/officeart/2009/3/layout/StepUpProcess"/>
    <dgm:cxn modelId="{0317F3C3-50E0-43C2-AF21-0DAF213DEE12}" type="presOf" srcId="{CC9AE300-2FDA-4806-B40E-FB93C9633B8D}" destId="{84BEC050-F744-4CCE-8FD3-B2EBC8D3AADC}" srcOrd="0" destOrd="0" presId="urn:microsoft.com/office/officeart/2009/3/layout/StepUpProcess"/>
    <dgm:cxn modelId="{904B1068-321E-46BA-99B6-D27C72DCA828}" type="presOf" srcId="{78245676-F6AB-449C-BEDE-05C09C970762}" destId="{D5FFDEDE-3F2D-41A6-B3AB-56A2C76DC9DF}" srcOrd="0" destOrd="0" presId="urn:microsoft.com/office/officeart/2009/3/layout/StepUpProcess"/>
    <dgm:cxn modelId="{32F149D0-A033-44EC-9A44-053A5E22B66A}" type="presParOf" srcId="{437B8281-02A5-4D9C-BBCF-487C9978E2BD}" destId="{E3AA5AA9-0756-4568-A4FB-DA26D075A04C}" srcOrd="0" destOrd="0" presId="urn:microsoft.com/office/officeart/2009/3/layout/StepUpProcess"/>
    <dgm:cxn modelId="{289FAAEA-1175-4053-B2C9-9626A6DE7059}" type="presParOf" srcId="{E3AA5AA9-0756-4568-A4FB-DA26D075A04C}" destId="{998F41EA-FE42-4A8D-AC25-0C93AC227940}" srcOrd="0" destOrd="0" presId="urn:microsoft.com/office/officeart/2009/3/layout/StepUpProcess"/>
    <dgm:cxn modelId="{07061EB3-BACD-44B3-895C-3308DE71CCE0}" type="presParOf" srcId="{E3AA5AA9-0756-4568-A4FB-DA26D075A04C}" destId="{E42C6BEF-7EC1-4F30-9737-57A1E8A35184}" srcOrd="1" destOrd="0" presId="urn:microsoft.com/office/officeart/2009/3/layout/StepUpProcess"/>
    <dgm:cxn modelId="{E20D218E-9D1C-4857-86F5-08DF2FBF5A44}" type="presParOf" srcId="{E3AA5AA9-0756-4568-A4FB-DA26D075A04C}" destId="{E6B12D4B-E602-4DCD-ADA8-793CA836E943}" srcOrd="2" destOrd="0" presId="urn:microsoft.com/office/officeart/2009/3/layout/StepUpProcess"/>
    <dgm:cxn modelId="{B129B15F-9D41-40EF-8CC2-1F8383263C85}" type="presParOf" srcId="{437B8281-02A5-4D9C-BBCF-487C9978E2BD}" destId="{585DF49F-05F8-4B49-92BA-2EF4DA1B7537}" srcOrd="1" destOrd="0" presId="urn:microsoft.com/office/officeart/2009/3/layout/StepUpProcess"/>
    <dgm:cxn modelId="{CBC80763-3FBB-40CC-A874-9E7D30C44861}" type="presParOf" srcId="{585DF49F-05F8-4B49-92BA-2EF4DA1B7537}" destId="{E02EC3CD-EE6B-45E6-84A6-FB8C733854ED}" srcOrd="0" destOrd="0" presId="urn:microsoft.com/office/officeart/2009/3/layout/StepUpProcess"/>
    <dgm:cxn modelId="{C954D899-AB7B-40F7-8335-DE72BE6CC260}" type="presParOf" srcId="{437B8281-02A5-4D9C-BBCF-487C9978E2BD}" destId="{AAC46BA2-47CE-43A7-9DD0-5F6CDB3FE3BA}" srcOrd="2" destOrd="0" presId="urn:microsoft.com/office/officeart/2009/3/layout/StepUpProcess"/>
    <dgm:cxn modelId="{C98899E4-B6B8-4757-A90B-44F1A84000F6}" type="presParOf" srcId="{AAC46BA2-47CE-43A7-9DD0-5F6CDB3FE3BA}" destId="{A7A2A3AD-1AD2-4B20-9EF2-075547F29655}" srcOrd="0" destOrd="0" presId="urn:microsoft.com/office/officeart/2009/3/layout/StepUpProcess"/>
    <dgm:cxn modelId="{89EECAE0-50A7-4F53-A77B-118E2D7C44B0}" type="presParOf" srcId="{AAC46BA2-47CE-43A7-9DD0-5F6CDB3FE3BA}" destId="{84BEC050-F744-4CCE-8FD3-B2EBC8D3AADC}" srcOrd="1" destOrd="0" presId="urn:microsoft.com/office/officeart/2009/3/layout/StepUpProcess"/>
    <dgm:cxn modelId="{C8D6719F-9305-4DA3-A996-A591F5747B5D}" type="presParOf" srcId="{AAC46BA2-47CE-43A7-9DD0-5F6CDB3FE3BA}" destId="{4299ADCA-01FA-4DC0-A0A8-7A66A262D5B8}" srcOrd="2" destOrd="0" presId="urn:microsoft.com/office/officeart/2009/3/layout/StepUpProcess"/>
    <dgm:cxn modelId="{46F7A3E0-8364-4607-B0D5-E9C99CF355F5}" type="presParOf" srcId="{437B8281-02A5-4D9C-BBCF-487C9978E2BD}" destId="{51D3F59C-521F-4736-8EB0-FC948AF59142}" srcOrd="3" destOrd="0" presId="urn:microsoft.com/office/officeart/2009/3/layout/StepUpProcess"/>
    <dgm:cxn modelId="{4D81FCA9-A968-468C-BC6E-B45E91706348}" type="presParOf" srcId="{51D3F59C-521F-4736-8EB0-FC948AF59142}" destId="{77AE2ECD-FDFA-42F0-A451-2103BB23B58B}" srcOrd="0" destOrd="0" presId="urn:microsoft.com/office/officeart/2009/3/layout/StepUpProcess"/>
    <dgm:cxn modelId="{75AB5066-7772-4153-BF34-69D0EEC6B462}" type="presParOf" srcId="{437B8281-02A5-4D9C-BBCF-487C9978E2BD}" destId="{8FD7AA0F-CF68-4944-B37F-CCC5C5ED16CC}" srcOrd="4" destOrd="0" presId="urn:microsoft.com/office/officeart/2009/3/layout/StepUpProcess"/>
    <dgm:cxn modelId="{E50E4E0D-B48A-43EE-8531-C38AD23E9564}" type="presParOf" srcId="{8FD7AA0F-CF68-4944-B37F-CCC5C5ED16CC}" destId="{DF80DC38-3AED-4012-A8EE-D33E45F1A2E5}" srcOrd="0" destOrd="0" presId="urn:microsoft.com/office/officeart/2009/3/layout/StepUpProcess"/>
    <dgm:cxn modelId="{4F559268-4422-41CC-9189-408B32989168}" type="presParOf" srcId="{8FD7AA0F-CF68-4944-B37F-CCC5C5ED16CC}" destId="{19D72183-4D3C-4F73-B6AB-EB07AE3D32FA}" srcOrd="1" destOrd="0" presId="urn:microsoft.com/office/officeart/2009/3/layout/StepUpProcess"/>
    <dgm:cxn modelId="{407A576B-4DA1-4876-B79D-FF486A996BEE}" type="presParOf" srcId="{8FD7AA0F-CF68-4944-B37F-CCC5C5ED16CC}" destId="{4B2C70CA-1034-4553-A1CC-14187FCCDB67}" srcOrd="2" destOrd="0" presId="urn:microsoft.com/office/officeart/2009/3/layout/StepUpProcess"/>
    <dgm:cxn modelId="{E465A033-DC21-424E-BE92-8EC065B804B2}" type="presParOf" srcId="{437B8281-02A5-4D9C-BBCF-487C9978E2BD}" destId="{9E94F4CB-51B0-4646-BD25-31F08985E8A7}" srcOrd="5" destOrd="0" presId="urn:microsoft.com/office/officeart/2009/3/layout/StepUpProcess"/>
    <dgm:cxn modelId="{144E5C41-2A3C-44B5-BAFE-31F694245983}" type="presParOf" srcId="{9E94F4CB-51B0-4646-BD25-31F08985E8A7}" destId="{59C81B66-0E8E-4DAC-83D4-45B33A56E48B}" srcOrd="0" destOrd="0" presId="urn:microsoft.com/office/officeart/2009/3/layout/StepUpProcess"/>
    <dgm:cxn modelId="{DAF9D0DD-78A7-4F05-BB19-799D8040F3DB}" type="presParOf" srcId="{437B8281-02A5-4D9C-BBCF-487C9978E2BD}" destId="{4D7466C2-C14C-452D-A129-5864855656D1}" srcOrd="6" destOrd="0" presId="urn:microsoft.com/office/officeart/2009/3/layout/StepUpProcess"/>
    <dgm:cxn modelId="{0E5DBB70-1E9D-4B83-9713-9B392BFE7F46}" type="presParOf" srcId="{4D7466C2-C14C-452D-A129-5864855656D1}" destId="{4D43D56C-B91F-403A-8EF3-2BDB4C6C317B}" srcOrd="0" destOrd="0" presId="urn:microsoft.com/office/officeart/2009/3/layout/StepUpProcess"/>
    <dgm:cxn modelId="{C23B7661-C9E2-470C-BBDE-659C7EF80BFA}" type="presParOf" srcId="{4D7466C2-C14C-452D-A129-5864855656D1}" destId="{09EA2AE0-275A-4191-B91A-F8338D07C326}" srcOrd="1" destOrd="0" presId="urn:microsoft.com/office/officeart/2009/3/layout/StepUpProcess"/>
    <dgm:cxn modelId="{DFDEBD25-AA63-4EB3-AE91-B5A1493E3A58}" type="presParOf" srcId="{4D7466C2-C14C-452D-A129-5864855656D1}" destId="{734B7F35-0E0A-445B-A580-CB093CB20147}" srcOrd="2" destOrd="0" presId="urn:microsoft.com/office/officeart/2009/3/layout/StepUpProcess"/>
    <dgm:cxn modelId="{A3A859FB-1D41-473F-BBAF-0401BD91BD7D}" type="presParOf" srcId="{437B8281-02A5-4D9C-BBCF-487C9978E2BD}" destId="{E87695BA-B605-4D7E-9DA3-D0E8926E3599}" srcOrd="7" destOrd="0" presId="urn:microsoft.com/office/officeart/2009/3/layout/StepUpProcess"/>
    <dgm:cxn modelId="{34A59828-BDDC-4E3A-8B68-2EC4E87F4999}" type="presParOf" srcId="{E87695BA-B605-4D7E-9DA3-D0E8926E3599}" destId="{4B7CE6B4-6921-49B8-BE26-8699F418E9AC}" srcOrd="0" destOrd="0" presId="urn:microsoft.com/office/officeart/2009/3/layout/StepUpProcess"/>
    <dgm:cxn modelId="{CDCE2E8A-E672-4A75-9B3C-29926120E58B}" type="presParOf" srcId="{437B8281-02A5-4D9C-BBCF-487C9978E2BD}" destId="{A196CA38-E45A-49BC-9E98-637E1CA36561}" srcOrd="8" destOrd="0" presId="urn:microsoft.com/office/officeart/2009/3/layout/StepUpProcess"/>
    <dgm:cxn modelId="{A4F40BE4-2758-4A7B-A772-A29DF11623C3}" type="presParOf" srcId="{A196CA38-E45A-49BC-9E98-637E1CA36561}" destId="{C6A768B0-545E-4784-A8C3-365C9821B0C0}" srcOrd="0" destOrd="0" presId="urn:microsoft.com/office/officeart/2009/3/layout/StepUpProcess"/>
    <dgm:cxn modelId="{F1A5DD7F-A5B2-404E-B2AC-9D13BAB8BA28}" type="presParOf" srcId="{A196CA38-E45A-49BC-9E98-637E1CA36561}" destId="{5E2121A3-CF2D-4367-AF7E-6CEA75832E12}" srcOrd="1" destOrd="0" presId="urn:microsoft.com/office/officeart/2009/3/layout/StepUpProcess"/>
    <dgm:cxn modelId="{810D9FC6-C14B-42D3-8DEB-9E52EE0BFF4D}" type="presParOf" srcId="{A196CA38-E45A-49BC-9E98-637E1CA36561}" destId="{1C1D59EB-CEB5-49CF-A5D3-7BEB2EFB1160}" srcOrd="2" destOrd="0" presId="urn:microsoft.com/office/officeart/2009/3/layout/StepUpProcess"/>
    <dgm:cxn modelId="{53A99ABD-DC6C-44B5-99D6-3DDEF7C9E7F3}" type="presParOf" srcId="{437B8281-02A5-4D9C-BBCF-487C9978E2BD}" destId="{7649F800-1DE2-4749-9858-49BDF5420A06}" srcOrd="9" destOrd="0" presId="urn:microsoft.com/office/officeart/2009/3/layout/StepUpProcess"/>
    <dgm:cxn modelId="{09668921-F4C0-46F6-97C8-6CE95B04FADF}" type="presParOf" srcId="{7649F800-1DE2-4749-9858-49BDF5420A06}" destId="{222589D2-FC8C-4424-AD54-B23896044E1B}" srcOrd="0" destOrd="0" presId="urn:microsoft.com/office/officeart/2009/3/layout/StepUpProcess"/>
    <dgm:cxn modelId="{E6F469C7-DF79-4003-AFF7-DB8D7811CF21}" type="presParOf" srcId="{437B8281-02A5-4D9C-BBCF-487C9978E2BD}" destId="{A69D6B69-DC6B-4DB1-97CC-7F1EB4CDE556}" srcOrd="10" destOrd="0" presId="urn:microsoft.com/office/officeart/2009/3/layout/StepUpProcess"/>
    <dgm:cxn modelId="{2BD0839F-B6F0-4880-BCE7-C6B05BE49709}" type="presParOf" srcId="{A69D6B69-DC6B-4DB1-97CC-7F1EB4CDE556}" destId="{0B615BB8-4C4E-44F5-8E4F-179B295A2EC6}" srcOrd="0" destOrd="0" presId="urn:microsoft.com/office/officeart/2009/3/layout/StepUpProcess"/>
    <dgm:cxn modelId="{E4505E6E-A7BF-41D2-A443-9B13732CADBC}" type="presParOf" srcId="{A69D6B69-DC6B-4DB1-97CC-7F1EB4CDE556}" destId="{D5FFDEDE-3F2D-41A6-B3AB-56A2C76DC9D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FAEB4C4-4C8C-4CB4-950C-5899BF766F0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E79D252-D5C6-4AEB-89AB-0F32D0157E9E}">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تحسين أداء الموظفين الحكوميين</a:t>
          </a:r>
          <a:endParaRPr lang="en-US" sz="2800" b="1" dirty="0">
            <a:latin typeface="Times New Roman" panose="02020603050405020304" pitchFamily="18" charset="0"/>
            <a:cs typeface="Times New Roman" panose="02020603050405020304" pitchFamily="18" charset="0"/>
          </a:endParaRPr>
        </a:p>
      </dgm:t>
    </dgm:pt>
    <dgm:pt modelId="{BBB555FB-3574-4954-9CBC-63CCAB740573}" type="parTrans" cxnId="{4E89373B-0015-4409-934E-5D30AC74687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9BEAAB1-BAAD-4ADF-B6AE-40591843B3F2}" type="sibTrans" cxnId="{4E89373B-0015-4409-934E-5D30AC74687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A86B91F-5DCE-4BDF-8619-D07FDABBBDC2}">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تحسين الإنتاجية الإجمالية وبالتالي خفض تكاليف القوة العاملة</a:t>
          </a:r>
          <a:endParaRPr lang="en-US" sz="2800" b="1" dirty="0">
            <a:latin typeface="Times New Roman" panose="02020603050405020304" pitchFamily="18" charset="0"/>
            <a:cs typeface="Times New Roman" panose="02020603050405020304" pitchFamily="18" charset="0"/>
          </a:endParaRPr>
        </a:p>
      </dgm:t>
    </dgm:pt>
    <dgm:pt modelId="{EB75BD29-39AA-425C-9CCE-EE05CBAF9FDA}" type="parTrans" cxnId="{DA5A947A-AFED-4448-9A1B-9AF57F38C15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2718D39-8877-4EDA-9951-62763D4AF177}" type="sibTrans" cxnId="{DA5A947A-AFED-4448-9A1B-9AF57F38C15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FF872BF-7F99-44D3-B9C7-4A5559FF6C41}">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تحسين المستوى العام لرضا الموظفين واندماجهم</a:t>
          </a:r>
          <a:endParaRPr lang="en-US" sz="2800" b="1" dirty="0">
            <a:latin typeface="Times New Roman" panose="02020603050405020304" pitchFamily="18" charset="0"/>
            <a:cs typeface="Times New Roman" panose="02020603050405020304" pitchFamily="18" charset="0"/>
          </a:endParaRPr>
        </a:p>
      </dgm:t>
    </dgm:pt>
    <dgm:pt modelId="{6E0C1BDD-FB33-49A6-A648-B7BE8A9E6FAD}" type="parTrans" cxnId="{4C12652D-6BD9-41EA-846F-A244D0FC08D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69F263A-DCBC-49E5-9C1C-3095C02B6482}" type="sibTrans" cxnId="{4C12652D-6BD9-41EA-846F-A244D0FC08D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FE4A975-96BD-4727-9AA2-950C1989A637}">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المساعدة في زيادة جودة الخدمات التي تقدمها المنظمات الحكومية</a:t>
          </a:r>
          <a:endParaRPr lang="en-US" sz="2800" b="1" dirty="0">
            <a:latin typeface="Times New Roman" panose="02020603050405020304" pitchFamily="18" charset="0"/>
            <a:cs typeface="Times New Roman" panose="02020603050405020304" pitchFamily="18" charset="0"/>
          </a:endParaRPr>
        </a:p>
      </dgm:t>
    </dgm:pt>
    <dgm:pt modelId="{F5AE9415-A419-4FEF-B830-68CCF402462C}" type="parTrans" cxnId="{0253108E-29CD-423C-9097-B2A9B64333B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D46FB7B-3EBE-49A9-BB52-3DC943C03840}" type="sibTrans" cxnId="{0253108E-29CD-423C-9097-B2A9B64333B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64ADF70-683A-4AA8-9629-5A5787283ECD}">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ضمان استدامة المنظمة الحكومية ونجاحها في المستقبل</a:t>
          </a:r>
          <a:endParaRPr lang="en-US" sz="2800" b="1" dirty="0">
            <a:latin typeface="Times New Roman" panose="02020603050405020304" pitchFamily="18" charset="0"/>
            <a:cs typeface="Times New Roman" panose="02020603050405020304" pitchFamily="18" charset="0"/>
          </a:endParaRPr>
        </a:p>
      </dgm:t>
    </dgm:pt>
    <dgm:pt modelId="{355CEC31-60FD-486B-BC54-E576BA43D988}" type="parTrans" cxnId="{22D7647A-D89B-487D-BBC4-D1571C10222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06036FC-FE1A-4945-8988-926D1FD073DE}" type="sibTrans" cxnId="{22D7647A-D89B-487D-BBC4-D1571C10222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1F1607B-4F25-4A24-97CB-A4CC60F8FA29}" type="pres">
      <dgm:prSet presAssocID="{6FAEB4C4-4C8C-4CB4-950C-5899BF766F0D}" presName="vert0" presStyleCnt="0">
        <dgm:presLayoutVars>
          <dgm:dir/>
          <dgm:animOne val="branch"/>
          <dgm:animLvl val="lvl"/>
        </dgm:presLayoutVars>
      </dgm:prSet>
      <dgm:spPr/>
      <dgm:t>
        <a:bodyPr/>
        <a:lstStyle/>
        <a:p>
          <a:endParaRPr lang="en-US"/>
        </a:p>
      </dgm:t>
    </dgm:pt>
    <dgm:pt modelId="{3D7DBB62-B59F-4C88-BC09-E8454D21F65F}" type="pres">
      <dgm:prSet presAssocID="{9E79D252-D5C6-4AEB-89AB-0F32D0157E9E}" presName="thickLine" presStyleLbl="alignNode1" presStyleIdx="0" presStyleCnt="5"/>
      <dgm:spPr/>
    </dgm:pt>
    <dgm:pt modelId="{621751D9-7F4B-46A2-A0E1-4E0041086A79}" type="pres">
      <dgm:prSet presAssocID="{9E79D252-D5C6-4AEB-89AB-0F32D0157E9E}" presName="horz1" presStyleCnt="0"/>
      <dgm:spPr/>
    </dgm:pt>
    <dgm:pt modelId="{ABCF8463-2B77-4BD7-A4E8-2EB8F2D09137}" type="pres">
      <dgm:prSet presAssocID="{9E79D252-D5C6-4AEB-89AB-0F32D0157E9E}" presName="tx1" presStyleLbl="revTx" presStyleIdx="0" presStyleCnt="5"/>
      <dgm:spPr/>
      <dgm:t>
        <a:bodyPr/>
        <a:lstStyle/>
        <a:p>
          <a:endParaRPr lang="en-US"/>
        </a:p>
      </dgm:t>
    </dgm:pt>
    <dgm:pt modelId="{A9C48CC2-8B18-4460-B528-23B8580604C1}" type="pres">
      <dgm:prSet presAssocID="{9E79D252-D5C6-4AEB-89AB-0F32D0157E9E}" presName="vert1" presStyleCnt="0"/>
      <dgm:spPr/>
    </dgm:pt>
    <dgm:pt modelId="{651AF779-B97F-458A-A8C6-4B063E9FA768}" type="pres">
      <dgm:prSet presAssocID="{7A86B91F-5DCE-4BDF-8619-D07FDABBBDC2}" presName="thickLine" presStyleLbl="alignNode1" presStyleIdx="1" presStyleCnt="5"/>
      <dgm:spPr/>
    </dgm:pt>
    <dgm:pt modelId="{FC9B345C-55E2-47EE-986A-BF567ECDC480}" type="pres">
      <dgm:prSet presAssocID="{7A86B91F-5DCE-4BDF-8619-D07FDABBBDC2}" presName="horz1" presStyleCnt="0"/>
      <dgm:spPr/>
    </dgm:pt>
    <dgm:pt modelId="{15FDB23E-A92D-4192-8CA4-CCB0E6EC7DA9}" type="pres">
      <dgm:prSet presAssocID="{7A86B91F-5DCE-4BDF-8619-D07FDABBBDC2}" presName="tx1" presStyleLbl="revTx" presStyleIdx="1" presStyleCnt="5"/>
      <dgm:spPr/>
      <dgm:t>
        <a:bodyPr/>
        <a:lstStyle/>
        <a:p>
          <a:endParaRPr lang="en-US"/>
        </a:p>
      </dgm:t>
    </dgm:pt>
    <dgm:pt modelId="{113C9E1E-6469-42DE-BBF5-455E09094829}" type="pres">
      <dgm:prSet presAssocID="{7A86B91F-5DCE-4BDF-8619-D07FDABBBDC2}" presName="vert1" presStyleCnt="0"/>
      <dgm:spPr/>
    </dgm:pt>
    <dgm:pt modelId="{DAA8DE2F-C0BA-4AD4-8D32-7F92FB86D2E8}" type="pres">
      <dgm:prSet presAssocID="{FFF872BF-7F99-44D3-B9C7-4A5559FF6C41}" presName="thickLine" presStyleLbl="alignNode1" presStyleIdx="2" presStyleCnt="5"/>
      <dgm:spPr/>
    </dgm:pt>
    <dgm:pt modelId="{0099B998-E668-416C-A4F5-99C3BD416455}" type="pres">
      <dgm:prSet presAssocID="{FFF872BF-7F99-44D3-B9C7-4A5559FF6C41}" presName="horz1" presStyleCnt="0"/>
      <dgm:spPr/>
    </dgm:pt>
    <dgm:pt modelId="{6F65EAD5-9141-4EF8-AF60-B3075438BF95}" type="pres">
      <dgm:prSet presAssocID="{FFF872BF-7F99-44D3-B9C7-4A5559FF6C41}" presName="tx1" presStyleLbl="revTx" presStyleIdx="2" presStyleCnt="5"/>
      <dgm:spPr/>
      <dgm:t>
        <a:bodyPr/>
        <a:lstStyle/>
        <a:p>
          <a:endParaRPr lang="en-US"/>
        </a:p>
      </dgm:t>
    </dgm:pt>
    <dgm:pt modelId="{50A5FA7D-5D20-4504-9150-C5D2BF29D942}" type="pres">
      <dgm:prSet presAssocID="{FFF872BF-7F99-44D3-B9C7-4A5559FF6C41}" presName="vert1" presStyleCnt="0"/>
      <dgm:spPr/>
    </dgm:pt>
    <dgm:pt modelId="{37710861-EFD8-4628-B864-F516730062B7}" type="pres">
      <dgm:prSet presAssocID="{4FE4A975-96BD-4727-9AA2-950C1989A637}" presName="thickLine" presStyleLbl="alignNode1" presStyleIdx="3" presStyleCnt="5"/>
      <dgm:spPr/>
    </dgm:pt>
    <dgm:pt modelId="{7CB9BA22-19C2-4C69-99C1-2E440EE8E4F3}" type="pres">
      <dgm:prSet presAssocID="{4FE4A975-96BD-4727-9AA2-950C1989A637}" presName="horz1" presStyleCnt="0"/>
      <dgm:spPr/>
    </dgm:pt>
    <dgm:pt modelId="{1461BABC-8290-4555-913C-7952A193FCB7}" type="pres">
      <dgm:prSet presAssocID="{4FE4A975-96BD-4727-9AA2-950C1989A637}" presName="tx1" presStyleLbl="revTx" presStyleIdx="3" presStyleCnt="5"/>
      <dgm:spPr/>
      <dgm:t>
        <a:bodyPr/>
        <a:lstStyle/>
        <a:p>
          <a:endParaRPr lang="en-US"/>
        </a:p>
      </dgm:t>
    </dgm:pt>
    <dgm:pt modelId="{7D842AD8-3B3A-42EC-B7DF-83C70DCE93B9}" type="pres">
      <dgm:prSet presAssocID="{4FE4A975-96BD-4727-9AA2-950C1989A637}" presName="vert1" presStyleCnt="0"/>
      <dgm:spPr/>
    </dgm:pt>
    <dgm:pt modelId="{63DC0A68-07D6-4A89-87AA-3C83DAA1C284}" type="pres">
      <dgm:prSet presAssocID="{264ADF70-683A-4AA8-9629-5A5787283ECD}" presName="thickLine" presStyleLbl="alignNode1" presStyleIdx="4" presStyleCnt="5"/>
      <dgm:spPr/>
    </dgm:pt>
    <dgm:pt modelId="{91E4A884-CCA3-4ABF-8CB1-536EBB23967F}" type="pres">
      <dgm:prSet presAssocID="{264ADF70-683A-4AA8-9629-5A5787283ECD}" presName="horz1" presStyleCnt="0"/>
      <dgm:spPr/>
    </dgm:pt>
    <dgm:pt modelId="{335D90BB-B663-4AD8-B092-ADAB3091C609}" type="pres">
      <dgm:prSet presAssocID="{264ADF70-683A-4AA8-9629-5A5787283ECD}" presName="tx1" presStyleLbl="revTx" presStyleIdx="4" presStyleCnt="5"/>
      <dgm:spPr/>
      <dgm:t>
        <a:bodyPr/>
        <a:lstStyle/>
        <a:p>
          <a:endParaRPr lang="en-US"/>
        </a:p>
      </dgm:t>
    </dgm:pt>
    <dgm:pt modelId="{4A75DA0B-58B3-48D2-91D8-478892260554}" type="pres">
      <dgm:prSet presAssocID="{264ADF70-683A-4AA8-9629-5A5787283ECD}" presName="vert1" presStyleCnt="0"/>
      <dgm:spPr/>
    </dgm:pt>
  </dgm:ptLst>
  <dgm:cxnLst>
    <dgm:cxn modelId="{4E89373B-0015-4409-934E-5D30AC74687F}" srcId="{6FAEB4C4-4C8C-4CB4-950C-5899BF766F0D}" destId="{9E79D252-D5C6-4AEB-89AB-0F32D0157E9E}" srcOrd="0" destOrd="0" parTransId="{BBB555FB-3574-4954-9CBC-63CCAB740573}" sibTransId="{69BEAAB1-BAAD-4ADF-B6AE-40591843B3F2}"/>
    <dgm:cxn modelId="{909DB11B-0F72-4F33-A6B2-2F61231FC5CB}" type="presOf" srcId="{FFF872BF-7F99-44D3-B9C7-4A5559FF6C41}" destId="{6F65EAD5-9141-4EF8-AF60-B3075438BF95}" srcOrd="0" destOrd="0" presId="urn:microsoft.com/office/officeart/2008/layout/LinedList"/>
    <dgm:cxn modelId="{590C2A9E-8C96-4F61-B173-BCB19202B4E4}" type="presOf" srcId="{264ADF70-683A-4AA8-9629-5A5787283ECD}" destId="{335D90BB-B663-4AD8-B092-ADAB3091C609}" srcOrd="0" destOrd="0" presId="urn:microsoft.com/office/officeart/2008/layout/LinedList"/>
    <dgm:cxn modelId="{A5932126-FED0-4190-B8C6-EBFB460B8C02}" type="presOf" srcId="{9E79D252-D5C6-4AEB-89AB-0F32D0157E9E}" destId="{ABCF8463-2B77-4BD7-A4E8-2EB8F2D09137}" srcOrd="0" destOrd="0" presId="urn:microsoft.com/office/officeart/2008/layout/LinedList"/>
    <dgm:cxn modelId="{CC75E0FB-7D93-4478-87F0-23534AE44571}" type="presOf" srcId="{4FE4A975-96BD-4727-9AA2-950C1989A637}" destId="{1461BABC-8290-4555-913C-7952A193FCB7}" srcOrd="0" destOrd="0" presId="urn:microsoft.com/office/officeart/2008/layout/LinedList"/>
    <dgm:cxn modelId="{FB794F4E-9A3B-4EC3-8F37-71E3954D178C}" type="presOf" srcId="{7A86B91F-5DCE-4BDF-8619-D07FDABBBDC2}" destId="{15FDB23E-A92D-4192-8CA4-CCB0E6EC7DA9}" srcOrd="0" destOrd="0" presId="urn:microsoft.com/office/officeart/2008/layout/LinedList"/>
    <dgm:cxn modelId="{DA5A947A-AFED-4448-9A1B-9AF57F38C159}" srcId="{6FAEB4C4-4C8C-4CB4-950C-5899BF766F0D}" destId="{7A86B91F-5DCE-4BDF-8619-D07FDABBBDC2}" srcOrd="1" destOrd="0" parTransId="{EB75BD29-39AA-425C-9CCE-EE05CBAF9FDA}" sibTransId="{92718D39-8877-4EDA-9951-62763D4AF177}"/>
    <dgm:cxn modelId="{15D1D507-D9BC-45BF-B6AA-4937E2591FCA}" type="presOf" srcId="{6FAEB4C4-4C8C-4CB4-950C-5899BF766F0D}" destId="{71F1607B-4F25-4A24-97CB-A4CC60F8FA29}" srcOrd="0" destOrd="0" presId="urn:microsoft.com/office/officeart/2008/layout/LinedList"/>
    <dgm:cxn modelId="{22D7647A-D89B-487D-BBC4-D1571C102223}" srcId="{6FAEB4C4-4C8C-4CB4-950C-5899BF766F0D}" destId="{264ADF70-683A-4AA8-9629-5A5787283ECD}" srcOrd="4" destOrd="0" parTransId="{355CEC31-60FD-486B-BC54-E576BA43D988}" sibTransId="{306036FC-FE1A-4945-8988-926D1FD073DE}"/>
    <dgm:cxn modelId="{4C12652D-6BD9-41EA-846F-A244D0FC08D1}" srcId="{6FAEB4C4-4C8C-4CB4-950C-5899BF766F0D}" destId="{FFF872BF-7F99-44D3-B9C7-4A5559FF6C41}" srcOrd="2" destOrd="0" parTransId="{6E0C1BDD-FB33-49A6-A648-B7BE8A9E6FAD}" sibTransId="{669F263A-DCBC-49E5-9C1C-3095C02B6482}"/>
    <dgm:cxn modelId="{0253108E-29CD-423C-9097-B2A9B64333B9}" srcId="{6FAEB4C4-4C8C-4CB4-950C-5899BF766F0D}" destId="{4FE4A975-96BD-4727-9AA2-950C1989A637}" srcOrd="3" destOrd="0" parTransId="{F5AE9415-A419-4FEF-B830-68CCF402462C}" sibTransId="{3D46FB7B-3EBE-49A9-BB52-3DC943C03840}"/>
    <dgm:cxn modelId="{87E68C3B-D028-4015-82AB-9F07F11C1482}" type="presParOf" srcId="{71F1607B-4F25-4A24-97CB-A4CC60F8FA29}" destId="{3D7DBB62-B59F-4C88-BC09-E8454D21F65F}" srcOrd="0" destOrd="0" presId="urn:microsoft.com/office/officeart/2008/layout/LinedList"/>
    <dgm:cxn modelId="{CF7511C1-8140-4B1B-851E-F2BA1D7AFF76}" type="presParOf" srcId="{71F1607B-4F25-4A24-97CB-A4CC60F8FA29}" destId="{621751D9-7F4B-46A2-A0E1-4E0041086A79}" srcOrd="1" destOrd="0" presId="urn:microsoft.com/office/officeart/2008/layout/LinedList"/>
    <dgm:cxn modelId="{7542A0F7-E237-4492-9F95-E993B8EACE3E}" type="presParOf" srcId="{621751D9-7F4B-46A2-A0E1-4E0041086A79}" destId="{ABCF8463-2B77-4BD7-A4E8-2EB8F2D09137}" srcOrd="0" destOrd="0" presId="urn:microsoft.com/office/officeart/2008/layout/LinedList"/>
    <dgm:cxn modelId="{0F5A476B-C973-41D9-8F11-DB008029D165}" type="presParOf" srcId="{621751D9-7F4B-46A2-A0E1-4E0041086A79}" destId="{A9C48CC2-8B18-4460-B528-23B8580604C1}" srcOrd="1" destOrd="0" presId="urn:microsoft.com/office/officeart/2008/layout/LinedList"/>
    <dgm:cxn modelId="{6F8F9A28-1E41-4457-A931-C10AE7D46699}" type="presParOf" srcId="{71F1607B-4F25-4A24-97CB-A4CC60F8FA29}" destId="{651AF779-B97F-458A-A8C6-4B063E9FA768}" srcOrd="2" destOrd="0" presId="urn:microsoft.com/office/officeart/2008/layout/LinedList"/>
    <dgm:cxn modelId="{4A6BCC50-021C-4F93-AC27-3409E330329D}" type="presParOf" srcId="{71F1607B-4F25-4A24-97CB-A4CC60F8FA29}" destId="{FC9B345C-55E2-47EE-986A-BF567ECDC480}" srcOrd="3" destOrd="0" presId="urn:microsoft.com/office/officeart/2008/layout/LinedList"/>
    <dgm:cxn modelId="{633DCE60-88B6-426D-8F0F-CEF894C54122}" type="presParOf" srcId="{FC9B345C-55E2-47EE-986A-BF567ECDC480}" destId="{15FDB23E-A92D-4192-8CA4-CCB0E6EC7DA9}" srcOrd="0" destOrd="0" presId="urn:microsoft.com/office/officeart/2008/layout/LinedList"/>
    <dgm:cxn modelId="{0DF27988-F342-4BFF-A5F2-BC80901565C8}" type="presParOf" srcId="{FC9B345C-55E2-47EE-986A-BF567ECDC480}" destId="{113C9E1E-6469-42DE-BBF5-455E09094829}" srcOrd="1" destOrd="0" presId="urn:microsoft.com/office/officeart/2008/layout/LinedList"/>
    <dgm:cxn modelId="{3668190A-6CE8-43A7-91AC-DAD50BFA6420}" type="presParOf" srcId="{71F1607B-4F25-4A24-97CB-A4CC60F8FA29}" destId="{DAA8DE2F-C0BA-4AD4-8D32-7F92FB86D2E8}" srcOrd="4" destOrd="0" presId="urn:microsoft.com/office/officeart/2008/layout/LinedList"/>
    <dgm:cxn modelId="{B30C8C5F-E210-4649-ADFF-BD348229A2A8}" type="presParOf" srcId="{71F1607B-4F25-4A24-97CB-A4CC60F8FA29}" destId="{0099B998-E668-416C-A4F5-99C3BD416455}" srcOrd="5" destOrd="0" presId="urn:microsoft.com/office/officeart/2008/layout/LinedList"/>
    <dgm:cxn modelId="{81EBD490-8827-4E4D-AF6C-12146FA26FBC}" type="presParOf" srcId="{0099B998-E668-416C-A4F5-99C3BD416455}" destId="{6F65EAD5-9141-4EF8-AF60-B3075438BF95}" srcOrd="0" destOrd="0" presId="urn:microsoft.com/office/officeart/2008/layout/LinedList"/>
    <dgm:cxn modelId="{125A6533-0311-4E67-85FF-1D8E6BCD0648}" type="presParOf" srcId="{0099B998-E668-416C-A4F5-99C3BD416455}" destId="{50A5FA7D-5D20-4504-9150-C5D2BF29D942}" srcOrd="1" destOrd="0" presId="urn:microsoft.com/office/officeart/2008/layout/LinedList"/>
    <dgm:cxn modelId="{0220388C-8438-414F-B804-20C6E1BB40C1}" type="presParOf" srcId="{71F1607B-4F25-4A24-97CB-A4CC60F8FA29}" destId="{37710861-EFD8-4628-B864-F516730062B7}" srcOrd="6" destOrd="0" presId="urn:microsoft.com/office/officeart/2008/layout/LinedList"/>
    <dgm:cxn modelId="{CF5D2359-87EB-41E4-ABE0-76A35B905DD6}" type="presParOf" srcId="{71F1607B-4F25-4A24-97CB-A4CC60F8FA29}" destId="{7CB9BA22-19C2-4C69-99C1-2E440EE8E4F3}" srcOrd="7" destOrd="0" presId="urn:microsoft.com/office/officeart/2008/layout/LinedList"/>
    <dgm:cxn modelId="{914DE2A8-83B1-4CA7-BBF6-4A02930961A0}" type="presParOf" srcId="{7CB9BA22-19C2-4C69-99C1-2E440EE8E4F3}" destId="{1461BABC-8290-4555-913C-7952A193FCB7}" srcOrd="0" destOrd="0" presId="urn:microsoft.com/office/officeart/2008/layout/LinedList"/>
    <dgm:cxn modelId="{864993D0-E737-4AFF-83BA-6A6582E635B3}" type="presParOf" srcId="{7CB9BA22-19C2-4C69-99C1-2E440EE8E4F3}" destId="{7D842AD8-3B3A-42EC-B7DF-83C70DCE93B9}" srcOrd="1" destOrd="0" presId="urn:microsoft.com/office/officeart/2008/layout/LinedList"/>
    <dgm:cxn modelId="{BAED8CEC-E685-467D-8D22-0F5454DD9975}" type="presParOf" srcId="{71F1607B-4F25-4A24-97CB-A4CC60F8FA29}" destId="{63DC0A68-07D6-4A89-87AA-3C83DAA1C284}" srcOrd="8" destOrd="0" presId="urn:microsoft.com/office/officeart/2008/layout/LinedList"/>
    <dgm:cxn modelId="{60F43286-F243-4CFF-A58D-05C53D4850A3}" type="presParOf" srcId="{71F1607B-4F25-4A24-97CB-A4CC60F8FA29}" destId="{91E4A884-CCA3-4ABF-8CB1-536EBB23967F}" srcOrd="9" destOrd="0" presId="urn:microsoft.com/office/officeart/2008/layout/LinedList"/>
    <dgm:cxn modelId="{13A823DC-28B7-45DC-A344-5DEC8E4EF902}" type="presParOf" srcId="{91E4A884-CCA3-4ABF-8CB1-536EBB23967F}" destId="{335D90BB-B663-4AD8-B092-ADAB3091C609}" srcOrd="0" destOrd="0" presId="urn:microsoft.com/office/officeart/2008/layout/LinedList"/>
    <dgm:cxn modelId="{E01D5151-EE1D-4BB4-B9D3-DE9159BFBC5A}" type="presParOf" srcId="{91E4A884-CCA3-4ABF-8CB1-536EBB23967F}" destId="{4A75DA0B-58B3-48D2-91D8-4788922605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160BBBA-2B67-44D4-857B-691CB11D02E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8B42C2EA-10B0-4AE3-AF8A-96F591A14CDB}">
      <dgm:prSet phldrT="[Text]" custT="1"/>
      <dgm:spPr/>
      <dgm:t>
        <a:bodyPr/>
        <a:lstStyle/>
        <a:p>
          <a:pPr algn="ctr" rtl="1"/>
          <a:r>
            <a:rPr lang="ar-SA" sz="2800" b="1" dirty="0" smtClean="0">
              <a:cs typeface="+mj-cs"/>
            </a:rPr>
            <a:t>مدير إدارة الموارد البشرية</a:t>
          </a:r>
          <a:endParaRPr lang="en-US" sz="2800" b="1" dirty="0">
            <a:cs typeface="+mj-cs"/>
          </a:endParaRPr>
        </a:p>
      </dgm:t>
    </dgm:pt>
    <dgm:pt modelId="{C2C66374-8D0D-452F-B461-D176ABC6220D}" type="parTrans" cxnId="{30144C73-E803-4B68-A67E-CFB10AA0640B}">
      <dgm:prSet/>
      <dgm:spPr/>
      <dgm:t>
        <a:bodyPr/>
        <a:lstStyle/>
        <a:p>
          <a:pPr algn="ctr" rtl="1"/>
          <a:endParaRPr lang="en-US" sz="2800" b="1">
            <a:cs typeface="+mj-cs"/>
          </a:endParaRPr>
        </a:p>
      </dgm:t>
    </dgm:pt>
    <dgm:pt modelId="{36D9F764-5867-4CC2-B57F-D1AD9BEE5382}" type="sibTrans" cxnId="{30144C73-E803-4B68-A67E-CFB10AA0640B}">
      <dgm:prSet/>
      <dgm:spPr/>
      <dgm:t>
        <a:bodyPr/>
        <a:lstStyle/>
        <a:p>
          <a:pPr algn="ctr" rtl="1"/>
          <a:endParaRPr lang="en-US" sz="2800" b="1">
            <a:cs typeface="+mj-cs"/>
          </a:endParaRPr>
        </a:p>
      </dgm:t>
    </dgm:pt>
    <dgm:pt modelId="{14B476B6-8BC1-4529-A870-0065BAE86957}">
      <dgm:prSet custT="1"/>
      <dgm:spPr/>
      <dgm:t>
        <a:bodyPr/>
        <a:lstStyle/>
        <a:p>
          <a:pPr algn="ctr" rtl="1"/>
          <a:r>
            <a:rPr lang="ar-SA" sz="2800" b="1" smtClean="0">
              <a:cs typeface="+mj-cs"/>
            </a:rPr>
            <a:t>مدير الموارد البشرية الإستراتيجية</a:t>
          </a:r>
          <a:endParaRPr lang="en-US" sz="2800" b="1">
            <a:cs typeface="+mj-cs"/>
          </a:endParaRPr>
        </a:p>
      </dgm:t>
    </dgm:pt>
    <dgm:pt modelId="{35D4F93E-5FF1-45DF-A7BD-DD4E139BFF7D}" type="parTrans" cxnId="{8F14F113-A6D2-440F-9F00-AF38F6019642}">
      <dgm:prSet/>
      <dgm:spPr/>
      <dgm:t>
        <a:bodyPr/>
        <a:lstStyle/>
        <a:p>
          <a:pPr algn="ctr" rtl="1"/>
          <a:endParaRPr lang="en-US" sz="2800" b="1">
            <a:cs typeface="+mj-cs"/>
          </a:endParaRPr>
        </a:p>
      </dgm:t>
    </dgm:pt>
    <dgm:pt modelId="{67A85EE0-681D-4EF6-B7F1-7CCF7EA74E34}" type="sibTrans" cxnId="{8F14F113-A6D2-440F-9F00-AF38F6019642}">
      <dgm:prSet/>
      <dgm:spPr/>
      <dgm:t>
        <a:bodyPr/>
        <a:lstStyle/>
        <a:p>
          <a:pPr algn="ctr" rtl="1"/>
          <a:endParaRPr lang="en-US" sz="2800" b="1">
            <a:cs typeface="+mj-cs"/>
          </a:endParaRPr>
        </a:p>
      </dgm:t>
    </dgm:pt>
    <dgm:pt modelId="{089F50A7-71EB-4A40-9D6F-DA04CC0A1885}">
      <dgm:prSet custT="1"/>
      <dgm:spPr/>
      <dgm:t>
        <a:bodyPr/>
        <a:lstStyle/>
        <a:p>
          <a:pPr algn="ctr" rtl="1"/>
          <a:r>
            <a:rPr lang="ar-SA" sz="2800" b="1" smtClean="0">
              <a:cs typeface="+mj-cs"/>
            </a:rPr>
            <a:t>مدير الموارد البشرية الخاصة بالمعاملات.</a:t>
          </a:r>
          <a:endParaRPr lang="en-US" sz="2800" b="1">
            <a:cs typeface="+mj-cs"/>
          </a:endParaRPr>
        </a:p>
      </dgm:t>
    </dgm:pt>
    <dgm:pt modelId="{1DAF034D-38AE-40A6-958D-B927C2B8C12D}" type="parTrans" cxnId="{59AFC8A8-6E44-4F95-B4CF-BE788921B683}">
      <dgm:prSet/>
      <dgm:spPr/>
      <dgm:t>
        <a:bodyPr/>
        <a:lstStyle/>
        <a:p>
          <a:pPr algn="ctr" rtl="1"/>
          <a:endParaRPr lang="en-US" sz="2800" b="1">
            <a:cs typeface="+mj-cs"/>
          </a:endParaRPr>
        </a:p>
      </dgm:t>
    </dgm:pt>
    <dgm:pt modelId="{9BC736E5-C66D-4009-89EE-AAC6F313F489}" type="sibTrans" cxnId="{59AFC8A8-6E44-4F95-B4CF-BE788921B683}">
      <dgm:prSet/>
      <dgm:spPr/>
      <dgm:t>
        <a:bodyPr/>
        <a:lstStyle/>
        <a:p>
          <a:pPr algn="ctr" rtl="1"/>
          <a:endParaRPr lang="en-US" sz="2800" b="1">
            <a:cs typeface="+mj-cs"/>
          </a:endParaRPr>
        </a:p>
      </dgm:t>
    </dgm:pt>
    <dgm:pt modelId="{BD003899-21A5-4810-879E-D00E89F4A4EF}" type="pres">
      <dgm:prSet presAssocID="{5160BBBA-2B67-44D4-857B-691CB11D02EC}" presName="rootnode" presStyleCnt="0">
        <dgm:presLayoutVars>
          <dgm:chMax/>
          <dgm:chPref/>
          <dgm:dir/>
          <dgm:animLvl val="lvl"/>
        </dgm:presLayoutVars>
      </dgm:prSet>
      <dgm:spPr/>
      <dgm:t>
        <a:bodyPr/>
        <a:lstStyle/>
        <a:p>
          <a:endParaRPr lang="en-US"/>
        </a:p>
      </dgm:t>
    </dgm:pt>
    <dgm:pt modelId="{3D0E8296-92B3-405A-BE39-45BC6F753633}" type="pres">
      <dgm:prSet presAssocID="{8B42C2EA-10B0-4AE3-AF8A-96F591A14CDB}" presName="composite" presStyleCnt="0"/>
      <dgm:spPr/>
    </dgm:pt>
    <dgm:pt modelId="{91A8ACA9-298D-4D73-A9BA-822CFAFF3652}" type="pres">
      <dgm:prSet presAssocID="{8B42C2EA-10B0-4AE3-AF8A-96F591A14CDB}" presName="LShape" presStyleLbl="alignNode1" presStyleIdx="0" presStyleCnt="5"/>
      <dgm:spPr/>
    </dgm:pt>
    <dgm:pt modelId="{AF81FDE6-46FC-4A33-ABB9-C679BFDE6DF0}" type="pres">
      <dgm:prSet presAssocID="{8B42C2EA-10B0-4AE3-AF8A-96F591A14CDB}" presName="ParentText" presStyleLbl="revTx" presStyleIdx="0" presStyleCnt="3">
        <dgm:presLayoutVars>
          <dgm:chMax val="0"/>
          <dgm:chPref val="0"/>
          <dgm:bulletEnabled val="1"/>
        </dgm:presLayoutVars>
      </dgm:prSet>
      <dgm:spPr/>
      <dgm:t>
        <a:bodyPr/>
        <a:lstStyle/>
        <a:p>
          <a:endParaRPr lang="en-US"/>
        </a:p>
      </dgm:t>
    </dgm:pt>
    <dgm:pt modelId="{FE9B865F-FE32-45E6-BCDB-F6A4271F843D}" type="pres">
      <dgm:prSet presAssocID="{8B42C2EA-10B0-4AE3-AF8A-96F591A14CDB}" presName="Triangle" presStyleLbl="alignNode1" presStyleIdx="1" presStyleCnt="5"/>
      <dgm:spPr/>
    </dgm:pt>
    <dgm:pt modelId="{19B9E89A-3B2F-4508-9B57-9F3C0B505E25}" type="pres">
      <dgm:prSet presAssocID="{36D9F764-5867-4CC2-B57F-D1AD9BEE5382}" presName="sibTrans" presStyleCnt="0"/>
      <dgm:spPr/>
    </dgm:pt>
    <dgm:pt modelId="{563F122C-93D2-4D40-9AF1-A44A3CADFF99}" type="pres">
      <dgm:prSet presAssocID="{36D9F764-5867-4CC2-B57F-D1AD9BEE5382}" presName="space" presStyleCnt="0"/>
      <dgm:spPr/>
    </dgm:pt>
    <dgm:pt modelId="{31D9128D-9C86-4262-9D00-795AC872455C}" type="pres">
      <dgm:prSet presAssocID="{14B476B6-8BC1-4529-A870-0065BAE86957}" presName="composite" presStyleCnt="0"/>
      <dgm:spPr/>
    </dgm:pt>
    <dgm:pt modelId="{E92B9AB8-E0F7-4DF9-9287-39D268930979}" type="pres">
      <dgm:prSet presAssocID="{14B476B6-8BC1-4529-A870-0065BAE86957}" presName="LShape" presStyleLbl="alignNode1" presStyleIdx="2" presStyleCnt="5"/>
      <dgm:spPr/>
    </dgm:pt>
    <dgm:pt modelId="{431FACBB-86AE-444D-A705-A97C5E456E11}" type="pres">
      <dgm:prSet presAssocID="{14B476B6-8BC1-4529-A870-0065BAE86957}" presName="ParentText" presStyleLbl="revTx" presStyleIdx="1" presStyleCnt="3">
        <dgm:presLayoutVars>
          <dgm:chMax val="0"/>
          <dgm:chPref val="0"/>
          <dgm:bulletEnabled val="1"/>
        </dgm:presLayoutVars>
      </dgm:prSet>
      <dgm:spPr/>
      <dgm:t>
        <a:bodyPr/>
        <a:lstStyle/>
        <a:p>
          <a:endParaRPr lang="en-US"/>
        </a:p>
      </dgm:t>
    </dgm:pt>
    <dgm:pt modelId="{6D37DC6F-40E1-4196-AC08-0F036502E7F1}" type="pres">
      <dgm:prSet presAssocID="{14B476B6-8BC1-4529-A870-0065BAE86957}" presName="Triangle" presStyleLbl="alignNode1" presStyleIdx="3" presStyleCnt="5"/>
      <dgm:spPr/>
    </dgm:pt>
    <dgm:pt modelId="{3075032E-3B8B-408C-8845-719AB123E72F}" type="pres">
      <dgm:prSet presAssocID="{67A85EE0-681D-4EF6-B7F1-7CCF7EA74E34}" presName="sibTrans" presStyleCnt="0"/>
      <dgm:spPr/>
    </dgm:pt>
    <dgm:pt modelId="{5E18E659-C8C7-4D02-B422-1328E836C53B}" type="pres">
      <dgm:prSet presAssocID="{67A85EE0-681D-4EF6-B7F1-7CCF7EA74E34}" presName="space" presStyleCnt="0"/>
      <dgm:spPr/>
    </dgm:pt>
    <dgm:pt modelId="{B04D705C-A5C1-471A-8086-06EC03BF8610}" type="pres">
      <dgm:prSet presAssocID="{089F50A7-71EB-4A40-9D6F-DA04CC0A1885}" presName="composite" presStyleCnt="0"/>
      <dgm:spPr/>
    </dgm:pt>
    <dgm:pt modelId="{5B8D28CA-6C2D-489E-8E6B-254E9AF759D4}" type="pres">
      <dgm:prSet presAssocID="{089F50A7-71EB-4A40-9D6F-DA04CC0A1885}" presName="LShape" presStyleLbl="alignNode1" presStyleIdx="4" presStyleCnt="5"/>
      <dgm:spPr/>
    </dgm:pt>
    <dgm:pt modelId="{48CDB5E6-5495-4649-A181-3F51A40E77E9}" type="pres">
      <dgm:prSet presAssocID="{089F50A7-71EB-4A40-9D6F-DA04CC0A1885}" presName="ParentText" presStyleLbl="revTx" presStyleIdx="2" presStyleCnt="3">
        <dgm:presLayoutVars>
          <dgm:chMax val="0"/>
          <dgm:chPref val="0"/>
          <dgm:bulletEnabled val="1"/>
        </dgm:presLayoutVars>
      </dgm:prSet>
      <dgm:spPr/>
      <dgm:t>
        <a:bodyPr/>
        <a:lstStyle/>
        <a:p>
          <a:endParaRPr lang="en-US"/>
        </a:p>
      </dgm:t>
    </dgm:pt>
  </dgm:ptLst>
  <dgm:cxnLst>
    <dgm:cxn modelId="{30144C73-E803-4B68-A67E-CFB10AA0640B}" srcId="{5160BBBA-2B67-44D4-857B-691CB11D02EC}" destId="{8B42C2EA-10B0-4AE3-AF8A-96F591A14CDB}" srcOrd="0" destOrd="0" parTransId="{C2C66374-8D0D-452F-B461-D176ABC6220D}" sibTransId="{36D9F764-5867-4CC2-B57F-D1AD9BEE5382}"/>
    <dgm:cxn modelId="{84EAFA15-F99C-4D8F-A0F1-423954371A59}" type="presOf" srcId="{8B42C2EA-10B0-4AE3-AF8A-96F591A14CDB}" destId="{AF81FDE6-46FC-4A33-ABB9-C679BFDE6DF0}" srcOrd="0" destOrd="0" presId="urn:microsoft.com/office/officeart/2009/3/layout/StepUpProcess"/>
    <dgm:cxn modelId="{4F95B3EB-1B64-4A1E-BC90-4FD6D0D73593}" type="presOf" srcId="{089F50A7-71EB-4A40-9D6F-DA04CC0A1885}" destId="{48CDB5E6-5495-4649-A181-3F51A40E77E9}" srcOrd="0" destOrd="0" presId="urn:microsoft.com/office/officeart/2009/3/layout/StepUpProcess"/>
    <dgm:cxn modelId="{59AFC8A8-6E44-4F95-B4CF-BE788921B683}" srcId="{5160BBBA-2B67-44D4-857B-691CB11D02EC}" destId="{089F50A7-71EB-4A40-9D6F-DA04CC0A1885}" srcOrd="2" destOrd="0" parTransId="{1DAF034D-38AE-40A6-958D-B927C2B8C12D}" sibTransId="{9BC736E5-C66D-4009-89EE-AAC6F313F489}"/>
    <dgm:cxn modelId="{41F71034-5E59-4FEA-A5C2-0340760A3618}" type="presOf" srcId="{5160BBBA-2B67-44D4-857B-691CB11D02EC}" destId="{BD003899-21A5-4810-879E-D00E89F4A4EF}" srcOrd="0" destOrd="0" presId="urn:microsoft.com/office/officeart/2009/3/layout/StepUpProcess"/>
    <dgm:cxn modelId="{E6FAEAFA-19ED-49E5-8A59-9F5C646A45D9}" type="presOf" srcId="{14B476B6-8BC1-4529-A870-0065BAE86957}" destId="{431FACBB-86AE-444D-A705-A97C5E456E11}" srcOrd="0" destOrd="0" presId="urn:microsoft.com/office/officeart/2009/3/layout/StepUpProcess"/>
    <dgm:cxn modelId="{8F14F113-A6D2-440F-9F00-AF38F6019642}" srcId="{5160BBBA-2B67-44D4-857B-691CB11D02EC}" destId="{14B476B6-8BC1-4529-A870-0065BAE86957}" srcOrd="1" destOrd="0" parTransId="{35D4F93E-5FF1-45DF-A7BD-DD4E139BFF7D}" sibTransId="{67A85EE0-681D-4EF6-B7F1-7CCF7EA74E34}"/>
    <dgm:cxn modelId="{BD26132F-AEF7-4000-8231-B0C09A337D11}" type="presParOf" srcId="{BD003899-21A5-4810-879E-D00E89F4A4EF}" destId="{3D0E8296-92B3-405A-BE39-45BC6F753633}" srcOrd="0" destOrd="0" presId="urn:microsoft.com/office/officeart/2009/3/layout/StepUpProcess"/>
    <dgm:cxn modelId="{047D9377-534C-4BD1-AB87-5569BB67C996}" type="presParOf" srcId="{3D0E8296-92B3-405A-BE39-45BC6F753633}" destId="{91A8ACA9-298D-4D73-A9BA-822CFAFF3652}" srcOrd="0" destOrd="0" presId="urn:microsoft.com/office/officeart/2009/3/layout/StepUpProcess"/>
    <dgm:cxn modelId="{ED869F88-7D12-4CCB-9E57-FFEFBAFD5A22}" type="presParOf" srcId="{3D0E8296-92B3-405A-BE39-45BC6F753633}" destId="{AF81FDE6-46FC-4A33-ABB9-C679BFDE6DF0}" srcOrd="1" destOrd="0" presId="urn:microsoft.com/office/officeart/2009/3/layout/StepUpProcess"/>
    <dgm:cxn modelId="{AF648824-2BCF-450D-9E95-5C9360A67826}" type="presParOf" srcId="{3D0E8296-92B3-405A-BE39-45BC6F753633}" destId="{FE9B865F-FE32-45E6-BCDB-F6A4271F843D}" srcOrd="2" destOrd="0" presId="urn:microsoft.com/office/officeart/2009/3/layout/StepUpProcess"/>
    <dgm:cxn modelId="{EA32C78F-A649-4A0C-BDA3-3D354882CC2C}" type="presParOf" srcId="{BD003899-21A5-4810-879E-D00E89F4A4EF}" destId="{19B9E89A-3B2F-4508-9B57-9F3C0B505E25}" srcOrd="1" destOrd="0" presId="urn:microsoft.com/office/officeart/2009/3/layout/StepUpProcess"/>
    <dgm:cxn modelId="{949E2149-FF98-4A26-B30E-F66867D406AD}" type="presParOf" srcId="{19B9E89A-3B2F-4508-9B57-9F3C0B505E25}" destId="{563F122C-93D2-4D40-9AF1-A44A3CADFF99}" srcOrd="0" destOrd="0" presId="urn:microsoft.com/office/officeart/2009/3/layout/StepUpProcess"/>
    <dgm:cxn modelId="{C6FD598F-373D-4CFF-BF4E-A757BE10B529}" type="presParOf" srcId="{BD003899-21A5-4810-879E-D00E89F4A4EF}" destId="{31D9128D-9C86-4262-9D00-795AC872455C}" srcOrd="2" destOrd="0" presId="urn:microsoft.com/office/officeart/2009/3/layout/StepUpProcess"/>
    <dgm:cxn modelId="{A1CB39A7-B8CC-4A68-A250-0499090FD3D6}" type="presParOf" srcId="{31D9128D-9C86-4262-9D00-795AC872455C}" destId="{E92B9AB8-E0F7-4DF9-9287-39D268930979}" srcOrd="0" destOrd="0" presId="urn:microsoft.com/office/officeart/2009/3/layout/StepUpProcess"/>
    <dgm:cxn modelId="{31A32499-3B86-403E-A549-B77E7CA1ECA0}" type="presParOf" srcId="{31D9128D-9C86-4262-9D00-795AC872455C}" destId="{431FACBB-86AE-444D-A705-A97C5E456E11}" srcOrd="1" destOrd="0" presId="urn:microsoft.com/office/officeart/2009/3/layout/StepUpProcess"/>
    <dgm:cxn modelId="{E92FBB4E-A1EE-4725-BD0C-1B977F3E6D6D}" type="presParOf" srcId="{31D9128D-9C86-4262-9D00-795AC872455C}" destId="{6D37DC6F-40E1-4196-AC08-0F036502E7F1}" srcOrd="2" destOrd="0" presId="urn:microsoft.com/office/officeart/2009/3/layout/StepUpProcess"/>
    <dgm:cxn modelId="{DAA4DF59-CDB9-4029-8A23-9AC77BEAAD1B}" type="presParOf" srcId="{BD003899-21A5-4810-879E-D00E89F4A4EF}" destId="{3075032E-3B8B-408C-8845-719AB123E72F}" srcOrd="3" destOrd="0" presId="urn:microsoft.com/office/officeart/2009/3/layout/StepUpProcess"/>
    <dgm:cxn modelId="{2E40703F-AE48-455E-A59D-672C426A588F}" type="presParOf" srcId="{3075032E-3B8B-408C-8845-719AB123E72F}" destId="{5E18E659-C8C7-4D02-B422-1328E836C53B}" srcOrd="0" destOrd="0" presId="urn:microsoft.com/office/officeart/2009/3/layout/StepUpProcess"/>
    <dgm:cxn modelId="{E3C58827-942F-4553-A490-8511AFFDA269}" type="presParOf" srcId="{BD003899-21A5-4810-879E-D00E89F4A4EF}" destId="{B04D705C-A5C1-471A-8086-06EC03BF8610}" srcOrd="4" destOrd="0" presId="urn:microsoft.com/office/officeart/2009/3/layout/StepUpProcess"/>
    <dgm:cxn modelId="{91DD1AA1-FB2A-4AA5-85D8-BA070057D3EE}" type="presParOf" srcId="{B04D705C-A5C1-471A-8086-06EC03BF8610}" destId="{5B8D28CA-6C2D-489E-8E6B-254E9AF759D4}" srcOrd="0" destOrd="0" presId="urn:microsoft.com/office/officeart/2009/3/layout/StepUpProcess"/>
    <dgm:cxn modelId="{EDE76DA3-3336-4EF9-8DED-ED5891AE9F56}" type="presParOf" srcId="{B04D705C-A5C1-471A-8086-06EC03BF8610}" destId="{48CDB5E6-5495-4649-A181-3F51A40E77E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C97E89F-F92E-493B-A76A-5F98DD8FDF0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F2031F4-16FD-4B06-9442-337CBE27C167}">
      <dgm:prSet phldrT="[Text]" custT="1"/>
      <dgm:spPr/>
      <dgm:t>
        <a:bodyPr/>
        <a:lstStyle/>
        <a:p>
          <a:pPr algn="ctr" rtl="1"/>
          <a:r>
            <a:rPr lang="ar-SA" sz="2800" b="1" dirty="0" smtClean="0">
              <a:solidFill>
                <a:schemeClr val="accent6">
                  <a:lumMod val="50000"/>
                </a:schemeClr>
              </a:solidFill>
              <a:cs typeface="+mj-cs"/>
            </a:rPr>
            <a:t>المرحلة الأولى:</a:t>
          </a:r>
          <a:endParaRPr lang="en-US" sz="2800" b="1" dirty="0">
            <a:solidFill>
              <a:schemeClr val="accent6">
                <a:lumMod val="50000"/>
              </a:schemeClr>
            </a:solidFill>
            <a:cs typeface="+mj-cs"/>
          </a:endParaRPr>
        </a:p>
      </dgm:t>
    </dgm:pt>
    <dgm:pt modelId="{A994D266-049D-4380-B0E1-D4341649086D}" type="parTrans" cxnId="{FFFE7831-9536-42CD-85DC-31EEEADF985A}">
      <dgm:prSet/>
      <dgm:spPr/>
      <dgm:t>
        <a:bodyPr/>
        <a:lstStyle/>
        <a:p>
          <a:pPr algn="ctr" rtl="1"/>
          <a:endParaRPr lang="en-US" sz="2800" b="1">
            <a:cs typeface="+mj-cs"/>
          </a:endParaRPr>
        </a:p>
      </dgm:t>
    </dgm:pt>
    <dgm:pt modelId="{D2D9F21C-F0B6-4F37-8AD9-8F0D3A291518}" type="sibTrans" cxnId="{FFFE7831-9536-42CD-85DC-31EEEADF985A}">
      <dgm:prSet/>
      <dgm:spPr/>
      <dgm:t>
        <a:bodyPr/>
        <a:lstStyle/>
        <a:p>
          <a:pPr algn="ctr" rtl="1"/>
          <a:endParaRPr lang="en-US" sz="2800" b="1">
            <a:cs typeface="+mj-cs"/>
          </a:endParaRPr>
        </a:p>
      </dgm:t>
    </dgm:pt>
    <dgm:pt modelId="{4B29FAD3-7FD6-449F-B6A8-F3A9F9417F45}">
      <dgm:prSet phldrT="[Text]" custT="1"/>
      <dgm:spPr/>
      <dgm:t>
        <a:bodyPr/>
        <a:lstStyle/>
        <a:p>
          <a:pPr algn="ctr" rtl="1"/>
          <a:r>
            <a:rPr lang="ar-SA" sz="2800" b="1" dirty="0" smtClean="0">
              <a:cs typeface="+mj-cs"/>
            </a:rPr>
            <a:t>تخطيط الموارد البشرية ووضع الاستراتيجيات</a:t>
          </a:r>
          <a:endParaRPr lang="en-US" sz="2800" b="1" dirty="0">
            <a:cs typeface="+mj-cs"/>
          </a:endParaRPr>
        </a:p>
      </dgm:t>
    </dgm:pt>
    <dgm:pt modelId="{5A67E53B-2184-4F22-99D6-E915BC3278D6}" type="parTrans" cxnId="{10664D08-511A-4068-9CCC-E8D91CFB914B}">
      <dgm:prSet/>
      <dgm:spPr/>
      <dgm:t>
        <a:bodyPr/>
        <a:lstStyle/>
        <a:p>
          <a:pPr algn="ctr" rtl="1"/>
          <a:endParaRPr lang="en-US" sz="2800" b="1">
            <a:cs typeface="+mj-cs"/>
          </a:endParaRPr>
        </a:p>
      </dgm:t>
    </dgm:pt>
    <dgm:pt modelId="{79AAE8F3-791C-4656-B2F1-485243B59BFE}" type="sibTrans" cxnId="{10664D08-511A-4068-9CCC-E8D91CFB914B}">
      <dgm:prSet/>
      <dgm:spPr/>
      <dgm:t>
        <a:bodyPr/>
        <a:lstStyle/>
        <a:p>
          <a:pPr algn="ctr" rtl="1"/>
          <a:endParaRPr lang="en-US" sz="2800" b="1">
            <a:cs typeface="+mj-cs"/>
          </a:endParaRPr>
        </a:p>
      </dgm:t>
    </dgm:pt>
    <dgm:pt modelId="{F9975B06-D705-4BA8-9816-404A5041E7E2}">
      <dgm:prSet phldrT="[Text]" custT="1"/>
      <dgm:spPr/>
      <dgm:t>
        <a:bodyPr/>
        <a:lstStyle/>
        <a:p>
          <a:pPr algn="ctr" rtl="1"/>
          <a:r>
            <a:rPr lang="ar-SA" sz="2800" b="1" dirty="0" smtClean="0">
              <a:solidFill>
                <a:schemeClr val="accent6">
                  <a:lumMod val="50000"/>
                </a:schemeClr>
              </a:solidFill>
              <a:cs typeface="+mj-cs"/>
            </a:rPr>
            <a:t>المرحلة الثالثة: </a:t>
          </a:r>
          <a:endParaRPr lang="en-US" sz="2800" b="1" dirty="0">
            <a:solidFill>
              <a:schemeClr val="accent6">
                <a:lumMod val="50000"/>
              </a:schemeClr>
            </a:solidFill>
            <a:cs typeface="+mj-cs"/>
          </a:endParaRPr>
        </a:p>
      </dgm:t>
    </dgm:pt>
    <dgm:pt modelId="{346BE6BA-FE69-41B3-BC0E-E1D498C133BA}" type="parTrans" cxnId="{E98AB261-4520-43FD-A099-2D321A2CC5C0}">
      <dgm:prSet/>
      <dgm:spPr/>
      <dgm:t>
        <a:bodyPr/>
        <a:lstStyle/>
        <a:p>
          <a:pPr algn="ctr" rtl="1"/>
          <a:endParaRPr lang="en-US" sz="2800" b="1">
            <a:cs typeface="+mj-cs"/>
          </a:endParaRPr>
        </a:p>
      </dgm:t>
    </dgm:pt>
    <dgm:pt modelId="{95C3E993-1493-4B2C-B319-DA9D1C52B1CA}" type="sibTrans" cxnId="{E98AB261-4520-43FD-A099-2D321A2CC5C0}">
      <dgm:prSet/>
      <dgm:spPr/>
      <dgm:t>
        <a:bodyPr/>
        <a:lstStyle/>
        <a:p>
          <a:pPr algn="ctr" rtl="1"/>
          <a:endParaRPr lang="en-US" sz="2800" b="1">
            <a:cs typeface="+mj-cs"/>
          </a:endParaRPr>
        </a:p>
      </dgm:t>
    </dgm:pt>
    <dgm:pt modelId="{F5A80FB9-438E-48A1-9178-B886336EC388}">
      <dgm:prSet phldrT="[Text]" custT="1"/>
      <dgm:spPr/>
      <dgm:t>
        <a:bodyPr/>
        <a:lstStyle/>
        <a:p>
          <a:pPr algn="ctr" rtl="1"/>
          <a:r>
            <a:rPr lang="ar-SA" sz="2800" b="1" dirty="0" smtClean="0">
              <a:cs typeface="+mj-cs"/>
            </a:rPr>
            <a:t>إدارة الأداء</a:t>
          </a:r>
          <a:endParaRPr lang="en-US" sz="2800" b="1" dirty="0">
            <a:cs typeface="+mj-cs"/>
          </a:endParaRPr>
        </a:p>
      </dgm:t>
    </dgm:pt>
    <dgm:pt modelId="{5A2B855F-0BAA-4EDC-96DA-3C494FC4AAC3}" type="parTrans" cxnId="{F8D1CCFC-68C1-4807-AFEE-A1893F63610F}">
      <dgm:prSet/>
      <dgm:spPr/>
      <dgm:t>
        <a:bodyPr/>
        <a:lstStyle/>
        <a:p>
          <a:pPr algn="ctr" rtl="1"/>
          <a:endParaRPr lang="en-US" sz="2800" b="1">
            <a:cs typeface="+mj-cs"/>
          </a:endParaRPr>
        </a:p>
      </dgm:t>
    </dgm:pt>
    <dgm:pt modelId="{8C26BCF0-67E6-4FA7-9160-962FFB050E43}" type="sibTrans" cxnId="{F8D1CCFC-68C1-4807-AFEE-A1893F63610F}">
      <dgm:prSet/>
      <dgm:spPr/>
      <dgm:t>
        <a:bodyPr/>
        <a:lstStyle/>
        <a:p>
          <a:pPr algn="ctr" rtl="1"/>
          <a:endParaRPr lang="en-US" sz="2800" b="1">
            <a:cs typeface="+mj-cs"/>
          </a:endParaRPr>
        </a:p>
      </dgm:t>
    </dgm:pt>
    <dgm:pt modelId="{E811BB5D-BD39-49F0-9A16-5AE835F11B9F}">
      <dgm:prSet phldrT="[Text]" custT="1"/>
      <dgm:spPr/>
      <dgm:t>
        <a:bodyPr/>
        <a:lstStyle/>
        <a:p>
          <a:pPr algn="ctr" rtl="1"/>
          <a:r>
            <a:rPr lang="ar-SA" sz="2800" b="1" dirty="0" smtClean="0">
              <a:solidFill>
                <a:schemeClr val="accent6">
                  <a:lumMod val="50000"/>
                </a:schemeClr>
              </a:solidFill>
              <a:cs typeface="+mj-cs"/>
            </a:rPr>
            <a:t>المرحلة الرابعة: </a:t>
          </a:r>
          <a:endParaRPr lang="en-US" sz="2800" b="1" dirty="0">
            <a:solidFill>
              <a:schemeClr val="accent6">
                <a:lumMod val="50000"/>
              </a:schemeClr>
            </a:solidFill>
            <a:cs typeface="+mj-cs"/>
          </a:endParaRPr>
        </a:p>
      </dgm:t>
    </dgm:pt>
    <dgm:pt modelId="{E2C76E37-B3E6-4EC2-8E39-6DD06125B59D}" type="parTrans" cxnId="{D14E7450-4D9F-4712-ABA0-1EAE80A6B5AF}">
      <dgm:prSet/>
      <dgm:spPr/>
      <dgm:t>
        <a:bodyPr/>
        <a:lstStyle/>
        <a:p>
          <a:pPr algn="ctr" rtl="1"/>
          <a:endParaRPr lang="en-US" sz="2800" b="1">
            <a:cs typeface="+mj-cs"/>
          </a:endParaRPr>
        </a:p>
      </dgm:t>
    </dgm:pt>
    <dgm:pt modelId="{C6436F33-DACC-4793-90B9-9DD04CD06731}" type="sibTrans" cxnId="{D14E7450-4D9F-4712-ABA0-1EAE80A6B5AF}">
      <dgm:prSet/>
      <dgm:spPr/>
      <dgm:t>
        <a:bodyPr/>
        <a:lstStyle/>
        <a:p>
          <a:pPr algn="ctr" rtl="1"/>
          <a:endParaRPr lang="en-US" sz="2800" b="1">
            <a:cs typeface="+mj-cs"/>
          </a:endParaRPr>
        </a:p>
      </dgm:t>
    </dgm:pt>
    <dgm:pt modelId="{A3899784-6199-43F4-B2CC-7A694BD7D0BB}">
      <dgm:prSet phldrT="[Text]" custT="1"/>
      <dgm:spPr/>
      <dgm:t>
        <a:bodyPr/>
        <a:lstStyle/>
        <a:p>
          <a:pPr algn="ctr" rtl="1"/>
          <a:r>
            <a:rPr lang="ar-SA" sz="2800" b="1" dirty="0" smtClean="0">
              <a:cs typeface="+mj-cs"/>
            </a:rPr>
            <a:t>تقييم المواهب</a:t>
          </a:r>
          <a:endParaRPr lang="en-US" sz="2800" b="1" dirty="0">
            <a:cs typeface="+mj-cs"/>
          </a:endParaRPr>
        </a:p>
      </dgm:t>
    </dgm:pt>
    <dgm:pt modelId="{7796D4BB-6E81-4F28-8FDB-5D8745D4B438}" type="parTrans" cxnId="{2B62AEE8-11AC-491F-8805-ACB107824D39}">
      <dgm:prSet/>
      <dgm:spPr/>
      <dgm:t>
        <a:bodyPr/>
        <a:lstStyle/>
        <a:p>
          <a:pPr algn="ctr" rtl="1"/>
          <a:endParaRPr lang="en-US" sz="2800" b="1">
            <a:cs typeface="+mj-cs"/>
          </a:endParaRPr>
        </a:p>
      </dgm:t>
    </dgm:pt>
    <dgm:pt modelId="{7EA4FD39-A67A-4754-903B-42440CD7722C}" type="sibTrans" cxnId="{2B62AEE8-11AC-491F-8805-ACB107824D39}">
      <dgm:prSet/>
      <dgm:spPr/>
      <dgm:t>
        <a:bodyPr/>
        <a:lstStyle/>
        <a:p>
          <a:pPr algn="ctr" rtl="1"/>
          <a:endParaRPr lang="en-US" sz="2800" b="1">
            <a:cs typeface="+mj-cs"/>
          </a:endParaRPr>
        </a:p>
      </dgm:t>
    </dgm:pt>
    <dgm:pt modelId="{2BC11C92-5C5F-4D34-8A4F-B1F826EA0F6B}">
      <dgm:prSet custT="1"/>
      <dgm:spPr/>
      <dgm:t>
        <a:bodyPr/>
        <a:lstStyle/>
        <a:p>
          <a:pPr algn="ctr" rtl="1"/>
          <a:r>
            <a:rPr lang="ar-SA" sz="2800" b="1" dirty="0" smtClean="0">
              <a:solidFill>
                <a:schemeClr val="accent6">
                  <a:lumMod val="50000"/>
                </a:schemeClr>
              </a:solidFill>
              <a:cs typeface="+mj-cs"/>
            </a:rPr>
            <a:t>المرحلة الثانية: </a:t>
          </a:r>
          <a:endParaRPr lang="en-US" sz="2800" b="1" dirty="0">
            <a:solidFill>
              <a:schemeClr val="accent6">
                <a:lumMod val="50000"/>
              </a:schemeClr>
            </a:solidFill>
            <a:cs typeface="+mj-cs"/>
          </a:endParaRPr>
        </a:p>
      </dgm:t>
    </dgm:pt>
    <dgm:pt modelId="{45EE20A1-CEC2-4F7D-B9FB-0FD226834CB7}" type="parTrans" cxnId="{3B3AE0B6-6AAB-4E70-B05E-CACB52171CB1}">
      <dgm:prSet/>
      <dgm:spPr/>
      <dgm:t>
        <a:bodyPr/>
        <a:lstStyle/>
        <a:p>
          <a:pPr algn="ctr" rtl="1"/>
          <a:endParaRPr lang="en-US" sz="2800" b="1">
            <a:cs typeface="+mj-cs"/>
          </a:endParaRPr>
        </a:p>
      </dgm:t>
    </dgm:pt>
    <dgm:pt modelId="{6CAA2316-B8FF-4A69-8E1E-C09B7ECAFBE9}" type="sibTrans" cxnId="{3B3AE0B6-6AAB-4E70-B05E-CACB52171CB1}">
      <dgm:prSet/>
      <dgm:spPr/>
      <dgm:t>
        <a:bodyPr/>
        <a:lstStyle/>
        <a:p>
          <a:pPr algn="ctr" rtl="1"/>
          <a:endParaRPr lang="en-US" sz="2800" b="1">
            <a:cs typeface="+mj-cs"/>
          </a:endParaRPr>
        </a:p>
      </dgm:t>
    </dgm:pt>
    <dgm:pt modelId="{36438579-FF3D-4C63-8254-3CD37859E85D}">
      <dgm:prSet custT="1"/>
      <dgm:spPr/>
      <dgm:t>
        <a:bodyPr/>
        <a:lstStyle/>
        <a:p>
          <a:pPr algn="ctr" rtl="1"/>
          <a:r>
            <a:rPr lang="ar-SA" sz="2800" b="1" smtClean="0">
              <a:cs typeface="+mj-cs"/>
            </a:rPr>
            <a:t>التوظيف والاستبقاء</a:t>
          </a:r>
          <a:endParaRPr lang="en-US" sz="2800" b="1">
            <a:cs typeface="+mj-cs"/>
          </a:endParaRPr>
        </a:p>
      </dgm:t>
    </dgm:pt>
    <dgm:pt modelId="{FE5559B9-B6D6-4579-9F3D-7487EED40CFB}" type="parTrans" cxnId="{ED255389-6B60-4711-9B06-201AEA0B2A64}">
      <dgm:prSet/>
      <dgm:spPr/>
      <dgm:t>
        <a:bodyPr/>
        <a:lstStyle/>
        <a:p>
          <a:pPr algn="ctr" rtl="1"/>
          <a:endParaRPr lang="en-US" sz="2800" b="1">
            <a:cs typeface="+mj-cs"/>
          </a:endParaRPr>
        </a:p>
      </dgm:t>
    </dgm:pt>
    <dgm:pt modelId="{18F2BDD7-C1DB-42D9-A653-8DE50C14F838}" type="sibTrans" cxnId="{ED255389-6B60-4711-9B06-201AEA0B2A64}">
      <dgm:prSet/>
      <dgm:spPr/>
      <dgm:t>
        <a:bodyPr/>
        <a:lstStyle/>
        <a:p>
          <a:pPr algn="ctr" rtl="1"/>
          <a:endParaRPr lang="en-US" sz="2800" b="1">
            <a:cs typeface="+mj-cs"/>
          </a:endParaRPr>
        </a:p>
      </dgm:t>
    </dgm:pt>
    <dgm:pt modelId="{471C202E-6C1F-403A-9D72-3FB9162B3298}">
      <dgm:prSet custT="1"/>
      <dgm:spPr/>
      <dgm:t>
        <a:bodyPr/>
        <a:lstStyle/>
        <a:p>
          <a:pPr algn="ctr" rtl="1"/>
          <a:r>
            <a:rPr lang="ar-SA" sz="2800" b="1" dirty="0" smtClean="0">
              <a:solidFill>
                <a:schemeClr val="accent6">
                  <a:lumMod val="50000"/>
                </a:schemeClr>
              </a:solidFill>
              <a:cs typeface="+mj-cs"/>
            </a:rPr>
            <a:t>المرحلة الخامسة: </a:t>
          </a:r>
          <a:endParaRPr lang="en-US" sz="2800" b="1" dirty="0">
            <a:solidFill>
              <a:schemeClr val="accent6">
                <a:lumMod val="50000"/>
              </a:schemeClr>
            </a:solidFill>
            <a:cs typeface="+mj-cs"/>
          </a:endParaRPr>
        </a:p>
      </dgm:t>
    </dgm:pt>
    <dgm:pt modelId="{20CEA9D7-CD8F-49E0-8583-A9BD99BBEAA4}" type="parTrans" cxnId="{D5E5B34C-218C-42E7-8AC2-8EED00CC28BB}">
      <dgm:prSet/>
      <dgm:spPr/>
      <dgm:t>
        <a:bodyPr/>
        <a:lstStyle/>
        <a:p>
          <a:pPr algn="ctr" rtl="1"/>
          <a:endParaRPr lang="en-US" sz="2800" b="1">
            <a:cs typeface="+mj-cs"/>
          </a:endParaRPr>
        </a:p>
      </dgm:t>
    </dgm:pt>
    <dgm:pt modelId="{18B2B7C2-F855-4922-8EC1-6B95A7387E30}" type="sibTrans" cxnId="{D5E5B34C-218C-42E7-8AC2-8EED00CC28BB}">
      <dgm:prSet/>
      <dgm:spPr/>
      <dgm:t>
        <a:bodyPr/>
        <a:lstStyle/>
        <a:p>
          <a:pPr algn="ctr" rtl="1"/>
          <a:endParaRPr lang="en-US" sz="2800" b="1">
            <a:cs typeface="+mj-cs"/>
          </a:endParaRPr>
        </a:p>
      </dgm:t>
    </dgm:pt>
    <dgm:pt modelId="{F6A008AB-EED9-4D7A-B8B7-70F17D8F27EF}">
      <dgm:prSet custT="1"/>
      <dgm:spPr/>
      <dgm:t>
        <a:bodyPr/>
        <a:lstStyle/>
        <a:p>
          <a:pPr algn="ctr" rtl="1"/>
          <a:r>
            <a:rPr lang="ar-SA" sz="2800" b="1" dirty="0" smtClean="0">
              <a:cs typeface="+mj-cs"/>
            </a:rPr>
            <a:t>التطوير</a:t>
          </a:r>
          <a:endParaRPr lang="en-US" sz="2800" b="1" dirty="0">
            <a:cs typeface="+mj-cs"/>
          </a:endParaRPr>
        </a:p>
      </dgm:t>
    </dgm:pt>
    <dgm:pt modelId="{42F75DED-1561-4DCF-8586-BE93592DF661}" type="parTrans" cxnId="{01189C2F-41EA-4F7D-AF9A-292A39BB1B2C}">
      <dgm:prSet/>
      <dgm:spPr/>
      <dgm:t>
        <a:bodyPr/>
        <a:lstStyle/>
        <a:p>
          <a:pPr algn="ctr" rtl="1"/>
          <a:endParaRPr lang="en-US" sz="2800" b="1">
            <a:cs typeface="+mj-cs"/>
          </a:endParaRPr>
        </a:p>
      </dgm:t>
    </dgm:pt>
    <dgm:pt modelId="{98B1B681-2790-4863-90BD-69CCDEC14794}" type="sibTrans" cxnId="{01189C2F-41EA-4F7D-AF9A-292A39BB1B2C}">
      <dgm:prSet/>
      <dgm:spPr/>
      <dgm:t>
        <a:bodyPr/>
        <a:lstStyle/>
        <a:p>
          <a:pPr algn="ctr" rtl="1"/>
          <a:endParaRPr lang="en-US" sz="2800" b="1">
            <a:cs typeface="+mj-cs"/>
          </a:endParaRPr>
        </a:p>
      </dgm:t>
    </dgm:pt>
    <dgm:pt modelId="{DBADD2DE-8A7F-48A3-851E-F885A74F2168}">
      <dgm:prSet custT="1"/>
      <dgm:spPr/>
      <dgm:t>
        <a:bodyPr/>
        <a:lstStyle/>
        <a:p>
          <a:pPr algn="ctr" rtl="1"/>
          <a:r>
            <a:rPr lang="ar-SA" sz="2800" b="1" dirty="0" smtClean="0">
              <a:solidFill>
                <a:schemeClr val="accent6">
                  <a:lumMod val="50000"/>
                </a:schemeClr>
              </a:solidFill>
              <a:cs typeface="+mj-cs"/>
            </a:rPr>
            <a:t>المرحلة السادسة: </a:t>
          </a:r>
          <a:endParaRPr lang="en-US" sz="2800" b="1" dirty="0">
            <a:solidFill>
              <a:schemeClr val="accent6">
                <a:lumMod val="50000"/>
              </a:schemeClr>
            </a:solidFill>
            <a:cs typeface="+mj-cs"/>
          </a:endParaRPr>
        </a:p>
      </dgm:t>
    </dgm:pt>
    <dgm:pt modelId="{03A82356-7845-4211-B16C-B90767C8B2D4}" type="parTrans" cxnId="{5609C59D-ECDB-47E8-9E2B-699D1A614B5A}">
      <dgm:prSet/>
      <dgm:spPr/>
      <dgm:t>
        <a:bodyPr/>
        <a:lstStyle/>
        <a:p>
          <a:pPr algn="ctr" rtl="1"/>
          <a:endParaRPr lang="en-US" sz="2800" b="1">
            <a:cs typeface="+mj-cs"/>
          </a:endParaRPr>
        </a:p>
      </dgm:t>
    </dgm:pt>
    <dgm:pt modelId="{D4AD94D2-6F1F-494F-9F23-5D7816F6456B}" type="sibTrans" cxnId="{5609C59D-ECDB-47E8-9E2B-699D1A614B5A}">
      <dgm:prSet/>
      <dgm:spPr/>
      <dgm:t>
        <a:bodyPr/>
        <a:lstStyle/>
        <a:p>
          <a:pPr algn="ctr" rtl="1"/>
          <a:endParaRPr lang="en-US" sz="2800" b="1">
            <a:cs typeface="+mj-cs"/>
          </a:endParaRPr>
        </a:p>
      </dgm:t>
    </dgm:pt>
    <dgm:pt modelId="{66C47B0B-63D6-4DE0-93F5-A3899AD55B7B}">
      <dgm:prSet custT="1"/>
      <dgm:spPr/>
      <dgm:t>
        <a:bodyPr/>
        <a:lstStyle/>
        <a:p>
          <a:pPr algn="ctr" rtl="1"/>
          <a:endParaRPr lang="en-US" sz="2800" b="1">
            <a:cs typeface="+mj-cs"/>
          </a:endParaRPr>
        </a:p>
      </dgm:t>
    </dgm:pt>
    <dgm:pt modelId="{9466F5D3-2A0F-46CD-933F-3C000B70D5B4}" type="parTrans" cxnId="{749B5C8D-9DE3-4863-927D-17E354A89B01}">
      <dgm:prSet/>
      <dgm:spPr/>
      <dgm:t>
        <a:bodyPr/>
        <a:lstStyle/>
        <a:p>
          <a:pPr algn="ctr" rtl="1"/>
          <a:endParaRPr lang="en-US" sz="2800" b="1">
            <a:cs typeface="+mj-cs"/>
          </a:endParaRPr>
        </a:p>
      </dgm:t>
    </dgm:pt>
    <dgm:pt modelId="{F3161E2B-31AC-40CA-8601-CF09231C656A}" type="sibTrans" cxnId="{749B5C8D-9DE3-4863-927D-17E354A89B01}">
      <dgm:prSet/>
      <dgm:spPr/>
      <dgm:t>
        <a:bodyPr/>
        <a:lstStyle/>
        <a:p>
          <a:pPr algn="ctr" rtl="1"/>
          <a:endParaRPr lang="en-US" sz="2800" b="1">
            <a:cs typeface="+mj-cs"/>
          </a:endParaRPr>
        </a:p>
      </dgm:t>
    </dgm:pt>
    <dgm:pt modelId="{19B4B7CA-2279-45C6-AA9C-0F0F946C5E27}">
      <dgm:prSet custT="1"/>
      <dgm:spPr/>
      <dgm:t>
        <a:bodyPr/>
        <a:lstStyle/>
        <a:p>
          <a:pPr algn="ctr" rtl="1"/>
          <a:endParaRPr lang="en-US" sz="2800" b="1">
            <a:cs typeface="+mj-cs"/>
          </a:endParaRPr>
        </a:p>
      </dgm:t>
    </dgm:pt>
    <dgm:pt modelId="{235BA215-D0FF-4962-93C0-E03330C9A759}" type="parTrans" cxnId="{ECF2994B-EB36-4EF7-B2F0-27560BB7F77C}">
      <dgm:prSet/>
      <dgm:spPr/>
      <dgm:t>
        <a:bodyPr/>
        <a:lstStyle/>
        <a:p>
          <a:pPr algn="ctr" rtl="1"/>
          <a:endParaRPr lang="en-US" sz="2800" b="1">
            <a:cs typeface="+mj-cs"/>
          </a:endParaRPr>
        </a:p>
      </dgm:t>
    </dgm:pt>
    <dgm:pt modelId="{9AA270D5-0EED-4E7D-B7DC-A5820D080574}" type="sibTrans" cxnId="{ECF2994B-EB36-4EF7-B2F0-27560BB7F77C}">
      <dgm:prSet/>
      <dgm:spPr/>
      <dgm:t>
        <a:bodyPr/>
        <a:lstStyle/>
        <a:p>
          <a:pPr algn="ctr" rtl="1"/>
          <a:endParaRPr lang="en-US" sz="2800" b="1">
            <a:cs typeface="+mj-cs"/>
          </a:endParaRPr>
        </a:p>
      </dgm:t>
    </dgm:pt>
    <dgm:pt modelId="{B7A31EBA-7755-41E9-8F89-91FD37037A28}">
      <dgm:prSet custT="1"/>
      <dgm:spPr/>
      <dgm:t>
        <a:bodyPr/>
        <a:lstStyle/>
        <a:p>
          <a:pPr algn="ctr" rtl="1"/>
          <a:r>
            <a:rPr lang="ar-SA" sz="2800" b="1" dirty="0" smtClean="0">
              <a:cs typeface="+mj-cs"/>
            </a:rPr>
            <a:t>التقدم المهني</a:t>
          </a:r>
          <a:endParaRPr lang="en-US" sz="2800" b="1" dirty="0">
            <a:cs typeface="+mj-cs"/>
          </a:endParaRPr>
        </a:p>
      </dgm:t>
    </dgm:pt>
    <dgm:pt modelId="{50A6B010-9935-4B16-B5C1-087DA0234073}" type="sibTrans" cxnId="{E6BADB12-F52C-4451-BA4A-3C8CB72E530C}">
      <dgm:prSet/>
      <dgm:spPr/>
      <dgm:t>
        <a:bodyPr/>
        <a:lstStyle/>
        <a:p>
          <a:pPr algn="ctr" rtl="1"/>
          <a:endParaRPr lang="en-US" sz="2800" b="1">
            <a:cs typeface="+mj-cs"/>
          </a:endParaRPr>
        </a:p>
      </dgm:t>
    </dgm:pt>
    <dgm:pt modelId="{2CB06964-909E-4A24-87B1-B8FB1577BAD5}" type="parTrans" cxnId="{E6BADB12-F52C-4451-BA4A-3C8CB72E530C}">
      <dgm:prSet/>
      <dgm:spPr/>
      <dgm:t>
        <a:bodyPr/>
        <a:lstStyle/>
        <a:p>
          <a:pPr algn="ctr" rtl="1"/>
          <a:endParaRPr lang="en-US" sz="2800" b="1">
            <a:cs typeface="+mj-cs"/>
          </a:endParaRPr>
        </a:p>
      </dgm:t>
    </dgm:pt>
    <dgm:pt modelId="{0803E3E0-A7B5-41C7-89E4-E251EF171107}" type="pres">
      <dgm:prSet presAssocID="{DC97E89F-F92E-493B-A76A-5F98DD8FDF00}" presName="vert0" presStyleCnt="0">
        <dgm:presLayoutVars>
          <dgm:dir/>
          <dgm:animOne val="branch"/>
          <dgm:animLvl val="lvl"/>
        </dgm:presLayoutVars>
      </dgm:prSet>
      <dgm:spPr/>
      <dgm:t>
        <a:bodyPr/>
        <a:lstStyle/>
        <a:p>
          <a:endParaRPr lang="en-US"/>
        </a:p>
      </dgm:t>
    </dgm:pt>
    <dgm:pt modelId="{5131B817-2B0E-4DCC-B14E-F70EFA218EAB}" type="pres">
      <dgm:prSet presAssocID="{FF2031F4-16FD-4B06-9442-337CBE27C167}" presName="thickLine" presStyleLbl="alignNode1" presStyleIdx="0" presStyleCnt="6"/>
      <dgm:spPr/>
    </dgm:pt>
    <dgm:pt modelId="{D3DCCC77-7446-4ECA-9E4F-087BD807E3FC}" type="pres">
      <dgm:prSet presAssocID="{FF2031F4-16FD-4B06-9442-337CBE27C167}" presName="horz1" presStyleCnt="0"/>
      <dgm:spPr/>
    </dgm:pt>
    <dgm:pt modelId="{C146892D-B517-41C6-B804-FF607CBA1357}" type="pres">
      <dgm:prSet presAssocID="{FF2031F4-16FD-4B06-9442-337CBE27C167}" presName="tx1" presStyleLbl="revTx" presStyleIdx="0" presStyleCnt="14" custScaleX="146152"/>
      <dgm:spPr/>
      <dgm:t>
        <a:bodyPr/>
        <a:lstStyle/>
        <a:p>
          <a:endParaRPr lang="en-US"/>
        </a:p>
      </dgm:t>
    </dgm:pt>
    <dgm:pt modelId="{DF297AE0-2944-4465-82BC-2BF52C305307}" type="pres">
      <dgm:prSet presAssocID="{FF2031F4-16FD-4B06-9442-337CBE27C167}" presName="vert1" presStyleCnt="0"/>
      <dgm:spPr/>
    </dgm:pt>
    <dgm:pt modelId="{A4BE7891-D4C4-46D5-9616-AD5C4248A66A}" type="pres">
      <dgm:prSet presAssocID="{4B29FAD3-7FD6-449F-B6A8-F3A9F9417F45}" presName="vertSpace2a" presStyleCnt="0"/>
      <dgm:spPr/>
    </dgm:pt>
    <dgm:pt modelId="{F5C3EFEA-161B-4F75-B87D-B0666F784F56}" type="pres">
      <dgm:prSet presAssocID="{4B29FAD3-7FD6-449F-B6A8-F3A9F9417F45}" presName="horz2" presStyleCnt="0"/>
      <dgm:spPr/>
    </dgm:pt>
    <dgm:pt modelId="{52E3357D-61FE-4EEA-959E-9CD2981E51E9}" type="pres">
      <dgm:prSet presAssocID="{4B29FAD3-7FD6-449F-B6A8-F3A9F9417F45}" presName="horzSpace2" presStyleCnt="0"/>
      <dgm:spPr/>
    </dgm:pt>
    <dgm:pt modelId="{5C4009AE-81C4-4556-9DA7-4F7616AA3A52}" type="pres">
      <dgm:prSet presAssocID="{4B29FAD3-7FD6-449F-B6A8-F3A9F9417F45}" presName="tx2" presStyleLbl="revTx" presStyleIdx="1" presStyleCnt="14"/>
      <dgm:spPr/>
      <dgm:t>
        <a:bodyPr/>
        <a:lstStyle/>
        <a:p>
          <a:endParaRPr lang="en-US"/>
        </a:p>
      </dgm:t>
    </dgm:pt>
    <dgm:pt modelId="{F0FFF1EF-3BF2-4FA8-A26D-ECB7845E3289}" type="pres">
      <dgm:prSet presAssocID="{4B29FAD3-7FD6-449F-B6A8-F3A9F9417F45}" presName="vert2" presStyleCnt="0"/>
      <dgm:spPr/>
    </dgm:pt>
    <dgm:pt modelId="{0430BDDD-6B08-4B96-BDF7-E725419456BE}" type="pres">
      <dgm:prSet presAssocID="{4B29FAD3-7FD6-449F-B6A8-F3A9F9417F45}" presName="thinLine2b" presStyleLbl="callout" presStyleIdx="0" presStyleCnt="8"/>
      <dgm:spPr/>
    </dgm:pt>
    <dgm:pt modelId="{F6200FF6-7874-4B5F-96FC-BEEF9B299505}" type="pres">
      <dgm:prSet presAssocID="{4B29FAD3-7FD6-449F-B6A8-F3A9F9417F45}" presName="vertSpace2b" presStyleCnt="0"/>
      <dgm:spPr/>
    </dgm:pt>
    <dgm:pt modelId="{DC5750E8-4123-4FE8-ADA7-08C6F4298132}" type="pres">
      <dgm:prSet presAssocID="{2BC11C92-5C5F-4D34-8A4F-B1F826EA0F6B}" presName="thickLine" presStyleLbl="alignNode1" presStyleIdx="1" presStyleCnt="6"/>
      <dgm:spPr/>
    </dgm:pt>
    <dgm:pt modelId="{511C492D-1A17-4178-8B4B-C156A50FAA2D}" type="pres">
      <dgm:prSet presAssocID="{2BC11C92-5C5F-4D34-8A4F-B1F826EA0F6B}" presName="horz1" presStyleCnt="0"/>
      <dgm:spPr/>
    </dgm:pt>
    <dgm:pt modelId="{C7C356F5-8813-4927-8676-CBEE5FF0B69B}" type="pres">
      <dgm:prSet presAssocID="{2BC11C92-5C5F-4D34-8A4F-B1F826EA0F6B}" presName="tx1" presStyleLbl="revTx" presStyleIdx="2" presStyleCnt="14" custScaleX="134662"/>
      <dgm:spPr/>
      <dgm:t>
        <a:bodyPr/>
        <a:lstStyle/>
        <a:p>
          <a:endParaRPr lang="en-US"/>
        </a:p>
      </dgm:t>
    </dgm:pt>
    <dgm:pt modelId="{568C2635-928C-41F1-8B83-C0B7E2891AD3}" type="pres">
      <dgm:prSet presAssocID="{2BC11C92-5C5F-4D34-8A4F-B1F826EA0F6B}" presName="vert1" presStyleCnt="0"/>
      <dgm:spPr/>
    </dgm:pt>
    <dgm:pt modelId="{473733DF-589A-4FE7-A6F8-3C727E5D108B}" type="pres">
      <dgm:prSet presAssocID="{36438579-FF3D-4C63-8254-3CD37859E85D}" presName="vertSpace2a" presStyleCnt="0"/>
      <dgm:spPr/>
    </dgm:pt>
    <dgm:pt modelId="{F3563C01-43E7-4CB2-B01A-DEF137FBF201}" type="pres">
      <dgm:prSet presAssocID="{36438579-FF3D-4C63-8254-3CD37859E85D}" presName="horz2" presStyleCnt="0"/>
      <dgm:spPr/>
    </dgm:pt>
    <dgm:pt modelId="{D2057661-D838-42DA-91E1-866CEDEF27B4}" type="pres">
      <dgm:prSet presAssocID="{36438579-FF3D-4C63-8254-3CD37859E85D}" presName="horzSpace2" presStyleCnt="0"/>
      <dgm:spPr/>
    </dgm:pt>
    <dgm:pt modelId="{7F4F30A4-252D-42B5-A970-26FC11AE8986}" type="pres">
      <dgm:prSet presAssocID="{36438579-FF3D-4C63-8254-3CD37859E85D}" presName="tx2" presStyleLbl="revTx" presStyleIdx="3" presStyleCnt="14"/>
      <dgm:spPr/>
      <dgm:t>
        <a:bodyPr/>
        <a:lstStyle/>
        <a:p>
          <a:endParaRPr lang="en-US"/>
        </a:p>
      </dgm:t>
    </dgm:pt>
    <dgm:pt modelId="{6A1032A0-4CF9-43D7-9BDF-A399C832C9A5}" type="pres">
      <dgm:prSet presAssocID="{36438579-FF3D-4C63-8254-3CD37859E85D}" presName="vert2" presStyleCnt="0"/>
      <dgm:spPr/>
    </dgm:pt>
    <dgm:pt modelId="{A050B1B3-FEFD-4596-9291-E34436182756}" type="pres">
      <dgm:prSet presAssocID="{36438579-FF3D-4C63-8254-3CD37859E85D}" presName="thinLine2b" presStyleLbl="callout" presStyleIdx="1" presStyleCnt="8"/>
      <dgm:spPr/>
    </dgm:pt>
    <dgm:pt modelId="{4DC73B19-86C6-47D3-9D15-D20C3A46AD3E}" type="pres">
      <dgm:prSet presAssocID="{36438579-FF3D-4C63-8254-3CD37859E85D}" presName="vertSpace2b" presStyleCnt="0"/>
      <dgm:spPr/>
    </dgm:pt>
    <dgm:pt modelId="{45F5D259-D3F1-4BA9-92EA-AA2B2D8894DE}" type="pres">
      <dgm:prSet presAssocID="{F9975B06-D705-4BA8-9816-404A5041E7E2}" presName="thickLine" presStyleLbl="alignNode1" presStyleIdx="2" presStyleCnt="6"/>
      <dgm:spPr/>
    </dgm:pt>
    <dgm:pt modelId="{8FC63F31-2B92-4447-96BB-669A40160B05}" type="pres">
      <dgm:prSet presAssocID="{F9975B06-D705-4BA8-9816-404A5041E7E2}" presName="horz1" presStyleCnt="0"/>
      <dgm:spPr/>
    </dgm:pt>
    <dgm:pt modelId="{6FC7EFBE-AB64-48DD-9776-C8C06A997D5C}" type="pres">
      <dgm:prSet presAssocID="{F9975B06-D705-4BA8-9816-404A5041E7E2}" presName="tx1" presStyleLbl="revTx" presStyleIdx="4" presStyleCnt="14" custScaleX="135677"/>
      <dgm:spPr/>
      <dgm:t>
        <a:bodyPr/>
        <a:lstStyle/>
        <a:p>
          <a:endParaRPr lang="en-US"/>
        </a:p>
      </dgm:t>
    </dgm:pt>
    <dgm:pt modelId="{AEAFC25F-315E-4993-8E70-64A9BB472010}" type="pres">
      <dgm:prSet presAssocID="{F9975B06-D705-4BA8-9816-404A5041E7E2}" presName="vert1" presStyleCnt="0"/>
      <dgm:spPr/>
    </dgm:pt>
    <dgm:pt modelId="{CB24D2F2-BBC1-4C11-BC6D-BFC8099F4284}" type="pres">
      <dgm:prSet presAssocID="{F5A80FB9-438E-48A1-9178-B886336EC388}" presName="vertSpace2a" presStyleCnt="0"/>
      <dgm:spPr/>
    </dgm:pt>
    <dgm:pt modelId="{9A675149-3351-42E3-AD3D-543EF8CB4EB0}" type="pres">
      <dgm:prSet presAssocID="{F5A80FB9-438E-48A1-9178-B886336EC388}" presName="horz2" presStyleCnt="0"/>
      <dgm:spPr/>
    </dgm:pt>
    <dgm:pt modelId="{7D963B99-1B30-4CD6-B507-8BC3C7232B7E}" type="pres">
      <dgm:prSet presAssocID="{F5A80FB9-438E-48A1-9178-B886336EC388}" presName="horzSpace2" presStyleCnt="0"/>
      <dgm:spPr/>
    </dgm:pt>
    <dgm:pt modelId="{000A25D7-948B-42BE-A381-F0ACF8DED7E0}" type="pres">
      <dgm:prSet presAssocID="{F5A80FB9-438E-48A1-9178-B886336EC388}" presName="tx2" presStyleLbl="revTx" presStyleIdx="5" presStyleCnt="14"/>
      <dgm:spPr/>
      <dgm:t>
        <a:bodyPr/>
        <a:lstStyle/>
        <a:p>
          <a:endParaRPr lang="en-US"/>
        </a:p>
      </dgm:t>
    </dgm:pt>
    <dgm:pt modelId="{C31A27FC-5DE0-479C-8F7A-45E4AF4035EC}" type="pres">
      <dgm:prSet presAssocID="{F5A80FB9-438E-48A1-9178-B886336EC388}" presName="vert2" presStyleCnt="0"/>
      <dgm:spPr/>
    </dgm:pt>
    <dgm:pt modelId="{21096676-94B1-44B0-B97D-3C9651346327}" type="pres">
      <dgm:prSet presAssocID="{F5A80FB9-438E-48A1-9178-B886336EC388}" presName="thinLine2b" presStyleLbl="callout" presStyleIdx="2" presStyleCnt="8"/>
      <dgm:spPr/>
    </dgm:pt>
    <dgm:pt modelId="{F82106F4-D201-49CA-B68F-5D9E851CBB61}" type="pres">
      <dgm:prSet presAssocID="{F5A80FB9-438E-48A1-9178-B886336EC388}" presName="vertSpace2b" presStyleCnt="0"/>
      <dgm:spPr/>
    </dgm:pt>
    <dgm:pt modelId="{68385944-88D7-4DF1-8CA1-808F94FB30C0}" type="pres">
      <dgm:prSet presAssocID="{E811BB5D-BD39-49F0-9A16-5AE835F11B9F}" presName="thickLine" presStyleLbl="alignNode1" presStyleIdx="3" presStyleCnt="6"/>
      <dgm:spPr/>
    </dgm:pt>
    <dgm:pt modelId="{A12535FF-4C56-4C79-B3BA-A0CF87EF1B9E}" type="pres">
      <dgm:prSet presAssocID="{E811BB5D-BD39-49F0-9A16-5AE835F11B9F}" presName="horz1" presStyleCnt="0"/>
      <dgm:spPr/>
    </dgm:pt>
    <dgm:pt modelId="{E3793221-6668-4768-B6E4-0842AC101622}" type="pres">
      <dgm:prSet presAssocID="{E811BB5D-BD39-49F0-9A16-5AE835F11B9F}" presName="tx1" presStyleLbl="revTx" presStyleIdx="6" presStyleCnt="14" custScaleX="146633"/>
      <dgm:spPr/>
      <dgm:t>
        <a:bodyPr/>
        <a:lstStyle/>
        <a:p>
          <a:endParaRPr lang="en-US"/>
        </a:p>
      </dgm:t>
    </dgm:pt>
    <dgm:pt modelId="{7F382DDD-F00E-472E-A265-20422F15886C}" type="pres">
      <dgm:prSet presAssocID="{E811BB5D-BD39-49F0-9A16-5AE835F11B9F}" presName="vert1" presStyleCnt="0"/>
      <dgm:spPr/>
    </dgm:pt>
    <dgm:pt modelId="{A45C5829-783C-47E4-822C-A1272FD4F7C8}" type="pres">
      <dgm:prSet presAssocID="{A3899784-6199-43F4-B2CC-7A694BD7D0BB}" presName="vertSpace2a" presStyleCnt="0"/>
      <dgm:spPr/>
    </dgm:pt>
    <dgm:pt modelId="{0C2E2E87-6135-4869-9240-CEAFD20B1833}" type="pres">
      <dgm:prSet presAssocID="{A3899784-6199-43F4-B2CC-7A694BD7D0BB}" presName="horz2" presStyleCnt="0"/>
      <dgm:spPr/>
    </dgm:pt>
    <dgm:pt modelId="{6C5D930D-3923-4B29-BA1F-42345FB9D7BE}" type="pres">
      <dgm:prSet presAssocID="{A3899784-6199-43F4-B2CC-7A694BD7D0BB}" presName="horzSpace2" presStyleCnt="0"/>
      <dgm:spPr/>
    </dgm:pt>
    <dgm:pt modelId="{EEB904EB-57C6-4E54-BE36-AE5A191A7C90}" type="pres">
      <dgm:prSet presAssocID="{A3899784-6199-43F4-B2CC-7A694BD7D0BB}" presName="tx2" presStyleLbl="revTx" presStyleIdx="7" presStyleCnt="14"/>
      <dgm:spPr/>
      <dgm:t>
        <a:bodyPr/>
        <a:lstStyle/>
        <a:p>
          <a:endParaRPr lang="en-US"/>
        </a:p>
      </dgm:t>
    </dgm:pt>
    <dgm:pt modelId="{42B816B7-11A9-4CE1-AB35-BEF8598EDDE6}" type="pres">
      <dgm:prSet presAssocID="{A3899784-6199-43F4-B2CC-7A694BD7D0BB}" presName="vert2" presStyleCnt="0"/>
      <dgm:spPr/>
    </dgm:pt>
    <dgm:pt modelId="{137EA572-DE49-4198-A011-A09644DA7375}" type="pres">
      <dgm:prSet presAssocID="{A3899784-6199-43F4-B2CC-7A694BD7D0BB}" presName="thinLine2b" presStyleLbl="callout" presStyleIdx="3" presStyleCnt="8"/>
      <dgm:spPr/>
    </dgm:pt>
    <dgm:pt modelId="{E32750A7-CDC3-4EAB-926D-741ECC4BDF31}" type="pres">
      <dgm:prSet presAssocID="{A3899784-6199-43F4-B2CC-7A694BD7D0BB}" presName="vertSpace2b" presStyleCnt="0"/>
      <dgm:spPr/>
    </dgm:pt>
    <dgm:pt modelId="{123FB1EC-7F49-4BF2-8B46-7D22760DA130}" type="pres">
      <dgm:prSet presAssocID="{471C202E-6C1F-403A-9D72-3FB9162B3298}" presName="thickLine" presStyleLbl="alignNode1" presStyleIdx="4" presStyleCnt="6"/>
      <dgm:spPr/>
    </dgm:pt>
    <dgm:pt modelId="{6C873A53-1EFB-47C3-9D3E-BF0DF4E10724}" type="pres">
      <dgm:prSet presAssocID="{471C202E-6C1F-403A-9D72-3FB9162B3298}" presName="horz1" presStyleCnt="0"/>
      <dgm:spPr/>
    </dgm:pt>
    <dgm:pt modelId="{17A2F807-A571-41F0-8C60-F5307AAE910A}" type="pres">
      <dgm:prSet presAssocID="{471C202E-6C1F-403A-9D72-3FB9162B3298}" presName="tx1" presStyleLbl="revTx" presStyleIdx="8" presStyleCnt="14" custScaleX="170863"/>
      <dgm:spPr/>
      <dgm:t>
        <a:bodyPr/>
        <a:lstStyle/>
        <a:p>
          <a:endParaRPr lang="en-US"/>
        </a:p>
      </dgm:t>
    </dgm:pt>
    <dgm:pt modelId="{DD357F1C-17AA-4A6E-B0CF-CF826317E014}" type="pres">
      <dgm:prSet presAssocID="{471C202E-6C1F-403A-9D72-3FB9162B3298}" presName="vert1" presStyleCnt="0"/>
      <dgm:spPr/>
    </dgm:pt>
    <dgm:pt modelId="{A6FC5CC7-8A0C-47B5-8B93-9D1E2089313E}" type="pres">
      <dgm:prSet presAssocID="{F6A008AB-EED9-4D7A-B8B7-70F17D8F27EF}" presName="vertSpace2a" presStyleCnt="0"/>
      <dgm:spPr/>
    </dgm:pt>
    <dgm:pt modelId="{3AA1DCDB-4D40-4745-B5A7-1DF75BE44BBA}" type="pres">
      <dgm:prSet presAssocID="{F6A008AB-EED9-4D7A-B8B7-70F17D8F27EF}" presName="horz2" presStyleCnt="0"/>
      <dgm:spPr/>
    </dgm:pt>
    <dgm:pt modelId="{AD3C46B6-C34E-486A-9131-5009532A219F}" type="pres">
      <dgm:prSet presAssocID="{F6A008AB-EED9-4D7A-B8B7-70F17D8F27EF}" presName="horzSpace2" presStyleCnt="0"/>
      <dgm:spPr/>
    </dgm:pt>
    <dgm:pt modelId="{71462694-AEEC-46BB-8613-1EDA9DF33689}" type="pres">
      <dgm:prSet presAssocID="{F6A008AB-EED9-4D7A-B8B7-70F17D8F27EF}" presName="tx2" presStyleLbl="revTx" presStyleIdx="9" presStyleCnt="14"/>
      <dgm:spPr/>
      <dgm:t>
        <a:bodyPr/>
        <a:lstStyle/>
        <a:p>
          <a:endParaRPr lang="en-US"/>
        </a:p>
      </dgm:t>
    </dgm:pt>
    <dgm:pt modelId="{4FB0417A-863A-4ACA-A72D-05435A850572}" type="pres">
      <dgm:prSet presAssocID="{F6A008AB-EED9-4D7A-B8B7-70F17D8F27EF}" presName="vert2" presStyleCnt="0"/>
      <dgm:spPr/>
    </dgm:pt>
    <dgm:pt modelId="{7DCB809B-EBC3-4A45-8C56-F6B0DE554F71}" type="pres">
      <dgm:prSet presAssocID="{F6A008AB-EED9-4D7A-B8B7-70F17D8F27EF}" presName="thinLine2b" presStyleLbl="callout" presStyleIdx="4" presStyleCnt="8"/>
      <dgm:spPr/>
    </dgm:pt>
    <dgm:pt modelId="{C792072F-968E-4FAA-B9BD-3BF203F2AB5C}" type="pres">
      <dgm:prSet presAssocID="{F6A008AB-EED9-4D7A-B8B7-70F17D8F27EF}" presName="vertSpace2b" presStyleCnt="0"/>
      <dgm:spPr/>
    </dgm:pt>
    <dgm:pt modelId="{145CC442-A487-4115-BC81-E954C279925D}" type="pres">
      <dgm:prSet presAssocID="{DBADD2DE-8A7F-48A3-851E-F885A74F2168}" presName="thickLine" presStyleLbl="alignNode1" presStyleIdx="5" presStyleCnt="6"/>
      <dgm:spPr/>
    </dgm:pt>
    <dgm:pt modelId="{9C8D8C9B-DECE-4449-9D25-33D4C213F0E9}" type="pres">
      <dgm:prSet presAssocID="{DBADD2DE-8A7F-48A3-851E-F885A74F2168}" presName="horz1" presStyleCnt="0"/>
      <dgm:spPr/>
    </dgm:pt>
    <dgm:pt modelId="{66A1BE93-79C1-4C9D-89D0-36A07510362F}" type="pres">
      <dgm:prSet presAssocID="{DBADD2DE-8A7F-48A3-851E-F885A74F2168}" presName="tx1" presStyleLbl="revTx" presStyleIdx="10" presStyleCnt="14" custScaleX="163333"/>
      <dgm:spPr/>
      <dgm:t>
        <a:bodyPr/>
        <a:lstStyle/>
        <a:p>
          <a:endParaRPr lang="en-US"/>
        </a:p>
      </dgm:t>
    </dgm:pt>
    <dgm:pt modelId="{1D9594AA-A58D-46B4-A1BE-B251CD6292F7}" type="pres">
      <dgm:prSet presAssocID="{DBADD2DE-8A7F-48A3-851E-F885A74F2168}" presName="vert1" presStyleCnt="0"/>
      <dgm:spPr/>
    </dgm:pt>
    <dgm:pt modelId="{FBAA05E7-480C-4D4E-896B-31EC4D3B2481}" type="pres">
      <dgm:prSet presAssocID="{66C47B0B-63D6-4DE0-93F5-A3899AD55B7B}" presName="vertSpace2a" presStyleCnt="0"/>
      <dgm:spPr/>
    </dgm:pt>
    <dgm:pt modelId="{924F59DC-B0F0-45BA-AD5E-D27D1B244731}" type="pres">
      <dgm:prSet presAssocID="{66C47B0B-63D6-4DE0-93F5-A3899AD55B7B}" presName="horz2" presStyleCnt="0"/>
      <dgm:spPr/>
    </dgm:pt>
    <dgm:pt modelId="{1B418B5B-4120-4BB6-8B66-8B000FE51B37}" type="pres">
      <dgm:prSet presAssocID="{66C47B0B-63D6-4DE0-93F5-A3899AD55B7B}" presName="horzSpace2" presStyleCnt="0"/>
      <dgm:spPr/>
    </dgm:pt>
    <dgm:pt modelId="{FD0C4F71-C4A2-439B-93B2-B21AAB670C6B}" type="pres">
      <dgm:prSet presAssocID="{66C47B0B-63D6-4DE0-93F5-A3899AD55B7B}" presName="tx2" presStyleLbl="revTx" presStyleIdx="11" presStyleCnt="14"/>
      <dgm:spPr/>
      <dgm:t>
        <a:bodyPr/>
        <a:lstStyle/>
        <a:p>
          <a:endParaRPr lang="en-US"/>
        </a:p>
      </dgm:t>
    </dgm:pt>
    <dgm:pt modelId="{38CA5604-7E15-4A6B-B8FB-9708CE34F1CD}" type="pres">
      <dgm:prSet presAssocID="{66C47B0B-63D6-4DE0-93F5-A3899AD55B7B}" presName="vert2" presStyleCnt="0"/>
      <dgm:spPr/>
    </dgm:pt>
    <dgm:pt modelId="{1373D883-DB75-4FE6-B1F6-0B70192BB2E3}" type="pres">
      <dgm:prSet presAssocID="{66C47B0B-63D6-4DE0-93F5-A3899AD55B7B}" presName="thinLine2b" presStyleLbl="callout" presStyleIdx="5" presStyleCnt="8"/>
      <dgm:spPr/>
    </dgm:pt>
    <dgm:pt modelId="{D7B74C61-E004-4D17-830A-1F770B6CCD71}" type="pres">
      <dgm:prSet presAssocID="{66C47B0B-63D6-4DE0-93F5-A3899AD55B7B}" presName="vertSpace2b" presStyleCnt="0"/>
      <dgm:spPr/>
    </dgm:pt>
    <dgm:pt modelId="{9E0B977D-8366-4FDB-A805-5FA88507C99F}" type="pres">
      <dgm:prSet presAssocID="{B7A31EBA-7755-41E9-8F89-91FD37037A28}" presName="horz2" presStyleCnt="0"/>
      <dgm:spPr/>
    </dgm:pt>
    <dgm:pt modelId="{D768F4EE-A716-498D-B0FC-3746545D0E8B}" type="pres">
      <dgm:prSet presAssocID="{B7A31EBA-7755-41E9-8F89-91FD37037A28}" presName="horzSpace2" presStyleCnt="0"/>
      <dgm:spPr/>
    </dgm:pt>
    <dgm:pt modelId="{EC48BACB-7444-4F24-B9D4-E7D865E1D304}" type="pres">
      <dgm:prSet presAssocID="{B7A31EBA-7755-41E9-8F89-91FD37037A28}" presName="tx2" presStyleLbl="revTx" presStyleIdx="12" presStyleCnt="14" custScaleY="404069"/>
      <dgm:spPr/>
      <dgm:t>
        <a:bodyPr/>
        <a:lstStyle/>
        <a:p>
          <a:endParaRPr lang="en-US"/>
        </a:p>
      </dgm:t>
    </dgm:pt>
    <dgm:pt modelId="{1CCBD2B9-5A92-4A22-8C12-D86F70042789}" type="pres">
      <dgm:prSet presAssocID="{B7A31EBA-7755-41E9-8F89-91FD37037A28}" presName="vert2" presStyleCnt="0"/>
      <dgm:spPr/>
    </dgm:pt>
    <dgm:pt modelId="{D38D05CB-0478-433E-9EB0-032F815C0F91}" type="pres">
      <dgm:prSet presAssocID="{B7A31EBA-7755-41E9-8F89-91FD37037A28}" presName="thinLine2b" presStyleLbl="callout" presStyleIdx="6" presStyleCnt="8"/>
      <dgm:spPr/>
    </dgm:pt>
    <dgm:pt modelId="{1C96DF6E-D6C5-4DC4-9369-DB97EFCCDC03}" type="pres">
      <dgm:prSet presAssocID="{B7A31EBA-7755-41E9-8F89-91FD37037A28}" presName="vertSpace2b" presStyleCnt="0"/>
      <dgm:spPr/>
    </dgm:pt>
    <dgm:pt modelId="{749F56A6-E270-4769-93C7-C3E9A3E4A96E}" type="pres">
      <dgm:prSet presAssocID="{19B4B7CA-2279-45C6-AA9C-0F0F946C5E27}" presName="horz2" presStyleCnt="0"/>
      <dgm:spPr/>
    </dgm:pt>
    <dgm:pt modelId="{14B5BE60-6537-4F56-8D44-135C63854530}" type="pres">
      <dgm:prSet presAssocID="{19B4B7CA-2279-45C6-AA9C-0F0F946C5E27}" presName="horzSpace2" presStyleCnt="0"/>
      <dgm:spPr/>
    </dgm:pt>
    <dgm:pt modelId="{F1367124-E6A7-43F2-84F2-C1870A712B74}" type="pres">
      <dgm:prSet presAssocID="{19B4B7CA-2279-45C6-AA9C-0F0F946C5E27}" presName="tx2" presStyleLbl="revTx" presStyleIdx="13" presStyleCnt="14"/>
      <dgm:spPr/>
      <dgm:t>
        <a:bodyPr/>
        <a:lstStyle/>
        <a:p>
          <a:endParaRPr lang="en-US"/>
        </a:p>
      </dgm:t>
    </dgm:pt>
    <dgm:pt modelId="{84753443-5ADD-4BE6-BE2A-033CB44F30FD}" type="pres">
      <dgm:prSet presAssocID="{19B4B7CA-2279-45C6-AA9C-0F0F946C5E27}" presName="vert2" presStyleCnt="0"/>
      <dgm:spPr/>
    </dgm:pt>
    <dgm:pt modelId="{823C7709-6ACD-49E1-8088-79DC01A925A6}" type="pres">
      <dgm:prSet presAssocID="{19B4B7CA-2279-45C6-AA9C-0F0F946C5E27}" presName="thinLine2b" presStyleLbl="callout" presStyleIdx="7" presStyleCnt="8"/>
      <dgm:spPr/>
    </dgm:pt>
    <dgm:pt modelId="{51C9215D-1FE3-4CDB-BC26-793078C90410}" type="pres">
      <dgm:prSet presAssocID="{19B4B7CA-2279-45C6-AA9C-0F0F946C5E27}" presName="vertSpace2b" presStyleCnt="0"/>
      <dgm:spPr/>
    </dgm:pt>
  </dgm:ptLst>
  <dgm:cxnLst>
    <dgm:cxn modelId="{4E32D15B-F08C-49C7-AB86-018CEF1F2DD3}" type="presOf" srcId="{471C202E-6C1F-403A-9D72-3FB9162B3298}" destId="{17A2F807-A571-41F0-8C60-F5307AAE910A}" srcOrd="0" destOrd="0" presId="urn:microsoft.com/office/officeart/2008/layout/LinedList"/>
    <dgm:cxn modelId="{85F01FD9-5DF8-4507-A0CF-3E02796068C7}" type="presOf" srcId="{36438579-FF3D-4C63-8254-3CD37859E85D}" destId="{7F4F30A4-252D-42B5-A970-26FC11AE8986}" srcOrd="0" destOrd="0" presId="urn:microsoft.com/office/officeart/2008/layout/LinedList"/>
    <dgm:cxn modelId="{F8D1CCFC-68C1-4807-AFEE-A1893F63610F}" srcId="{F9975B06-D705-4BA8-9816-404A5041E7E2}" destId="{F5A80FB9-438E-48A1-9178-B886336EC388}" srcOrd="0" destOrd="0" parTransId="{5A2B855F-0BAA-4EDC-96DA-3C494FC4AAC3}" sibTransId="{8C26BCF0-67E6-4FA7-9160-962FFB050E43}"/>
    <dgm:cxn modelId="{10664D08-511A-4068-9CCC-E8D91CFB914B}" srcId="{FF2031F4-16FD-4B06-9442-337CBE27C167}" destId="{4B29FAD3-7FD6-449F-B6A8-F3A9F9417F45}" srcOrd="0" destOrd="0" parTransId="{5A67E53B-2184-4F22-99D6-E915BC3278D6}" sibTransId="{79AAE8F3-791C-4656-B2F1-485243B59BFE}"/>
    <dgm:cxn modelId="{D5E5B34C-218C-42E7-8AC2-8EED00CC28BB}" srcId="{DC97E89F-F92E-493B-A76A-5F98DD8FDF00}" destId="{471C202E-6C1F-403A-9D72-3FB9162B3298}" srcOrd="4" destOrd="0" parTransId="{20CEA9D7-CD8F-49E0-8583-A9BD99BBEAA4}" sibTransId="{18B2B7C2-F855-4922-8EC1-6B95A7387E30}"/>
    <dgm:cxn modelId="{943A8FB7-2E74-4201-840A-DCB17DC44520}" type="presOf" srcId="{2BC11C92-5C5F-4D34-8A4F-B1F826EA0F6B}" destId="{C7C356F5-8813-4927-8676-CBEE5FF0B69B}" srcOrd="0" destOrd="0" presId="urn:microsoft.com/office/officeart/2008/layout/LinedList"/>
    <dgm:cxn modelId="{C9BE9C71-20FA-48F2-B00A-0649A22F599C}" type="presOf" srcId="{FF2031F4-16FD-4B06-9442-337CBE27C167}" destId="{C146892D-B517-41C6-B804-FF607CBA1357}" srcOrd="0" destOrd="0" presId="urn:microsoft.com/office/officeart/2008/layout/LinedList"/>
    <dgm:cxn modelId="{E98AB261-4520-43FD-A099-2D321A2CC5C0}" srcId="{DC97E89F-F92E-493B-A76A-5F98DD8FDF00}" destId="{F9975B06-D705-4BA8-9816-404A5041E7E2}" srcOrd="2" destOrd="0" parTransId="{346BE6BA-FE69-41B3-BC0E-E1D498C133BA}" sibTransId="{95C3E993-1493-4B2C-B319-DA9D1C52B1CA}"/>
    <dgm:cxn modelId="{749B5C8D-9DE3-4863-927D-17E354A89B01}" srcId="{DBADD2DE-8A7F-48A3-851E-F885A74F2168}" destId="{66C47B0B-63D6-4DE0-93F5-A3899AD55B7B}" srcOrd="0" destOrd="0" parTransId="{9466F5D3-2A0F-46CD-933F-3C000B70D5B4}" sibTransId="{F3161E2B-31AC-40CA-8601-CF09231C656A}"/>
    <dgm:cxn modelId="{ECF2994B-EB36-4EF7-B2F0-27560BB7F77C}" srcId="{DBADD2DE-8A7F-48A3-851E-F885A74F2168}" destId="{19B4B7CA-2279-45C6-AA9C-0F0F946C5E27}" srcOrd="2" destOrd="0" parTransId="{235BA215-D0FF-4962-93C0-E03330C9A759}" sibTransId="{9AA270D5-0EED-4E7D-B7DC-A5820D080574}"/>
    <dgm:cxn modelId="{F63B3849-65DB-44CF-95B4-583C452CAC9E}" type="presOf" srcId="{66C47B0B-63D6-4DE0-93F5-A3899AD55B7B}" destId="{FD0C4F71-C4A2-439B-93B2-B21AAB670C6B}" srcOrd="0" destOrd="0" presId="urn:microsoft.com/office/officeart/2008/layout/LinedList"/>
    <dgm:cxn modelId="{088DC548-E767-4CCE-805D-CD46073D59ED}" type="presOf" srcId="{B7A31EBA-7755-41E9-8F89-91FD37037A28}" destId="{EC48BACB-7444-4F24-B9D4-E7D865E1D304}" srcOrd="0" destOrd="0" presId="urn:microsoft.com/office/officeart/2008/layout/LinedList"/>
    <dgm:cxn modelId="{5EF64BCA-5C3C-4550-82DB-29983C1FE636}" type="presOf" srcId="{F9975B06-D705-4BA8-9816-404A5041E7E2}" destId="{6FC7EFBE-AB64-48DD-9776-C8C06A997D5C}" srcOrd="0" destOrd="0" presId="urn:microsoft.com/office/officeart/2008/layout/LinedList"/>
    <dgm:cxn modelId="{01189C2F-41EA-4F7D-AF9A-292A39BB1B2C}" srcId="{471C202E-6C1F-403A-9D72-3FB9162B3298}" destId="{F6A008AB-EED9-4D7A-B8B7-70F17D8F27EF}" srcOrd="0" destOrd="0" parTransId="{42F75DED-1561-4DCF-8586-BE93592DF661}" sibTransId="{98B1B681-2790-4863-90BD-69CCDEC14794}"/>
    <dgm:cxn modelId="{39109EB1-9F92-4E35-984D-CA100352CC25}" type="presOf" srcId="{E811BB5D-BD39-49F0-9A16-5AE835F11B9F}" destId="{E3793221-6668-4768-B6E4-0842AC101622}" srcOrd="0" destOrd="0" presId="urn:microsoft.com/office/officeart/2008/layout/LinedList"/>
    <dgm:cxn modelId="{B4A51D88-64B6-4043-95D4-E550F6B864D4}" type="presOf" srcId="{F5A80FB9-438E-48A1-9178-B886336EC388}" destId="{000A25D7-948B-42BE-A381-F0ACF8DED7E0}" srcOrd="0" destOrd="0" presId="urn:microsoft.com/office/officeart/2008/layout/LinedList"/>
    <dgm:cxn modelId="{2B62AEE8-11AC-491F-8805-ACB107824D39}" srcId="{E811BB5D-BD39-49F0-9A16-5AE835F11B9F}" destId="{A3899784-6199-43F4-B2CC-7A694BD7D0BB}" srcOrd="0" destOrd="0" parTransId="{7796D4BB-6E81-4F28-8FDB-5D8745D4B438}" sibTransId="{7EA4FD39-A67A-4754-903B-42440CD7722C}"/>
    <dgm:cxn modelId="{4C2D8EF4-E09D-4A2A-8492-C72A5E5286E2}" type="presOf" srcId="{4B29FAD3-7FD6-449F-B6A8-F3A9F9417F45}" destId="{5C4009AE-81C4-4556-9DA7-4F7616AA3A52}" srcOrd="0" destOrd="0" presId="urn:microsoft.com/office/officeart/2008/layout/LinedList"/>
    <dgm:cxn modelId="{17CA124C-701C-4D6C-B83E-17411A42E497}" type="presOf" srcId="{19B4B7CA-2279-45C6-AA9C-0F0F946C5E27}" destId="{F1367124-E6A7-43F2-84F2-C1870A712B74}" srcOrd="0" destOrd="0" presId="urn:microsoft.com/office/officeart/2008/layout/LinedList"/>
    <dgm:cxn modelId="{36CA1A7E-B4E6-4487-A229-25DDA3DF5948}" type="presOf" srcId="{A3899784-6199-43F4-B2CC-7A694BD7D0BB}" destId="{EEB904EB-57C6-4E54-BE36-AE5A191A7C90}" srcOrd="0" destOrd="0" presId="urn:microsoft.com/office/officeart/2008/layout/LinedList"/>
    <dgm:cxn modelId="{A92FC3D9-DB8F-4AAD-9404-4AE0657EB7DC}" type="presOf" srcId="{DC97E89F-F92E-493B-A76A-5F98DD8FDF00}" destId="{0803E3E0-A7B5-41C7-89E4-E251EF171107}" srcOrd="0" destOrd="0" presId="urn:microsoft.com/office/officeart/2008/layout/LinedList"/>
    <dgm:cxn modelId="{ED255389-6B60-4711-9B06-201AEA0B2A64}" srcId="{2BC11C92-5C5F-4D34-8A4F-B1F826EA0F6B}" destId="{36438579-FF3D-4C63-8254-3CD37859E85D}" srcOrd="0" destOrd="0" parTransId="{FE5559B9-B6D6-4579-9F3D-7487EED40CFB}" sibTransId="{18F2BDD7-C1DB-42D9-A653-8DE50C14F838}"/>
    <dgm:cxn modelId="{619199E4-21C7-4B3F-A56F-46CB9D091EBE}" type="presOf" srcId="{DBADD2DE-8A7F-48A3-851E-F885A74F2168}" destId="{66A1BE93-79C1-4C9D-89D0-36A07510362F}" srcOrd="0" destOrd="0" presId="urn:microsoft.com/office/officeart/2008/layout/LinedList"/>
    <dgm:cxn modelId="{E6BADB12-F52C-4451-BA4A-3C8CB72E530C}" srcId="{DBADD2DE-8A7F-48A3-851E-F885A74F2168}" destId="{B7A31EBA-7755-41E9-8F89-91FD37037A28}" srcOrd="1" destOrd="0" parTransId="{2CB06964-909E-4A24-87B1-B8FB1577BAD5}" sibTransId="{50A6B010-9935-4B16-B5C1-087DA0234073}"/>
    <dgm:cxn modelId="{5609C59D-ECDB-47E8-9E2B-699D1A614B5A}" srcId="{DC97E89F-F92E-493B-A76A-5F98DD8FDF00}" destId="{DBADD2DE-8A7F-48A3-851E-F885A74F2168}" srcOrd="5" destOrd="0" parTransId="{03A82356-7845-4211-B16C-B90767C8B2D4}" sibTransId="{D4AD94D2-6F1F-494F-9F23-5D7816F6456B}"/>
    <dgm:cxn modelId="{C23DEB6F-000B-4685-B621-757FB03A2F5A}" type="presOf" srcId="{F6A008AB-EED9-4D7A-B8B7-70F17D8F27EF}" destId="{71462694-AEEC-46BB-8613-1EDA9DF33689}" srcOrd="0" destOrd="0" presId="urn:microsoft.com/office/officeart/2008/layout/LinedList"/>
    <dgm:cxn modelId="{FFFE7831-9536-42CD-85DC-31EEEADF985A}" srcId="{DC97E89F-F92E-493B-A76A-5F98DD8FDF00}" destId="{FF2031F4-16FD-4B06-9442-337CBE27C167}" srcOrd="0" destOrd="0" parTransId="{A994D266-049D-4380-B0E1-D4341649086D}" sibTransId="{D2D9F21C-F0B6-4F37-8AD9-8F0D3A291518}"/>
    <dgm:cxn modelId="{3B3AE0B6-6AAB-4E70-B05E-CACB52171CB1}" srcId="{DC97E89F-F92E-493B-A76A-5F98DD8FDF00}" destId="{2BC11C92-5C5F-4D34-8A4F-B1F826EA0F6B}" srcOrd="1" destOrd="0" parTransId="{45EE20A1-CEC2-4F7D-B9FB-0FD226834CB7}" sibTransId="{6CAA2316-B8FF-4A69-8E1E-C09B7ECAFBE9}"/>
    <dgm:cxn modelId="{D14E7450-4D9F-4712-ABA0-1EAE80A6B5AF}" srcId="{DC97E89F-F92E-493B-A76A-5F98DD8FDF00}" destId="{E811BB5D-BD39-49F0-9A16-5AE835F11B9F}" srcOrd="3" destOrd="0" parTransId="{E2C76E37-B3E6-4EC2-8E39-6DD06125B59D}" sibTransId="{C6436F33-DACC-4793-90B9-9DD04CD06731}"/>
    <dgm:cxn modelId="{D58A94E3-58D9-429F-A014-2E8B0F623696}" type="presParOf" srcId="{0803E3E0-A7B5-41C7-89E4-E251EF171107}" destId="{5131B817-2B0E-4DCC-B14E-F70EFA218EAB}" srcOrd="0" destOrd="0" presId="urn:microsoft.com/office/officeart/2008/layout/LinedList"/>
    <dgm:cxn modelId="{D8CF41F5-FC26-4B29-944D-833B4DA9C910}" type="presParOf" srcId="{0803E3E0-A7B5-41C7-89E4-E251EF171107}" destId="{D3DCCC77-7446-4ECA-9E4F-087BD807E3FC}" srcOrd="1" destOrd="0" presId="urn:microsoft.com/office/officeart/2008/layout/LinedList"/>
    <dgm:cxn modelId="{40128F6F-C30C-4202-A0EE-5A4205D0ED62}" type="presParOf" srcId="{D3DCCC77-7446-4ECA-9E4F-087BD807E3FC}" destId="{C146892D-B517-41C6-B804-FF607CBA1357}" srcOrd="0" destOrd="0" presId="urn:microsoft.com/office/officeart/2008/layout/LinedList"/>
    <dgm:cxn modelId="{945530A3-E4B9-429F-B8E9-D293A9DDC891}" type="presParOf" srcId="{D3DCCC77-7446-4ECA-9E4F-087BD807E3FC}" destId="{DF297AE0-2944-4465-82BC-2BF52C305307}" srcOrd="1" destOrd="0" presId="urn:microsoft.com/office/officeart/2008/layout/LinedList"/>
    <dgm:cxn modelId="{DC25B0D6-5417-4CD0-A1EE-CBBBA97F0FA6}" type="presParOf" srcId="{DF297AE0-2944-4465-82BC-2BF52C305307}" destId="{A4BE7891-D4C4-46D5-9616-AD5C4248A66A}" srcOrd="0" destOrd="0" presId="urn:microsoft.com/office/officeart/2008/layout/LinedList"/>
    <dgm:cxn modelId="{82F46A0D-A6CF-41AC-9DCA-D91D65F18F93}" type="presParOf" srcId="{DF297AE0-2944-4465-82BC-2BF52C305307}" destId="{F5C3EFEA-161B-4F75-B87D-B0666F784F56}" srcOrd="1" destOrd="0" presId="urn:microsoft.com/office/officeart/2008/layout/LinedList"/>
    <dgm:cxn modelId="{C2D6F3C3-8FEC-4FFF-BACC-6E91E7E45769}" type="presParOf" srcId="{F5C3EFEA-161B-4F75-B87D-B0666F784F56}" destId="{52E3357D-61FE-4EEA-959E-9CD2981E51E9}" srcOrd="0" destOrd="0" presId="urn:microsoft.com/office/officeart/2008/layout/LinedList"/>
    <dgm:cxn modelId="{189EEEF5-9EBB-42F5-AD96-67889731E94E}" type="presParOf" srcId="{F5C3EFEA-161B-4F75-B87D-B0666F784F56}" destId="{5C4009AE-81C4-4556-9DA7-4F7616AA3A52}" srcOrd="1" destOrd="0" presId="urn:microsoft.com/office/officeart/2008/layout/LinedList"/>
    <dgm:cxn modelId="{735F347E-2C42-4CBF-B48F-541C694A576C}" type="presParOf" srcId="{F5C3EFEA-161B-4F75-B87D-B0666F784F56}" destId="{F0FFF1EF-3BF2-4FA8-A26D-ECB7845E3289}" srcOrd="2" destOrd="0" presId="urn:microsoft.com/office/officeart/2008/layout/LinedList"/>
    <dgm:cxn modelId="{51D6823A-B7F7-43B6-895E-5207C3725C30}" type="presParOf" srcId="{DF297AE0-2944-4465-82BC-2BF52C305307}" destId="{0430BDDD-6B08-4B96-BDF7-E725419456BE}" srcOrd="2" destOrd="0" presId="urn:microsoft.com/office/officeart/2008/layout/LinedList"/>
    <dgm:cxn modelId="{72E8CBAA-71FD-448C-921F-023060F40CBB}" type="presParOf" srcId="{DF297AE0-2944-4465-82BC-2BF52C305307}" destId="{F6200FF6-7874-4B5F-96FC-BEEF9B299505}" srcOrd="3" destOrd="0" presId="urn:microsoft.com/office/officeart/2008/layout/LinedList"/>
    <dgm:cxn modelId="{E27699A1-A210-4CF9-ACF1-CA9B1123F1FB}" type="presParOf" srcId="{0803E3E0-A7B5-41C7-89E4-E251EF171107}" destId="{DC5750E8-4123-4FE8-ADA7-08C6F4298132}" srcOrd="2" destOrd="0" presId="urn:microsoft.com/office/officeart/2008/layout/LinedList"/>
    <dgm:cxn modelId="{55D9AB0B-F4E5-4A94-8632-0CDBD273FFA8}" type="presParOf" srcId="{0803E3E0-A7B5-41C7-89E4-E251EF171107}" destId="{511C492D-1A17-4178-8B4B-C156A50FAA2D}" srcOrd="3" destOrd="0" presId="urn:microsoft.com/office/officeart/2008/layout/LinedList"/>
    <dgm:cxn modelId="{23A7660F-4658-41AA-AC1D-ECF034F9AF5C}" type="presParOf" srcId="{511C492D-1A17-4178-8B4B-C156A50FAA2D}" destId="{C7C356F5-8813-4927-8676-CBEE5FF0B69B}" srcOrd="0" destOrd="0" presId="urn:microsoft.com/office/officeart/2008/layout/LinedList"/>
    <dgm:cxn modelId="{F48C0B27-0FDB-4EA6-85B0-820CDDF4723F}" type="presParOf" srcId="{511C492D-1A17-4178-8B4B-C156A50FAA2D}" destId="{568C2635-928C-41F1-8B83-C0B7E2891AD3}" srcOrd="1" destOrd="0" presId="urn:microsoft.com/office/officeart/2008/layout/LinedList"/>
    <dgm:cxn modelId="{D11EFA23-46DE-45F0-8CFE-A5B3087769B3}" type="presParOf" srcId="{568C2635-928C-41F1-8B83-C0B7E2891AD3}" destId="{473733DF-589A-4FE7-A6F8-3C727E5D108B}" srcOrd="0" destOrd="0" presId="urn:microsoft.com/office/officeart/2008/layout/LinedList"/>
    <dgm:cxn modelId="{4A2F4139-203A-4AF4-B358-770CEB113118}" type="presParOf" srcId="{568C2635-928C-41F1-8B83-C0B7E2891AD3}" destId="{F3563C01-43E7-4CB2-B01A-DEF137FBF201}" srcOrd="1" destOrd="0" presId="urn:microsoft.com/office/officeart/2008/layout/LinedList"/>
    <dgm:cxn modelId="{B5AE9424-FB66-4952-9C1C-895FD3D79EE5}" type="presParOf" srcId="{F3563C01-43E7-4CB2-B01A-DEF137FBF201}" destId="{D2057661-D838-42DA-91E1-866CEDEF27B4}" srcOrd="0" destOrd="0" presId="urn:microsoft.com/office/officeart/2008/layout/LinedList"/>
    <dgm:cxn modelId="{D6C16CB1-A9ED-4368-8ED2-B9D7A248E394}" type="presParOf" srcId="{F3563C01-43E7-4CB2-B01A-DEF137FBF201}" destId="{7F4F30A4-252D-42B5-A970-26FC11AE8986}" srcOrd="1" destOrd="0" presId="urn:microsoft.com/office/officeart/2008/layout/LinedList"/>
    <dgm:cxn modelId="{B931B634-88C8-428C-BE35-AFC78768F804}" type="presParOf" srcId="{F3563C01-43E7-4CB2-B01A-DEF137FBF201}" destId="{6A1032A0-4CF9-43D7-9BDF-A399C832C9A5}" srcOrd="2" destOrd="0" presId="urn:microsoft.com/office/officeart/2008/layout/LinedList"/>
    <dgm:cxn modelId="{D769F275-7912-4202-B4A7-E9AF915F20E6}" type="presParOf" srcId="{568C2635-928C-41F1-8B83-C0B7E2891AD3}" destId="{A050B1B3-FEFD-4596-9291-E34436182756}" srcOrd="2" destOrd="0" presId="urn:microsoft.com/office/officeart/2008/layout/LinedList"/>
    <dgm:cxn modelId="{88F18078-F3A0-4DC3-83A3-81FC1FBBF15E}" type="presParOf" srcId="{568C2635-928C-41F1-8B83-C0B7E2891AD3}" destId="{4DC73B19-86C6-47D3-9D15-D20C3A46AD3E}" srcOrd="3" destOrd="0" presId="urn:microsoft.com/office/officeart/2008/layout/LinedList"/>
    <dgm:cxn modelId="{FE84D388-4909-4E64-8957-F8E17AE74AA7}" type="presParOf" srcId="{0803E3E0-A7B5-41C7-89E4-E251EF171107}" destId="{45F5D259-D3F1-4BA9-92EA-AA2B2D8894DE}" srcOrd="4" destOrd="0" presId="urn:microsoft.com/office/officeart/2008/layout/LinedList"/>
    <dgm:cxn modelId="{D7F3C574-7AD2-467A-95AA-26CA8214C766}" type="presParOf" srcId="{0803E3E0-A7B5-41C7-89E4-E251EF171107}" destId="{8FC63F31-2B92-4447-96BB-669A40160B05}" srcOrd="5" destOrd="0" presId="urn:microsoft.com/office/officeart/2008/layout/LinedList"/>
    <dgm:cxn modelId="{91DC7E52-8D44-476B-871F-24FC6582BDCC}" type="presParOf" srcId="{8FC63F31-2B92-4447-96BB-669A40160B05}" destId="{6FC7EFBE-AB64-48DD-9776-C8C06A997D5C}" srcOrd="0" destOrd="0" presId="urn:microsoft.com/office/officeart/2008/layout/LinedList"/>
    <dgm:cxn modelId="{74977130-2BFF-4055-9AC5-952A90FD551A}" type="presParOf" srcId="{8FC63F31-2B92-4447-96BB-669A40160B05}" destId="{AEAFC25F-315E-4993-8E70-64A9BB472010}" srcOrd="1" destOrd="0" presId="urn:microsoft.com/office/officeart/2008/layout/LinedList"/>
    <dgm:cxn modelId="{73D46A70-4BBF-420D-A91C-A6A83A758CFD}" type="presParOf" srcId="{AEAFC25F-315E-4993-8E70-64A9BB472010}" destId="{CB24D2F2-BBC1-4C11-BC6D-BFC8099F4284}" srcOrd="0" destOrd="0" presId="urn:microsoft.com/office/officeart/2008/layout/LinedList"/>
    <dgm:cxn modelId="{21CE47C3-4DE8-4A14-A419-93C1F5D6109A}" type="presParOf" srcId="{AEAFC25F-315E-4993-8E70-64A9BB472010}" destId="{9A675149-3351-42E3-AD3D-543EF8CB4EB0}" srcOrd="1" destOrd="0" presId="urn:microsoft.com/office/officeart/2008/layout/LinedList"/>
    <dgm:cxn modelId="{F99BCF56-9711-4080-B127-C21708C0E09C}" type="presParOf" srcId="{9A675149-3351-42E3-AD3D-543EF8CB4EB0}" destId="{7D963B99-1B30-4CD6-B507-8BC3C7232B7E}" srcOrd="0" destOrd="0" presId="urn:microsoft.com/office/officeart/2008/layout/LinedList"/>
    <dgm:cxn modelId="{EB94F6C9-B69F-46B0-872D-6F81EEE8BFE6}" type="presParOf" srcId="{9A675149-3351-42E3-AD3D-543EF8CB4EB0}" destId="{000A25D7-948B-42BE-A381-F0ACF8DED7E0}" srcOrd="1" destOrd="0" presId="urn:microsoft.com/office/officeart/2008/layout/LinedList"/>
    <dgm:cxn modelId="{100725C6-E84C-4A71-862F-7CBAE7903B31}" type="presParOf" srcId="{9A675149-3351-42E3-AD3D-543EF8CB4EB0}" destId="{C31A27FC-5DE0-479C-8F7A-45E4AF4035EC}" srcOrd="2" destOrd="0" presId="urn:microsoft.com/office/officeart/2008/layout/LinedList"/>
    <dgm:cxn modelId="{7EAB9F7F-D7AF-4E7A-888F-4B319BD219E1}" type="presParOf" srcId="{AEAFC25F-315E-4993-8E70-64A9BB472010}" destId="{21096676-94B1-44B0-B97D-3C9651346327}" srcOrd="2" destOrd="0" presId="urn:microsoft.com/office/officeart/2008/layout/LinedList"/>
    <dgm:cxn modelId="{01EDDC3C-327F-401C-BDB9-6F04D688F845}" type="presParOf" srcId="{AEAFC25F-315E-4993-8E70-64A9BB472010}" destId="{F82106F4-D201-49CA-B68F-5D9E851CBB61}" srcOrd="3" destOrd="0" presId="urn:microsoft.com/office/officeart/2008/layout/LinedList"/>
    <dgm:cxn modelId="{056297DD-06A6-493A-AB3D-AF9A35782B4F}" type="presParOf" srcId="{0803E3E0-A7B5-41C7-89E4-E251EF171107}" destId="{68385944-88D7-4DF1-8CA1-808F94FB30C0}" srcOrd="6" destOrd="0" presId="urn:microsoft.com/office/officeart/2008/layout/LinedList"/>
    <dgm:cxn modelId="{CCB3FD7E-D937-4FD5-88D4-395D6D74AE2B}" type="presParOf" srcId="{0803E3E0-A7B5-41C7-89E4-E251EF171107}" destId="{A12535FF-4C56-4C79-B3BA-A0CF87EF1B9E}" srcOrd="7" destOrd="0" presId="urn:microsoft.com/office/officeart/2008/layout/LinedList"/>
    <dgm:cxn modelId="{4863A564-B8AC-4B43-AD63-82E5AEE3D8D8}" type="presParOf" srcId="{A12535FF-4C56-4C79-B3BA-A0CF87EF1B9E}" destId="{E3793221-6668-4768-B6E4-0842AC101622}" srcOrd="0" destOrd="0" presId="urn:microsoft.com/office/officeart/2008/layout/LinedList"/>
    <dgm:cxn modelId="{7A32913E-7CA7-4CFF-A484-6FF25CD162AA}" type="presParOf" srcId="{A12535FF-4C56-4C79-B3BA-A0CF87EF1B9E}" destId="{7F382DDD-F00E-472E-A265-20422F15886C}" srcOrd="1" destOrd="0" presId="urn:microsoft.com/office/officeart/2008/layout/LinedList"/>
    <dgm:cxn modelId="{D1F7BBAF-7282-42FD-81B2-8F9C624A54B2}" type="presParOf" srcId="{7F382DDD-F00E-472E-A265-20422F15886C}" destId="{A45C5829-783C-47E4-822C-A1272FD4F7C8}" srcOrd="0" destOrd="0" presId="urn:microsoft.com/office/officeart/2008/layout/LinedList"/>
    <dgm:cxn modelId="{72FDC04D-3034-4FD2-A284-C1AB2B410C11}" type="presParOf" srcId="{7F382DDD-F00E-472E-A265-20422F15886C}" destId="{0C2E2E87-6135-4869-9240-CEAFD20B1833}" srcOrd="1" destOrd="0" presId="urn:microsoft.com/office/officeart/2008/layout/LinedList"/>
    <dgm:cxn modelId="{A7AA7BBA-6CF5-49EE-9E4A-CB865267136D}" type="presParOf" srcId="{0C2E2E87-6135-4869-9240-CEAFD20B1833}" destId="{6C5D930D-3923-4B29-BA1F-42345FB9D7BE}" srcOrd="0" destOrd="0" presId="urn:microsoft.com/office/officeart/2008/layout/LinedList"/>
    <dgm:cxn modelId="{65D91C89-E906-4C00-8CF1-5C627BFDA962}" type="presParOf" srcId="{0C2E2E87-6135-4869-9240-CEAFD20B1833}" destId="{EEB904EB-57C6-4E54-BE36-AE5A191A7C90}" srcOrd="1" destOrd="0" presId="urn:microsoft.com/office/officeart/2008/layout/LinedList"/>
    <dgm:cxn modelId="{DFC9156C-5959-4C36-9335-DF3CAE4D5FCA}" type="presParOf" srcId="{0C2E2E87-6135-4869-9240-CEAFD20B1833}" destId="{42B816B7-11A9-4CE1-AB35-BEF8598EDDE6}" srcOrd="2" destOrd="0" presId="urn:microsoft.com/office/officeart/2008/layout/LinedList"/>
    <dgm:cxn modelId="{C60CA9D6-4665-41AA-835B-06D04C4EFC34}" type="presParOf" srcId="{7F382DDD-F00E-472E-A265-20422F15886C}" destId="{137EA572-DE49-4198-A011-A09644DA7375}" srcOrd="2" destOrd="0" presId="urn:microsoft.com/office/officeart/2008/layout/LinedList"/>
    <dgm:cxn modelId="{C757022B-BF22-4D77-95E4-1FCC9B627D6E}" type="presParOf" srcId="{7F382DDD-F00E-472E-A265-20422F15886C}" destId="{E32750A7-CDC3-4EAB-926D-741ECC4BDF31}" srcOrd="3" destOrd="0" presId="urn:microsoft.com/office/officeart/2008/layout/LinedList"/>
    <dgm:cxn modelId="{69897ACF-7D59-4160-944B-01C5CC0E7756}" type="presParOf" srcId="{0803E3E0-A7B5-41C7-89E4-E251EF171107}" destId="{123FB1EC-7F49-4BF2-8B46-7D22760DA130}" srcOrd="8" destOrd="0" presId="urn:microsoft.com/office/officeart/2008/layout/LinedList"/>
    <dgm:cxn modelId="{A68385FA-8D25-49DE-992F-300C269F3DE6}" type="presParOf" srcId="{0803E3E0-A7B5-41C7-89E4-E251EF171107}" destId="{6C873A53-1EFB-47C3-9D3E-BF0DF4E10724}" srcOrd="9" destOrd="0" presId="urn:microsoft.com/office/officeart/2008/layout/LinedList"/>
    <dgm:cxn modelId="{75481A26-5B97-4FC6-BEC8-B36C894131E9}" type="presParOf" srcId="{6C873A53-1EFB-47C3-9D3E-BF0DF4E10724}" destId="{17A2F807-A571-41F0-8C60-F5307AAE910A}" srcOrd="0" destOrd="0" presId="urn:microsoft.com/office/officeart/2008/layout/LinedList"/>
    <dgm:cxn modelId="{861B26C1-4C57-4A19-B514-69A63FE57689}" type="presParOf" srcId="{6C873A53-1EFB-47C3-9D3E-BF0DF4E10724}" destId="{DD357F1C-17AA-4A6E-B0CF-CF826317E014}" srcOrd="1" destOrd="0" presId="urn:microsoft.com/office/officeart/2008/layout/LinedList"/>
    <dgm:cxn modelId="{49928268-C038-4C79-AEA4-02F2D545CA3F}" type="presParOf" srcId="{DD357F1C-17AA-4A6E-B0CF-CF826317E014}" destId="{A6FC5CC7-8A0C-47B5-8B93-9D1E2089313E}" srcOrd="0" destOrd="0" presId="urn:microsoft.com/office/officeart/2008/layout/LinedList"/>
    <dgm:cxn modelId="{2EBDE113-2AB5-4629-9082-DA88D190E3FF}" type="presParOf" srcId="{DD357F1C-17AA-4A6E-B0CF-CF826317E014}" destId="{3AA1DCDB-4D40-4745-B5A7-1DF75BE44BBA}" srcOrd="1" destOrd="0" presId="urn:microsoft.com/office/officeart/2008/layout/LinedList"/>
    <dgm:cxn modelId="{65D82419-8A18-445B-8581-26C4E70C13DC}" type="presParOf" srcId="{3AA1DCDB-4D40-4745-B5A7-1DF75BE44BBA}" destId="{AD3C46B6-C34E-486A-9131-5009532A219F}" srcOrd="0" destOrd="0" presId="urn:microsoft.com/office/officeart/2008/layout/LinedList"/>
    <dgm:cxn modelId="{0B9A9897-723C-4E30-962C-60A7372CE722}" type="presParOf" srcId="{3AA1DCDB-4D40-4745-B5A7-1DF75BE44BBA}" destId="{71462694-AEEC-46BB-8613-1EDA9DF33689}" srcOrd="1" destOrd="0" presId="urn:microsoft.com/office/officeart/2008/layout/LinedList"/>
    <dgm:cxn modelId="{B53DB776-C625-4B47-AC6E-BED5555ED224}" type="presParOf" srcId="{3AA1DCDB-4D40-4745-B5A7-1DF75BE44BBA}" destId="{4FB0417A-863A-4ACA-A72D-05435A850572}" srcOrd="2" destOrd="0" presId="urn:microsoft.com/office/officeart/2008/layout/LinedList"/>
    <dgm:cxn modelId="{F0DDD135-567E-4007-952B-A1E30C130AAF}" type="presParOf" srcId="{DD357F1C-17AA-4A6E-B0CF-CF826317E014}" destId="{7DCB809B-EBC3-4A45-8C56-F6B0DE554F71}" srcOrd="2" destOrd="0" presId="urn:microsoft.com/office/officeart/2008/layout/LinedList"/>
    <dgm:cxn modelId="{4B352607-AABE-4C7E-815C-E31BDA42C0FF}" type="presParOf" srcId="{DD357F1C-17AA-4A6E-B0CF-CF826317E014}" destId="{C792072F-968E-4FAA-B9BD-3BF203F2AB5C}" srcOrd="3" destOrd="0" presId="urn:microsoft.com/office/officeart/2008/layout/LinedList"/>
    <dgm:cxn modelId="{DB85A1A0-ECC7-4C25-88F0-E43B9F13D84D}" type="presParOf" srcId="{0803E3E0-A7B5-41C7-89E4-E251EF171107}" destId="{145CC442-A487-4115-BC81-E954C279925D}" srcOrd="10" destOrd="0" presId="urn:microsoft.com/office/officeart/2008/layout/LinedList"/>
    <dgm:cxn modelId="{4BCB6C42-BC58-44FB-93F7-415AC236B7C7}" type="presParOf" srcId="{0803E3E0-A7B5-41C7-89E4-E251EF171107}" destId="{9C8D8C9B-DECE-4449-9D25-33D4C213F0E9}" srcOrd="11" destOrd="0" presId="urn:microsoft.com/office/officeart/2008/layout/LinedList"/>
    <dgm:cxn modelId="{F878A3B5-B423-4AED-8BE8-7169CB424D8D}" type="presParOf" srcId="{9C8D8C9B-DECE-4449-9D25-33D4C213F0E9}" destId="{66A1BE93-79C1-4C9D-89D0-36A07510362F}" srcOrd="0" destOrd="0" presId="urn:microsoft.com/office/officeart/2008/layout/LinedList"/>
    <dgm:cxn modelId="{508C5D30-18A9-40B6-9B4F-EC0B97239B8B}" type="presParOf" srcId="{9C8D8C9B-DECE-4449-9D25-33D4C213F0E9}" destId="{1D9594AA-A58D-46B4-A1BE-B251CD6292F7}" srcOrd="1" destOrd="0" presId="urn:microsoft.com/office/officeart/2008/layout/LinedList"/>
    <dgm:cxn modelId="{60178EC6-9665-4247-A359-A4434220F3BF}" type="presParOf" srcId="{1D9594AA-A58D-46B4-A1BE-B251CD6292F7}" destId="{FBAA05E7-480C-4D4E-896B-31EC4D3B2481}" srcOrd="0" destOrd="0" presId="urn:microsoft.com/office/officeart/2008/layout/LinedList"/>
    <dgm:cxn modelId="{045DE2DA-09A6-4D07-BBE6-398DAEF69BB2}" type="presParOf" srcId="{1D9594AA-A58D-46B4-A1BE-B251CD6292F7}" destId="{924F59DC-B0F0-45BA-AD5E-D27D1B244731}" srcOrd="1" destOrd="0" presId="urn:microsoft.com/office/officeart/2008/layout/LinedList"/>
    <dgm:cxn modelId="{E7CF4B6B-8B26-4DAB-A919-839BB87E06B2}" type="presParOf" srcId="{924F59DC-B0F0-45BA-AD5E-D27D1B244731}" destId="{1B418B5B-4120-4BB6-8B66-8B000FE51B37}" srcOrd="0" destOrd="0" presId="urn:microsoft.com/office/officeart/2008/layout/LinedList"/>
    <dgm:cxn modelId="{2E8EE5E9-7A65-48AF-8B4E-62109200DB7D}" type="presParOf" srcId="{924F59DC-B0F0-45BA-AD5E-D27D1B244731}" destId="{FD0C4F71-C4A2-439B-93B2-B21AAB670C6B}" srcOrd="1" destOrd="0" presId="urn:microsoft.com/office/officeart/2008/layout/LinedList"/>
    <dgm:cxn modelId="{497E9688-979B-49BD-989A-92B183E24F56}" type="presParOf" srcId="{924F59DC-B0F0-45BA-AD5E-D27D1B244731}" destId="{38CA5604-7E15-4A6B-B8FB-9708CE34F1CD}" srcOrd="2" destOrd="0" presId="urn:microsoft.com/office/officeart/2008/layout/LinedList"/>
    <dgm:cxn modelId="{00CE2F55-8C60-45F9-B6D9-4E12DC7E6199}" type="presParOf" srcId="{1D9594AA-A58D-46B4-A1BE-B251CD6292F7}" destId="{1373D883-DB75-4FE6-B1F6-0B70192BB2E3}" srcOrd="2" destOrd="0" presId="urn:microsoft.com/office/officeart/2008/layout/LinedList"/>
    <dgm:cxn modelId="{7C465F45-FE73-44A2-BB9A-F968B51F731C}" type="presParOf" srcId="{1D9594AA-A58D-46B4-A1BE-B251CD6292F7}" destId="{D7B74C61-E004-4D17-830A-1F770B6CCD71}" srcOrd="3" destOrd="0" presId="urn:microsoft.com/office/officeart/2008/layout/LinedList"/>
    <dgm:cxn modelId="{60717250-D8D8-4E60-A8F9-600F1EA846BC}" type="presParOf" srcId="{1D9594AA-A58D-46B4-A1BE-B251CD6292F7}" destId="{9E0B977D-8366-4FDB-A805-5FA88507C99F}" srcOrd="4" destOrd="0" presId="urn:microsoft.com/office/officeart/2008/layout/LinedList"/>
    <dgm:cxn modelId="{F15E78DA-DEB4-4AD9-A8C2-F1ABB956BF06}" type="presParOf" srcId="{9E0B977D-8366-4FDB-A805-5FA88507C99F}" destId="{D768F4EE-A716-498D-B0FC-3746545D0E8B}" srcOrd="0" destOrd="0" presId="urn:microsoft.com/office/officeart/2008/layout/LinedList"/>
    <dgm:cxn modelId="{CBA55E1D-17EA-48DF-BABB-427308C77239}" type="presParOf" srcId="{9E0B977D-8366-4FDB-A805-5FA88507C99F}" destId="{EC48BACB-7444-4F24-B9D4-E7D865E1D304}" srcOrd="1" destOrd="0" presId="urn:microsoft.com/office/officeart/2008/layout/LinedList"/>
    <dgm:cxn modelId="{5FEA571D-3628-466D-B463-CA5E7FC30FD7}" type="presParOf" srcId="{9E0B977D-8366-4FDB-A805-5FA88507C99F}" destId="{1CCBD2B9-5A92-4A22-8C12-D86F70042789}" srcOrd="2" destOrd="0" presId="urn:microsoft.com/office/officeart/2008/layout/LinedList"/>
    <dgm:cxn modelId="{43CD2009-9BAF-4EF9-A67D-83AF7D7989BF}" type="presParOf" srcId="{1D9594AA-A58D-46B4-A1BE-B251CD6292F7}" destId="{D38D05CB-0478-433E-9EB0-032F815C0F91}" srcOrd="5" destOrd="0" presId="urn:microsoft.com/office/officeart/2008/layout/LinedList"/>
    <dgm:cxn modelId="{E6756CA4-5BA8-4CFB-88D2-0DF5D127ACE6}" type="presParOf" srcId="{1D9594AA-A58D-46B4-A1BE-B251CD6292F7}" destId="{1C96DF6E-D6C5-4DC4-9369-DB97EFCCDC03}" srcOrd="6" destOrd="0" presId="urn:microsoft.com/office/officeart/2008/layout/LinedList"/>
    <dgm:cxn modelId="{FA6729E2-F880-4515-A32A-BF3132E11500}" type="presParOf" srcId="{1D9594AA-A58D-46B4-A1BE-B251CD6292F7}" destId="{749F56A6-E270-4769-93C7-C3E9A3E4A96E}" srcOrd="7" destOrd="0" presId="urn:microsoft.com/office/officeart/2008/layout/LinedList"/>
    <dgm:cxn modelId="{DBD84AFB-0765-4EBF-8BE4-F0457D5702AF}" type="presParOf" srcId="{749F56A6-E270-4769-93C7-C3E9A3E4A96E}" destId="{14B5BE60-6537-4F56-8D44-135C63854530}" srcOrd="0" destOrd="0" presId="urn:microsoft.com/office/officeart/2008/layout/LinedList"/>
    <dgm:cxn modelId="{3C7CC1E6-7571-4DBB-BE0A-EC1559155C2C}" type="presParOf" srcId="{749F56A6-E270-4769-93C7-C3E9A3E4A96E}" destId="{F1367124-E6A7-43F2-84F2-C1870A712B74}" srcOrd="1" destOrd="0" presId="urn:microsoft.com/office/officeart/2008/layout/LinedList"/>
    <dgm:cxn modelId="{9A540599-DB09-4DE7-97E5-ECEA36817DE7}" type="presParOf" srcId="{749F56A6-E270-4769-93C7-C3E9A3E4A96E}" destId="{84753443-5ADD-4BE6-BE2A-033CB44F30FD}" srcOrd="2" destOrd="0" presId="urn:microsoft.com/office/officeart/2008/layout/LinedList"/>
    <dgm:cxn modelId="{DC45AF58-FA0E-4808-BCD5-2E9142D0D31F}" type="presParOf" srcId="{1D9594AA-A58D-46B4-A1BE-B251CD6292F7}" destId="{823C7709-6ACD-49E1-8088-79DC01A925A6}" srcOrd="8" destOrd="0" presId="urn:microsoft.com/office/officeart/2008/layout/LinedList"/>
    <dgm:cxn modelId="{70AE6EAB-E117-4B3D-827F-8887D088E91B}" type="presParOf" srcId="{1D9594AA-A58D-46B4-A1BE-B251CD6292F7}" destId="{51C9215D-1FE3-4CDB-BC26-793078C9041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1FACAAF-BDD3-407D-83E8-C941892A9F9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99C988C-F0D6-4C0A-819E-57470D0135CD}">
      <dgm:prSet custT="1"/>
      <dgm:spPr/>
      <dgm:t>
        <a:bodyPr/>
        <a:lstStyle/>
        <a:p>
          <a:pPr algn="just" rtl="1"/>
          <a:r>
            <a:rPr lang="ar-SA" sz="2800" b="1" smtClean="0">
              <a:latin typeface="Times New Roman" panose="02020603050405020304" pitchFamily="18" charset="0"/>
              <a:cs typeface="Times New Roman" panose="02020603050405020304" pitchFamily="18" charset="0"/>
            </a:rPr>
            <a:t>المرحلة الأولى: تخطيط الموارد البشرية ووضع الاستراتيجيات</a:t>
          </a:r>
          <a:endParaRPr lang="en-US" sz="2800" b="1">
            <a:latin typeface="Times New Roman" panose="02020603050405020304" pitchFamily="18" charset="0"/>
            <a:cs typeface="Times New Roman" panose="02020603050405020304" pitchFamily="18" charset="0"/>
          </a:endParaRPr>
        </a:p>
      </dgm:t>
    </dgm:pt>
    <dgm:pt modelId="{AEAFD9EE-F976-4079-844E-0BC0897015A9}" type="parTrans" cxnId="{844DE581-97EC-4FE4-98E6-CA44744B6C98}">
      <dgm:prSet/>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3ACE957D-B942-4EB9-876D-5165CFC22D3D}" type="sibTrans" cxnId="{844DE581-97EC-4FE4-98E6-CA44744B6C98}">
      <dgm:prSet/>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0B3B680E-46BA-4F75-A88A-2496F2E5DC48}">
      <dgm:prSet custT="1"/>
      <dgm:spPr/>
      <dgm:t>
        <a:bodyPr/>
        <a:lstStyle/>
        <a:p>
          <a:pPr algn="just" rtl="1"/>
          <a:r>
            <a:rPr lang="ar-SA" sz="2800" b="1" smtClean="0">
              <a:latin typeface="Times New Roman" panose="02020603050405020304" pitchFamily="18" charset="0"/>
              <a:cs typeface="Times New Roman" panose="02020603050405020304" pitchFamily="18" charset="0"/>
            </a:rPr>
            <a:t>تتألف هذه المرحلة من تخطيط متطلبات القوة العاملة وإعادة التشكيل المحتمل للمؤسسة الحكومية وتحديد استراتيجية الموارد البشرية المطلوبة لتحقيق الأهداف الاستراتيجية للمؤسسة.</a:t>
          </a:r>
          <a:endParaRPr lang="en-US" sz="2800" b="1">
            <a:latin typeface="Times New Roman" panose="02020603050405020304" pitchFamily="18" charset="0"/>
            <a:cs typeface="Times New Roman" panose="02020603050405020304" pitchFamily="18" charset="0"/>
          </a:endParaRPr>
        </a:p>
      </dgm:t>
    </dgm:pt>
    <dgm:pt modelId="{595C32DA-DB64-49C8-88E8-1AE13EDAB304}" type="parTrans" cxnId="{E93E7F01-1389-4F69-8CBE-A1C533EF4199}">
      <dgm:prSet/>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F3E6D3D3-4158-4EC3-82D1-F9E3DA15EE73}" type="sibTrans" cxnId="{E93E7F01-1389-4F69-8CBE-A1C533EF4199}">
      <dgm:prSet/>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CA855C77-BC9C-4895-8992-3ED126CB366E}">
      <dgm:prSet custT="1"/>
      <dgm:spPr/>
      <dgm:t>
        <a:bodyPr/>
        <a:lstStyle/>
        <a:p>
          <a:pPr algn="just" rtl="1"/>
          <a:r>
            <a:rPr lang="ar-SA" sz="2800" b="1" smtClean="0">
              <a:latin typeface="Times New Roman" panose="02020603050405020304" pitchFamily="18" charset="0"/>
              <a:cs typeface="Times New Roman" panose="02020603050405020304" pitchFamily="18" charset="0"/>
            </a:rPr>
            <a:t>وفي مرحلة التخطيط, لا يتم أخذ الموظف كفرد في الاعتبار, ولكن تتم دراسة فئة الموظفين في المؤسسة الحكومية بوجهٍ عام.</a:t>
          </a:r>
          <a:endParaRPr lang="en-US" sz="2800" b="1">
            <a:latin typeface="Times New Roman" panose="02020603050405020304" pitchFamily="18" charset="0"/>
            <a:cs typeface="Times New Roman" panose="02020603050405020304" pitchFamily="18" charset="0"/>
          </a:endParaRPr>
        </a:p>
      </dgm:t>
    </dgm:pt>
    <dgm:pt modelId="{AB180E2B-7774-42B2-B650-5B39C76BC9FC}" type="parTrans" cxnId="{6AE55C14-8EEA-4860-AC5D-EAFE0FA8C45D}">
      <dgm:prSet/>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6F3BBEF2-87A1-4AD6-A8A3-63E11D94BCAD}" type="sibTrans" cxnId="{6AE55C14-8EEA-4860-AC5D-EAFE0FA8C45D}">
      <dgm:prSet/>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4669E8AA-3FC5-4AB4-BCB3-0ADD2DBAE4A4}">
      <dgm:prSet custT="1"/>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32736D5F-43AD-4753-A83A-968A41AD57CD}" type="parTrans" cxnId="{6196ED08-C2A6-4068-BB82-B78CE1873379}">
      <dgm:prSet/>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B3080A00-4B31-49BA-828D-D360CE72AE18}" type="sibTrans" cxnId="{6196ED08-C2A6-4068-BB82-B78CE1873379}">
      <dgm:prSet/>
      <dgm:spPr/>
      <dgm:t>
        <a:bodyPr/>
        <a:lstStyle/>
        <a:p>
          <a:pPr algn="just" rtl="1"/>
          <a:endParaRPr lang="en-US" sz="2800" b="1">
            <a:latin typeface="Times New Roman" panose="02020603050405020304" pitchFamily="18" charset="0"/>
            <a:cs typeface="Times New Roman" panose="02020603050405020304" pitchFamily="18" charset="0"/>
          </a:endParaRPr>
        </a:p>
      </dgm:t>
    </dgm:pt>
    <dgm:pt modelId="{008477EE-7D9B-4F73-898D-7D0CCCFD8AA8}" type="pres">
      <dgm:prSet presAssocID="{41FACAAF-BDD3-407D-83E8-C941892A9F9C}" presName="linear" presStyleCnt="0">
        <dgm:presLayoutVars>
          <dgm:dir/>
          <dgm:animLvl val="lvl"/>
          <dgm:resizeHandles val="exact"/>
        </dgm:presLayoutVars>
      </dgm:prSet>
      <dgm:spPr/>
      <dgm:t>
        <a:bodyPr/>
        <a:lstStyle/>
        <a:p>
          <a:endParaRPr lang="en-US"/>
        </a:p>
      </dgm:t>
    </dgm:pt>
    <dgm:pt modelId="{B156D8B2-2093-4D68-BD4F-5932C67D5EB7}" type="pres">
      <dgm:prSet presAssocID="{C99C988C-F0D6-4C0A-819E-57470D0135CD}" presName="parentLin" presStyleCnt="0"/>
      <dgm:spPr/>
    </dgm:pt>
    <dgm:pt modelId="{26984692-EC91-43BC-83C9-9CB4E52DADBC}" type="pres">
      <dgm:prSet presAssocID="{C99C988C-F0D6-4C0A-819E-57470D0135CD}" presName="parentLeftMargin" presStyleLbl="node1" presStyleIdx="0" presStyleCnt="1"/>
      <dgm:spPr/>
      <dgm:t>
        <a:bodyPr/>
        <a:lstStyle/>
        <a:p>
          <a:endParaRPr lang="en-US"/>
        </a:p>
      </dgm:t>
    </dgm:pt>
    <dgm:pt modelId="{C359F42D-035B-496F-A2CB-F19C0141B681}" type="pres">
      <dgm:prSet presAssocID="{C99C988C-F0D6-4C0A-819E-57470D0135CD}" presName="parentText" presStyleLbl="node1" presStyleIdx="0" presStyleCnt="1">
        <dgm:presLayoutVars>
          <dgm:chMax val="0"/>
          <dgm:bulletEnabled val="1"/>
        </dgm:presLayoutVars>
      </dgm:prSet>
      <dgm:spPr/>
      <dgm:t>
        <a:bodyPr/>
        <a:lstStyle/>
        <a:p>
          <a:endParaRPr lang="en-US"/>
        </a:p>
      </dgm:t>
    </dgm:pt>
    <dgm:pt modelId="{E18FC4D7-1DC5-4C88-8297-896BE614C40E}" type="pres">
      <dgm:prSet presAssocID="{C99C988C-F0D6-4C0A-819E-57470D0135CD}" presName="negativeSpace" presStyleCnt="0"/>
      <dgm:spPr/>
    </dgm:pt>
    <dgm:pt modelId="{B129FB00-B060-46D1-92DC-5331D62D24C0}" type="pres">
      <dgm:prSet presAssocID="{C99C988C-F0D6-4C0A-819E-57470D0135CD}" presName="childText" presStyleLbl="conFgAcc1" presStyleIdx="0" presStyleCnt="1" custLinFactNeighborX="281" custLinFactNeighborY="31750">
        <dgm:presLayoutVars>
          <dgm:bulletEnabled val="1"/>
        </dgm:presLayoutVars>
      </dgm:prSet>
      <dgm:spPr/>
      <dgm:t>
        <a:bodyPr/>
        <a:lstStyle/>
        <a:p>
          <a:endParaRPr lang="en-US"/>
        </a:p>
      </dgm:t>
    </dgm:pt>
  </dgm:ptLst>
  <dgm:cxnLst>
    <dgm:cxn modelId="{6196ED08-C2A6-4068-BB82-B78CE1873379}" srcId="{C99C988C-F0D6-4C0A-819E-57470D0135CD}" destId="{4669E8AA-3FC5-4AB4-BCB3-0ADD2DBAE4A4}" srcOrd="2" destOrd="0" parTransId="{32736D5F-43AD-4753-A83A-968A41AD57CD}" sibTransId="{B3080A00-4B31-49BA-828D-D360CE72AE18}"/>
    <dgm:cxn modelId="{1798F9D0-44DB-4D15-965E-BDDE4359FD26}" type="presOf" srcId="{41FACAAF-BDD3-407D-83E8-C941892A9F9C}" destId="{008477EE-7D9B-4F73-898D-7D0CCCFD8AA8}" srcOrd="0" destOrd="0" presId="urn:microsoft.com/office/officeart/2005/8/layout/list1"/>
    <dgm:cxn modelId="{60D91B6A-1D92-45ED-9E64-4E12D45E3D07}" type="presOf" srcId="{CA855C77-BC9C-4895-8992-3ED126CB366E}" destId="{B129FB00-B060-46D1-92DC-5331D62D24C0}" srcOrd="0" destOrd="1" presId="urn:microsoft.com/office/officeart/2005/8/layout/list1"/>
    <dgm:cxn modelId="{8B347933-73A7-46B9-9C52-EF27EFE837E7}" type="presOf" srcId="{C99C988C-F0D6-4C0A-819E-57470D0135CD}" destId="{C359F42D-035B-496F-A2CB-F19C0141B681}" srcOrd="1" destOrd="0" presId="urn:microsoft.com/office/officeart/2005/8/layout/list1"/>
    <dgm:cxn modelId="{E93E7F01-1389-4F69-8CBE-A1C533EF4199}" srcId="{C99C988C-F0D6-4C0A-819E-57470D0135CD}" destId="{0B3B680E-46BA-4F75-A88A-2496F2E5DC48}" srcOrd="0" destOrd="0" parTransId="{595C32DA-DB64-49C8-88E8-1AE13EDAB304}" sibTransId="{F3E6D3D3-4158-4EC3-82D1-F9E3DA15EE73}"/>
    <dgm:cxn modelId="{B64A3BBA-FB3B-4F07-ADD5-F2BBBC7C2944}" type="presOf" srcId="{4669E8AA-3FC5-4AB4-BCB3-0ADD2DBAE4A4}" destId="{B129FB00-B060-46D1-92DC-5331D62D24C0}" srcOrd="0" destOrd="2" presId="urn:microsoft.com/office/officeart/2005/8/layout/list1"/>
    <dgm:cxn modelId="{34243190-5931-41D8-9941-0970D0A5E450}" type="presOf" srcId="{C99C988C-F0D6-4C0A-819E-57470D0135CD}" destId="{26984692-EC91-43BC-83C9-9CB4E52DADBC}" srcOrd="0" destOrd="0" presId="urn:microsoft.com/office/officeart/2005/8/layout/list1"/>
    <dgm:cxn modelId="{6AE55C14-8EEA-4860-AC5D-EAFE0FA8C45D}" srcId="{C99C988C-F0D6-4C0A-819E-57470D0135CD}" destId="{CA855C77-BC9C-4895-8992-3ED126CB366E}" srcOrd="1" destOrd="0" parTransId="{AB180E2B-7774-42B2-B650-5B39C76BC9FC}" sibTransId="{6F3BBEF2-87A1-4AD6-A8A3-63E11D94BCAD}"/>
    <dgm:cxn modelId="{9C2153CC-57AE-4905-91AA-AE34881CB326}" type="presOf" srcId="{0B3B680E-46BA-4F75-A88A-2496F2E5DC48}" destId="{B129FB00-B060-46D1-92DC-5331D62D24C0}" srcOrd="0" destOrd="0" presId="urn:microsoft.com/office/officeart/2005/8/layout/list1"/>
    <dgm:cxn modelId="{844DE581-97EC-4FE4-98E6-CA44744B6C98}" srcId="{41FACAAF-BDD3-407D-83E8-C941892A9F9C}" destId="{C99C988C-F0D6-4C0A-819E-57470D0135CD}" srcOrd="0" destOrd="0" parTransId="{AEAFD9EE-F976-4079-844E-0BC0897015A9}" sibTransId="{3ACE957D-B942-4EB9-876D-5165CFC22D3D}"/>
    <dgm:cxn modelId="{86F8C659-045E-48F7-9FCD-0A8D89E23EDF}" type="presParOf" srcId="{008477EE-7D9B-4F73-898D-7D0CCCFD8AA8}" destId="{B156D8B2-2093-4D68-BD4F-5932C67D5EB7}" srcOrd="0" destOrd="0" presId="urn:microsoft.com/office/officeart/2005/8/layout/list1"/>
    <dgm:cxn modelId="{EC1032ED-9837-498A-B3DE-062D3DA6E7EE}" type="presParOf" srcId="{B156D8B2-2093-4D68-BD4F-5932C67D5EB7}" destId="{26984692-EC91-43BC-83C9-9CB4E52DADBC}" srcOrd="0" destOrd="0" presId="urn:microsoft.com/office/officeart/2005/8/layout/list1"/>
    <dgm:cxn modelId="{450007B5-4D44-472D-9E73-657098719895}" type="presParOf" srcId="{B156D8B2-2093-4D68-BD4F-5932C67D5EB7}" destId="{C359F42D-035B-496F-A2CB-F19C0141B681}" srcOrd="1" destOrd="0" presId="urn:microsoft.com/office/officeart/2005/8/layout/list1"/>
    <dgm:cxn modelId="{EE3D6420-D366-4D05-B2A9-A738B489D3A7}" type="presParOf" srcId="{008477EE-7D9B-4F73-898D-7D0CCCFD8AA8}" destId="{E18FC4D7-1DC5-4C88-8297-896BE614C40E}" srcOrd="1" destOrd="0" presId="urn:microsoft.com/office/officeart/2005/8/layout/list1"/>
    <dgm:cxn modelId="{56C3EAD5-B05F-4BC8-B396-FB8282CA689B}" type="presParOf" srcId="{008477EE-7D9B-4F73-898D-7D0CCCFD8AA8}" destId="{B129FB00-B060-46D1-92DC-5331D62D24C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A5974FC-1B2B-4114-A491-555841BD2A0F}"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7CFDC129-3564-40C8-A2A2-AFE198DDE353}">
      <dgm:prSet phldrT="[Text]" custT="1"/>
      <dgm:spPr/>
      <dgm:t>
        <a:bodyPr/>
        <a:lstStyle/>
        <a:p>
          <a:pPr algn="ctr" rtl="1">
            <a:lnSpc>
              <a:spcPct val="100000"/>
            </a:lnSpc>
          </a:pPr>
          <a:r>
            <a:rPr lang="ar-SA" sz="2800" b="1" dirty="0" smtClean="0">
              <a:latin typeface="Times New Roman" panose="02020603050405020304" pitchFamily="18" charset="0"/>
              <a:cs typeface="Times New Roman" panose="02020603050405020304" pitchFamily="18" charset="0"/>
            </a:rPr>
            <a:t>المرحلة الثانية: التوظيف والاستبقاء</a:t>
          </a:r>
          <a:endParaRPr lang="en-US" sz="2800" b="1" dirty="0">
            <a:latin typeface="Times New Roman" panose="02020603050405020304" pitchFamily="18" charset="0"/>
            <a:cs typeface="Times New Roman" panose="02020603050405020304" pitchFamily="18" charset="0"/>
          </a:endParaRPr>
        </a:p>
      </dgm:t>
    </dgm:pt>
    <dgm:pt modelId="{C6635403-D1E1-49F1-A0AD-9E29038519AC}" type="parTrans" cxnId="{138D4233-F5A7-4B98-9F67-725691E4C0BA}">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0E2604A0-DAA5-40DA-A80E-1876C7A00552}" type="sibTrans" cxnId="{138D4233-F5A7-4B98-9F67-725691E4C0BA}">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D7D5CB12-5FA2-412C-8CC0-E60461231C3D}">
      <dgm:prSet phldrT="[Text]" custT="1"/>
      <dgm:spPr/>
      <dgm:t>
        <a:bodyPr/>
        <a:lstStyle/>
        <a:p>
          <a:pPr algn="ctr" rtl="1">
            <a:lnSpc>
              <a:spcPct val="100000"/>
            </a:lnSpc>
          </a:pPr>
          <a:r>
            <a:rPr lang="ar-SA" sz="2800" b="1" dirty="0" smtClean="0">
              <a:latin typeface="Times New Roman" panose="02020603050405020304" pitchFamily="18" charset="0"/>
              <a:cs typeface="Times New Roman" panose="02020603050405020304" pitchFamily="18" charset="0"/>
            </a:rPr>
            <a:t>تتكون هذه المرحلة من تقييم وتحديد وتعيين وتهيئة أفضل الموظفين المناسبين, بالإضافة إلى اتخاذ كافة التدابير الضرورية لاستبقاء الموظفين الموجودين بالفعل.</a:t>
          </a:r>
          <a:endParaRPr lang="en-US" sz="2800" b="1" dirty="0">
            <a:latin typeface="Times New Roman" panose="02020603050405020304" pitchFamily="18" charset="0"/>
            <a:cs typeface="Times New Roman" panose="02020603050405020304" pitchFamily="18" charset="0"/>
          </a:endParaRPr>
        </a:p>
      </dgm:t>
    </dgm:pt>
    <dgm:pt modelId="{C3C80756-4339-4C44-B63F-215C766CAD6A}" type="parTrans" cxnId="{4FCA39EF-95C3-4FCD-926A-A675B31EBB8C}">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BE2B71A3-7292-4117-9916-DDCA300B2F9A}" type="sibTrans" cxnId="{4FCA39EF-95C3-4FCD-926A-A675B31EBB8C}">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A211206E-F17E-4A02-84E4-C61CCF18E821}">
      <dgm:prSet custT="1"/>
      <dgm:spPr/>
      <dgm:t>
        <a:bodyPr/>
        <a:lstStyle/>
        <a:p>
          <a:pPr algn="ctr" rtl="1">
            <a:lnSpc>
              <a:spcPct val="100000"/>
            </a:lnSpc>
          </a:pPr>
          <a:r>
            <a:rPr lang="ar-SA" sz="2800" b="1" dirty="0" smtClean="0">
              <a:latin typeface="Times New Roman" panose="02020603050405020304" pitchFamily="18" charset="0"/>
              <a:cs typeface="Times New Roman" panose="02020603050405020304" pitchFamily="18" charset="0"/>
            </a:rPr>
            <a:t>وتأخذ هذه المرحلة "التوظيف والاستبقاء" في اعتبارها الاستراتيجية التي تم تحديدها في المرحلة الأولى.</a:t>
          </a:r>
          <a:endParaRPr lang="en-US" sz="2800" b="1" dirty="0">
            <a:latin typeface="Times New Roman" panose="02020603050405020304" pitchFamily="18" charset="0"/>
            <a:cs typeface="Times New Roman" panose="02020603050405020304" pitchFamily="18" charset="0"/>
          </a:endParaRPr>
        </a:p>
      </dgm:t>
    </dgm:pt>
    <dgm:pt modelId="{E80501C9-35EF-4A21-9753-175AE86AF41C}" type="parTrans" cxnId="{C49AA82F-FAA2-4FC8-9425-1F4B72DB0F8E}">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B56D8E1F-2030-456C-8853-D17C985B2391}" type="sibTrans" cxnId="{C49AA82F-FAA2-4FC8-9425-1F4B72DB0F8E}">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54F3DC07-F53C-45EF-8E63-816D0012C36A}">
      <dgm:prSet custT="1"/>
      <dgm:spPr/>
      <dgm:t>
        <a:bodyPr/>
        <a:lstStyle/>
        <a:p>
          <a:pPr algn="ctr" rtl="1">
            <a:lnSpc>
              <a:spcPct val="100000"/>
            </a:lnSpc>
          </a:pPr>
          <a:r>
            <a:rPr lang="ar-SA" sz="2800" b="1" dirty="0" smtClean="0">
              <a:latin typeface="Times New Roman" panose="02020603050405020304" pitchFamily="18" charset="0"/>
              <a:cs typeface="Times New Roman" panose="02020603050405020304" pitchFamily="18" charset="0"/>
            </a:rPr>
            <a:t>المرحلة الثالثة: إدارة الأداء</a:t>
          </a:r>
          <a:endParaRPr lang="en-US" sz="2800" b="1" dirty="0">
            <a:latin typeface="Times New Roman" panose="02020603050405020304" pitchFamily="18" charset="0"/>
            <a:cs typeface="Times New Roman" panose="02020603050405020304" pitchFamily="18" charset="0"/>
          </a:endParaRPr>
        </a:p>
      </dgm:t>
    </dgm:pt>
    <dgm:pt modelId="{5B8DAE7F-7F61-4452-9687-76BA775146D5}" type="parTrans" cxnId="{FD6424B8-4597-4713-A059-198A6FE29193}">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8E136A28-089C-4DA1-83D0-5EC8BA4010CD}" type="sibTrans" cxnId="{FD6424B8-4597-4713-A059-198A6FE29193}">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B117036D-DCA5-419D-8BC8-434F577A9A2B}">
      <dgm:prSet custT="1"/>
      <dgm:spPr/>
      <dgm:t>
        <a:bodyPr/>
        <a:lstStyle/>
        <a:p>
          <a:pPr algn="ctr" rtl="1">
            <a:lnSpc>
              <a:spcPct val="100000"/>
            </a:lnSpc>
          </a:pPr>
          <a:r>
            <a:rPr lang="ar-SA" sz="2800" b="1" smtClean="0">
              <a:latin typeface="Times New Roman" panose="02020603050405020304" pitchFamily="18" charset="0"/>
              <a:cs typeface="Times New Roman" panose="02020603050405020304" pitchFamily="18" charset="0"/>
            </a:rPr>
            <a:t>تتألف هذه المرحلة من تقييم أداء الموظف وفقاً لمجموعة من المعايير المحددة مُسبقاً. وهذا يتطلب وضع  نظام محدد لإدارة الأداء.</a:t>
          </a:r>
          <a:endParaRPr lang="en-US" sz="2800" b="1">
            <a:latin typeface="Times New Roman" panose="02020603050405020304" pitchFamily="18" charset="0"/>
            <a:cs typeface="Times New Roman" panose="02020603050405020304" pitchFamily="18" charset="0"/>
          </a:endParaRPr>
        </a:p>
      </dgm:t>
    </dgm:pt>
    <dgm:pt modelId="{D80AE2AA-7D78-4D95-815D-11044FE95358}" type="parTrans" cxnId="{EE229C40-4732-4A34-9167-BB0F6C777531}">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566DC213-B36B-4973-84DE-18A59707AF21}" type="sibTrans" cxnId="{EE229C40-4732-4A34-9167-BB0F6C777531}">
      <dgm:prSet/>
      <dgm:spPr/>
      <dgm:t>
        <a:bodyPr/>
        <a:lstStyle/>
        <a:p>
          <a:pPr algn="ctr" rtl="1">
            <a:lnSpc>
              <a:spcPct val="100000"/>
            </a:lnSpc>
          </a:pPr>
          <a:endParaRPr lang="en-US" sz="2800" b="1">
            <a:latin typeface="Times New Roman" panose="02020603050405020304" pitchFamily="18" charset="0"/>
            <a:cs typeface="Times New Roman" panose="02020603050405020304" pitchFamily="18" charset="0"/>
          </a:endParaRPr>
        </a:p>
      </dgm:t>
    </dgm:pt>
    <dgm:pt modelId="{2347826D-2332-4DC5-97CB-7956F8D23A50}" type="pres">
      <dgm:prSet presAssocID="{3A5974FC-1B2B-4114-A491-555841BD2A0F}" presName="Name0" presStyleCnt="0">
        <dgm:presLayoutVars>
          <dgm:dir/>
          <dgm:animLvl val="lvl"/>
          <dgm:resizeHandles val="exact"/>
        </dgm:presLayoutVars>
      </dgm:prSet>
      <dgm:spPr/>
      <dgm:t>
        <a:bodyPr/>
        <a:lstStyle/>
        <a:p>
          <a:endParaRPr lang="en-US"/>
        </a:p>
      </dgm:t>
    </dgm:pt>
    <dgm:pt modelId="{D5A14255-BE30-4C16-825B-52F927EC6477}" type="pres">
      <dgm:prSet presAssocID="{7CFDC129-3564-40C8-A2A2-AFE198DDE353}" presName="linNode" presStyleCnt="0"/>
      <dgm:spPr/>
    </dgm:pt>
    <dgm:pt modelId="{DAB0BAEC-B2B7-4F88-B6BC-6A67DAEFF718}" type="pres">
      <dgm:prSet presAssocID="{7CFDC129-3564-40C8-A2A2-AFE198DDE353}" presName="parTx" presStyleLbl="revTx" presStyleIdx="0" presStyleCnt="2">
        <dgm:presLayoutVars>
          <dgm:chMax val="1"/>
          <dgm:bulletEnabled val="1"/>
        </dgm:presLayoutVars>
      </dgm:prSet>
      <dgm:spPr/>
      <dgm:t>
        <a:bodyPr/>
        <a:lstStyle/>
        <a:p>
          <a:endParaRPr lang="en-US"/>
        </a:p>
      </dgm:t>
    </dgm:pt>
    <dgm:pt modelId="{13E5E56D-69E5-463B-9C93-68E19B953450}" type="pres">
      <dgm:prSet presAssocID="{7CFDC129-3564-40C8-A2A2-AFE198DDE353}" presName="bracket" presStyleLbl="parChTrans1D1" presStyleIdx="0" presStyleCnt="2"/>
      <dgm:spPr/>
    </dgm:pt>
    <dgm:pt modelId="{57971240-9111-47F9-AFC2-66E853B4F9BB}" type="pres">
      <dgm:prSet presAssocID="{7CFDC129-3564-40C8-A2A2-AFE198DDE353}" presName="spH" presStyleCnt="0"/>
      <dgm:spPr/>
    </dgm:pt>
    <dgm:pt modelId="{E6284596-A355-460C-BA20-35BF224CB8D4}" type="pres">
      <dgm:prSet presAssocID="{7CFDC129-3564-40C8-A2A2-AFE198DDE353}" presName="desTx" presStyleLbl="node1" presStyleIdx="0" presStyleCnt="2">
        <dgm:presLayoutVars>
          <dgm:bulletEnabled val="1"/>
        </dgm:presLayoutVars>
      </dgm:prSet>
      <dgm:spPr/>
      <dgm:t>
        <a:bodyPr/>
        <a:lstStyle/>
        <a:p>
          <a:endParaRPr lang="en-US"/>
        </a:p>
      </dgm:t>
    </dgm:pt>
    <dgm:pt modelId="{88E2ABEC-7AAF-46CC-957A-049877A6C11E}" type="pres">
      <dgm:prSet presAssocID="{0E2604A0-DAA5-40DA-A80E-1876C7A00552}" presName="spV" presStyleCnt="0"/>
      <dgm:spPr/>
    </dgm:pt>
    <dgm:pt modelId="{05D25DB3-E9D3-4F1B-BFB6-35925EA44F15}" type="pres">
      <dgm:prSet presAssocID="{54F3DC07-F53C-45EF-8E63-816D0012C36A}" presName="linNode" presStyleCnt="0"/>
      <dgm:spPr/>
    </dgm:pt>
    <dgm:pt modelId="{6EB52DA9-0FEF-497D-A111-F009CCFF0BBC}" type="pres">
      <dgm:prSet presAssocID="{54F3DC07-F53C-45EF-8E63-816D0012C36A}" presName="parTx" presStyleLbl="revTx" presStyleIdx="1" presStyleCnt="2">
        <dgm:presLayoutVars>
          <dgm:chMax val="1"/>
          <dgm:bulletEnabled val="1"/>
        </dgm:presLayoutVars>
      </dgm:prSet>
      <dgm:spPr/>
      <dgm:t>
        <a:bodyPr/>
        <a:lstStyle/>
        <a:p>
          <a:endParaRPr lang="en-US"/>
        </a:p>
      </dgm:t>
    </dgm:pt>
    <dgm:pt modelId="{3E1E47AD-7113-40C7-91C5-8CB1874923E8}" type="pres">
      <dgm:prSet presAssocID="{54F3DC07-F53C-45EF-8E63-816D0012C36A}" presName="bracket" presStyleLbl="parChTrans1D1" presStyleIdx="1" presStyleCnt="2"/>
      <dgm:spPr/>
    </dgm:pt>
    <dgm:pt modelId="{A8163795-35B2-4FC7-B47D-FB23A97800BD}" type="pres">
      <dgm:prSet presAssocID="{54F3DC07-F53C-45EF-8E63-816D0012C36A}" presName="spH" presStyleCnt="0"/>
      <dgm:spPr/>
    </dgm:pt>
    <dgm:pt modelId="{48249740-64C2-40AA-A08B-B4962E6BF5F3}" type="pres">
      <dgm:prSet presAssocID="{54F3DC07-F53C-45EF-8E63-816D0012C36A}" presName="desTx" presStyleLbl="node1" presStyleIdx="1" presStyleCnt="2">
        <dgm:presLayoutVars>
          <dgm:bulletEnabled val="1"/>
        </dgm:presLayoutVars>
      </dgm:prSet>
      <dgm:spPr/>
      <dgm:t>
        <a:bodyPr/>
        <a:lstStyle/>
        <a:p>
          <a:endParaRPr lang="en-US"/>
        </a:p>
      </dgm:t>
    </dgm:pt>
  </dgm:ptLst>
  <dgm:cxnLst>
    <dgm:cxn modelId="{4FCA39EF-95C3-4FCD-926A-A675B31EBB8C}" srcId="{7CFDC129-3564-40C8-A2A2-AFE198DDE353}" destId="{D7D5CB12-5FA2-412C-8CC0-E60461231C3D}" srcOrd="0" destOrd="0" parTransId="{C3C80756-4339-4C44-B63F-215C766CAD6A}" sibTransId="{BE2B71A3-7292-4117-9916-DDCA300B2F9A}"/>
    <dgm:cxn modelId="{B79F6BE1-C1F4-493D-B6E2-B0E51686C175}" type="presOf" srcId="{54F3DC07-F53C-45EF-8E63-816D0012C36A}" destId="{6EB52DA9-0FEF-497D-A111-F009CCFF0BBC}" srcOrd="0" destOrd="0" presId="urn:diagrams.loki3.com/BracketList"/>
    <dgm:cxn modelId="{3C1D2790-18DE-4030-96C6-2FB0810DF9F2}" type="presOf" srcId="{3A5974FC-1B2B-4114-A491-555841BD2A0F}" destId="{2347826D-2332-4DC5-97CB-7956F8D23A50}" srcOrd="0" destOrd="0" presId="urn:diagrams.loki3.com/BracketList"/>
    <dgm:cxn modelId="{67617BD5-099C-4319-9009-D84316A3BB11}" type="presOf" srcId="{7CFDC129-3564-40C8-A2A2-AFE198DDE353}" destId="{DAB0BAEC-B2B7-4F88-B6BC-6A67DAEFF718}" srcOrd="0" destOrd="0" presId="urn:diagrams.loki3.com/BracketList"/>
    <dgm:cxn modelId="{EE229C40-4732-4A34-9167-BB0F6C777531}" srcId="{54F3DC07-F53C-45EF-8E63-816D0012C36A}" destId="{B117036D-DCA5-419D-8BC8-434F577A9A2B}" srcOrd="0" destOrd="0" parTransId="{D80AE2AA-7D78-4D95-815D-11044FE95358}" sibTransId="{566DC213-B36B-4973-84DE-18A59707AF21}"/>
    <dgm:cxn modelId="{C49AA82F-FAA2-4FC8-9425-1F4B72DB0F8E}" srcId="{7CFDC129-3564-40C8-A2A2-AFE198DDE353}" destId="{A211206E-F17E-4A02-84E4-C61CCF18E821}" srcOrd="1" destOrd="0" parTransId="{E80501C9-35EF-4A21-9753-175AE86AF41C}" sibTransId="{B56D8E1F-2030-456C-8853-D17C985B2391}"/>
    <dgm:cxn modelId="{62977B8F-6EC0-468E-A4FB-BBA91C9438F9}" type="presOf" srcId="{B117036D-DCA5-419D-8BC8-434F577A9A2B}" destId="{48249740-64C2-40AA-A08B-B4962E6BF5F3}" srcOrd="0" destOrd="0" presId="urn:diagrams.loki3.com/BracketList"/>
    <dgm:cxn modelId="{906A04EF-DACB-4D54-A8B1-D34265DF5BB5}" type="presOf" srcId="{D7D5CB12-5FA2-412C-8CC0-E60461231C3D}" destId="{E6284596-A355-460C-BA20-35BF224CB8D4}" srcOrd="0" destOrd="0" presId="urn:diagrams.loki3.com/BracketList"/>
    <dgm:cxn modelId="{14904E12-008B-4E58-8624-D6A40B4F0497}" type="presOf" srcId="{A211206E-F17E-4A02-84E4-C61CCF18E821}" destId="{E6284596-A355-460C-BA20-35BF224CB8D4}" srcOrd="0" destOrd="1" presId="urn:diagrams.loki3.com/BracketList"/>
    <dgm:cxn modelId="{138D4233-F5A7-4B98-9F67-725691E4C0BA}" srcId="{3A5974FC-1B2B-4114-A491-555841BD2A0F}" destId="{7CFDC129-3564-40C8-A2A2-AFE198DDE353}" srcOrd="0" destOrd="0" parTransId="{C6635403-D1E1-49F1-A0AD-9E29038519AC}" sibTransId="{0E2604A0-DAA5-40DA-A80E-1876C7A00552}"/>
    <dgm:cxn modelId="{FD6424B8-4597-4713-A059-198A6FE29193}" srcId="{3A5974FC-1B2B-4114-A491-555841BD2A0F}" destId="{54F3DC07-F53C-45EF-8E63-816D0012C36A}" srcOrd="1" destOrd="0" parTransId="{5B8DAE7F-7F61-4452-9687-76BA775146D5}" sibTransId="{8E136A28-089C-4DA1-83D0-5EC8BA4010CD}"/>
    <dgm:cxn modelId="{CE37262E-0F33-485A-9D5E-BD09BFF9E20C}" type="presParOf" srcId="{2347826D-2332-4DC5-97CB-7956F8D23A50}" destId="{D5A14255-BE30-4C16-825B-52F927EC6477}" srcOrd="0" destOrd="0" presId="urn:diagrams.loki3.com/BracketList"/>
    <dgm:cxn modelId="{CB58AA4D-CB3B-41EB-85CC-4B21207B1453}" type="presParOf" srcId="{D5A14255-BE30-4C16-825B-52F927EC6477}" destId="{DAB0BAEC-B2B7-4F88-B6BC-6A67DAEFF718}" srcOrd="0" destOrd="0" presId="urn:diagrams.loki3.com/BracketList"/>
    <dgm:cxn modelId="{9BD28246-7302-448D-937A-E56C670762EE}" type="presParOf" srcId="{D5A14255-BE30-4C16-825B-52F927EC6477}" destId="{13E5E56D-69E5-463B-9C93-68E19B953450}" srcOrd="1" destOrd="0" presId="urn:diagrams.loki3.com/BracketList"/>
    <dgm:cxn modelId="{050BED62-FE2E-438B-B840-2E4A1EC0FA99}" type="presParOf" srcId="{D5A14255-BE30-4C16-825B-52F927EC6477}" destId="{57971240-9111-47F9-AFC2-66E853B4F9BB}" srcOrd="2" destOrd="0" presId="urn:diagrams.loki3.com/BracketList"/>
    <dgm:cxn modelId="{0440909B-ED31-4662-9975-9D316CF04EA0}" type="presParOf" srcId="{D5A14255-BE30-4C16-825B-52F927EC6477}" destId="{E6284596-A355-460C-BA20-35BF224CB8D4}" srcOrd="3" destOrd="0" presId="urn:diagrams.loki3.com/BracketList"/>
    <dgm:cxn modelId="{05707020-8733-4505-8068-F35878FAC709}" type="presParOf" srcId="{2347826D-2332-4DC5-97CB-7956F8D23A50}" destId="{88E2ABEC-7AAF-46CC-957A-049877A6C11E}" srcOrd="1" destOrd="0" presId="urn:diagrams.loki3.com/BracketList"/>
    <dgm:cxn modelId="{F8AD3155-8A48-4D45-A758-01430A94F0F0}" type="presParOf" srcId="{2347826D-2332-4DC5-97CB-7956F8D23A50}" destId="{05D25DB3-E9D3-4F1B-BFB6-35925EA44F15}" srcOrd="2" destOrd="0" presId="urn:diagrams.loki3.com/BracketList"/>
    <dgm:cxn modelId="{B0D145E8-1FE0-40DB-B273-EDB383F0278C}" type="presParOf" srcId="{05D25DB3-E9D3-4F1B-BFB6-35925EA44F15}" destId="{6EB52DA9-0FEF-497D-A111-F009CCFF0BBC}" srcOrd="0" destOrd="0" presId="urn:diagrams.loki3.com/BracketList"/>
    <dgm:cxn modelId="{C42D65F7-D885-4DE4-ADCA-41A72C94CE9C}" type="presParOf" srcId="{05D25DB3-E9D3-4F1B-BFB6-35925EA44F15}" destId="{3E1E47AD-7113-40C7-91C5-8CB1874923E8}" srcOrd="1" destOrd="0" presId="urn:diagrams.loki3.com/BracketList"/>
    <dgm:cxn modelId="{5CF9BD94-C849-474E-852E-6FD7E824ECB5}" type="presParOf" srcId="{05D25DB3-E9D3-4F1B-BFB6-35925EA44F15}" destId="{A8163795-35B2-4FC7-B47D-FB23A97800BD}" srcOrd="2" destOrd="0" presId="urn:diagrams.loki3.com/BracketList"/>
    <dgm:cxn modelId="{E88C98C1-7361-4381-A5F4-1642705BC339}" type="presParOf" srcId="{05D25DB3-E9D3-4F1B-BFB6-35925EA44F15}" destId="{48249740-64C2-40AA-A08B-B4962E6BF5F3}"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85D56B-6E87-47B4-95F2-CF9A82427D39}"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E92109C9-EB5D-4F54-AD5E-47E568357314}">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الموارد الاحترافية</a:t>
          </a:r>
          <a:endParaRPr lang="en-US" sz="2800" b="1" dirty="0">
            <a:latin typeface="Times New Roman" panose="02020603050405020304" pitchFamily="18" charset="0"/>
            <a:cs typeface="Times New Roman" panose="02020603050405020304" pitchFamily="18" charset="0"/>
          </a:endParaRPr>
        </a:p>
      </dgm:t>
    </dgm:pt>
    <dgm:pt modelId="{5A680C42-1BD9-4EC5-A267-B54E91AF9729}" type="parTrans" cxnId="{EA3E1B92-273D-4610-A4BF-21478AA7F00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8C6490F-E2BE-4804-97EC-FBDC16BCCA2E}" type="sibTrans" cxnId="{EA3E1B92-273D-4610-A4BF-21478AA7F00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DFF126B-3F3D-4E27-AF85-E1291DA89E5E}">
      <dgm:prSet custT="1"/>
      <dgm:spPr/>
      <dgm:t>
        <a:bodyPr/>
        <a:lstStyle/>
        <a:p>
          <a:pPr algn="ctr" rtl="1"/>
          <a:r>
            <a:rPr lang="ar-SA" sz="2800" b="1" smtClean="0">
              <a:latin typeface="Times New Roman" panose="02020603050405020304" pitchFamily="18" charset="0"/>
              <a:cs typeface="Times New Roman" panose="02020603050405020304" pitchFamily="18" charset="0"/>
            </a:rPr>
            <a:t>الموارد القيادية</a:t>
          </a:r>
          <a:endParaRPr lang="en-US" sz="2800" b="1">
            <a:latin typeface="Times New Roman" panose="02020603050405020304" pitchFamily="18" charset="0"/>
            <a:cs typeface="Times New Roman" panose="02020603050405020304" pitchFamily="18" charset="0"/>
          </a:endParaRPr>
        </a:p>
      </dgm:t>
    </dgm:pt>
    <dgm:pt modelId="{68243C70-4249-4ACB-A7DC-A1EC1657F0A7}" type="parTrans" cxnId="{D1C15EDB-6B3D-4BC6-AF91-45CD9A3FB37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C16C157-3B0B-4D5E-909A-DB1EE2932922}" type="sibTrans" cxnId="{D1C15EDB-6B3D-4BC6-AF91-45CD9A3FB37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F76106E-A616-436F-8A7A-93C805E36FB1}">
      <dgm:prSet custT="1"/>
      <dgm:spPr/>
      <dgm:t>
        <a:bodyPr/>
        <a:lstStyle/>
        <a:p>
          <a:pPr algn="ctr" rtl="1"/>
          <a:r>
            <a:rPr lang="ar-SA" sz="2800" b="1" smtClean="0">
              <a:latin typeface="Times New Roman" panose="02020603050405020304" pitchFamily="18" charset="0"/>
              <a:cs typeface="Times New Roman" panose="02020603050405020304" pitchFamily="18" charset="0"/>
            </a:rPr>
            <a:t>الموارد الإشرافية</a:t>
          </a:r>
          <a:endParaRPr lang="en-US" sz="2800" b="1">
            <a:latin typeface="Times New Roman" panose="02020603050405020304" pitchFamily="18" charset="0"/>
            <a:cs typeface="Times New Roman" panose="02020603050405020304" pitchFamily="18" charset="0"/>
          </a:endParaRPr>
        </a:p>
      </dgm:t>
    </dgm:pt>
    <dgm:pt modelId="{13242A0A-5A74-4F3A-98AC-776F2754B7BB}" type="parTrans" cxnId="{1C7F0570-6C2D-4B65-AA1C-168874AC888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D32599C-38B5-4128-954F-CCFBC17A6057}" type="sibTrans" cxnId="{1C7F0570-6C2D-4B65-AA1C-168874AC888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313F2B2-2B22-41CF-A8E6-F69F54C2DB05}">
      <dgm:prSet custT="1"/>
      <dgm:spPr/>
      <dgm:t>
        <a:bodyPr/>
        <a:lstStyle/>
        <a:p>
          <a:pPr algn="ctr" rtl="1"/>
          <a:r>
            <a:rPr lang="ar-SA" sz="2800" b="1" smtClean="0">
              <a:latin typeface="Times New Roman" panose="02020603050405020304" pitchFamily="18" charset="0"/>
              <a:cs typeface="Times New Roman" panose="02020603050405020304" pitchFamily="18" charset="0"/>
            </a:rPr>
            <a:t>الاتجاهات العمالية</a:t>
          </a:r>
          <a:endParaRPr lang="en-US" sz="2800" b="1">
            <a:latin typeface="Times New Roman" panose="02020603050405020304" pitchFamily="18" charset="0"/>
            <a:cs typeface="Times New Roman" panose="02020603050405020304" pitchFamily="18" charset="0"/>
          </a:endParaRPr>
        </a:p>
      </dgm:t>
    </dgm:pt>
    <dgm:pt modelId="{FC934465-284A-4466-852F-0D5E099003DE}" type="parTrans" cxnId="{70722BC4-174F-44C1-95EA-8F6E268D5EB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13F7E51-4F1D-48F0-A8D4-B6AF9DEDC6E9}" type="sibTrans" cxnId="{70722BC4-174F-44C1-95EA-8F6E268D5EB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7D33F5F-A313-48E9-A600-289BEA63C75C}">
      <dgm:prSet custT="1"/>
      <dgm:spPr/>
      <dgm:t>
        <a:bodyPr/>
        <a:lstStyle/>
        <a:p>
          <a:pPr algn="ctr" rtl="1"/>
          <a:r>
            <a:rPr lang="ar-SA" sz="2800" b="1" smtClean="0">
              <a:latin typeface="Times New Roman" panose="02020603050405020304" pitchFamily="18" charset="0"/>
              <a:cs typeface="Times New Roman" panose="02020603050405020304" pitchFamily="18" charset="0"/>
            </a:rPr>
            <a:t>الموارد المشاركة الأخرى.</a:t>
          </a:r>
          <a:endParaRPr lang="en-US" sz="2800" b="1">
            <a:latin typeface="Times New Roman" panose="02020603050405020304" pitchFamily="18" charset="0"/>
            <a:cs typeface="Times New Roman" panose="02020603050405020304" pitchFamily="18" charset="0"/>
          </a:endParaRPr>
        </a:p>
      </dgm:t>
    </dgm:pt>
    <dgm:pt modelId="{B2D3E013-E071-40B0-91AC-3118EF9CD083}" type="parTrans" cxnId="{450B16C6-D697-4C90-A431-7140FDF1826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22B515B-07AD-42DE-A100-1608F347F84D}" type="sibTrans" cxnId="{450B16C6-D697-4C90-A431-7140FDF1826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CC0F99D-7CBB-428F-B47E-CBCE0AC0B4A8}" type="pres">
      <dgm:prSet presAssocID="{6D85D56B-6E87-47B4-95F2-CF9A82427D39}" presName="cycle" presStyleCnt="0">
        <dgm:presLayoutVars>
          <dgm:dir/>
          <dgm:resizeHandles val="exact"/>
        </dgm:presLayoutVars>
      </dgm:prSet>
      <dgm:spPr/>
      <dgm:t>
        <a:bodyPr/>
        <a:lstStyle/>
        <a:p>
          <a:endParaRPr lang="en-US"/>
        </a:p>
      </dgm:t>
    </dgm:pt>
    <dgm:pt modelId="{F1239C9D-CA6F-4087-BB91-C3C4CF331811}" type="pres">
      <dgm:prSet presAssocID="{E92109C9-EB5D-4F54-AD5E-47E568357314}" presName="dummy" presStyleCnt="0"/>
      <dgm:spPr/>
    </dgm:pt>
    <dgm:pt modelId="{1DCF1AA0-7061-4EB5-B1D9-F4AD3B535942}" type="pres">
      <dgm:prSet presAssocID="{E92109C9-EB5D-4F54-AD5E-47E568357314}" presName="node" presStyleLbl="revTx" presStyleIdx="0" presStyleCnt="5">
        <dgm:presLayoutVars>
          <dgm:bulletEnabled val="1"/>
        </dgm:presLayoutVars>
      </dgm:prSet>
      <dgm:spPr/>
      <dgm:t>
        <a:bodyPr/>
        <a:lstStyle/>
        <a:p>
          <a:endParaRPr lang="en-US"/>
        </a:p>
      </dgm:t>
    </dgm:pt>
    <dgm:pt modelId="{0CC09AF0-A35E-40DE-A3B7-5472603E0391}" type="pres">
      <dgm:prSet presAssocID="{28C6490F-E2BE-4804-97EC-FBDC16BCCA2E}" presName="sibTrans" presStyleLbl="node1" presStyleIdx="0" presStyleCnt="5"/>
      <dgm:spPr/>
      <dgm:t>
        <a:bodyPr/>
        <a:lstStyle/>
        <a:p>
          <a:endParaRPr lang="en-US"/>
        </a:p>
      </dgm:t>
    </dgm:pt>
    <dgm:pt modelId="{E911E300-1B60-4599-B8B5-1407F1C0B287}" type="pres">
      <dgm:prSet presAssocID="{3DFF126B-3F3D-4E27-AF85-E1291DA89E5E}" presName="dummy" presStyleCnt="0"/>
      <dgm:spPr/>
    </dgm:pt>
    <dgm:pt modelId="{557A4EA7-CA90-4341-8106-548E98DC53EE}" type="pres">
      <dgm:prSet presAssocID="{3DFF126B-3F3D-4E27-AF85-E1291DA89E5E}" presName="node" presStyleLbl="revTx" presStyleIdx="1" presStyleCnt="5">
        <dgm:presLayoutVars>
          <dgm:bulletEnabled val="1"/>
        </dgm:presLayoutVars>
      </dgm:prSet>
      <dgm:spPr/>
      <dgm:t>
        <a:bodyPr/>
        <a:lstStyle/>
        <a:p>
          <a:endParaRPr lang="en-US"/>
        </a:p>
      </dgm:t>
    </dgm:pt>
    <dgm:pt modelId="{4A38E6A8-5E4A-4B36-8661-46837BE4F83C}" type="pres">
      <dgm:prSet presAssocID="{4C16C157-3B0B-4D5E-909A-DB1EE2932922}" presName="sibTrans" presStyleLbl="node1" presStyleIdx="1" presStyleCnt="5"/>
      <dgm:spPr/>
      <dgm:t>
        <a:bodyPr/>
        <a:lstStyle/>
        <a:p>
          <a:endParaRPr lang="en-US"/>
        </a:p>
      </dgm:t>
    </dgm:pt>
    <dgm:pt modelId="{A3B3D1E6-4952-4FC1-BA06-25160352E471}" type="pres">
      <dgm:prSet presAssocID="{3F76106E-A616-436F-8A7A-93C805E36FB1}" presName="dummy" presStyleCnt="0"/>
      <dgm:spPr/>
    </dgm:pt>
    <dgm:pt modelId="{2653CB8C-860A-4560-93BE-619171FEA7C7}" type="pres">
      <dgm:prSet presAssocID="{3F76106E-A616-436F-8A7A-93C805E36FB1}" presName="node" presStyleLbl="revTx" presStyleIdx="2" presStyleCnt="5">
        <dgm:presLayoutVars>
          <dgm:bulletEnabled val="1"/>
        </dgm:presLayoutVars>
      </dgm:prSet>
      <dgm:spPr/>
      <dgm:t>
        <a:bodyPr/>
        <a:lstStyle/>
        <a:p>
          <a:endParaRPr lang="en-US"/>
        </a:p>
      </dgm:t>
    </dgm:pt>
    <dgm:pt modelId="{F81C13C4-DC42-41AA-A041-B8F936977FC9}" type="pres">
      <dgm:prSet presAssocID="{0D32599C-38B5-4128-954F-CCFBC17A6057}" presName="sibTrans" presStyleLbl="node1" presStyleIdx="2" presStyleCnt="5"/>
      <dgm:spPr/>
      <dgm:t>
        <a:bodyPr/>
        <a:lstStyle/>
        <a:p>
          <a:endParaRPr lang="en-US"/>
        </a:p>
      </dgm:t>
    </dgm:pt>
    <dgm:pt modelId="{5C47D9E8-55CC-4022-819D-E31A6094FE18}" type="pres">
      <dgm:prSet presAssocID="{0313F2B2-2B22-41CF-A8E6-F69F54C2DB05}" presName="dummy" presStyleCnt="0"/>
      <dgm:spPr/>
    </dgm:pt>
    <dgm:pt modelId="{E78D3782-68D4-40E9-B498-734AB848F259}" type="pres">
      <dgm:prSet presAssocID="{0313F2B2-2B22-41CF-A8E6-F69F54C2DB05}" presName="node" presStyleLbl="revTx" presStyleIdx="3" presStyleCnt="5">
        <dgm:presLayoutVars>
          <dgm:bulletEnabled val="1"/>
        </dgm:presLayoutVars>
      </dgm:prSet>
      <dgm:spPr/>
      <dgm:t>
        <a:bodyPr/>
        <a:lstStyle/>
        <a:p>
          <a:endParaRPr lang="en-US"/>
        </a:p>
      </dgm:t>
    </dgm:pt>
    <dgm:pt modelId="{D4AFE098-6CCA-4C3B-BF2F-E5B3B02BC019}" type="pres">
      <dgm:prSet presAssocID="{E13F7E51-4F1D-48F0-A8D4-B6AF9DEDC6E9}" presName="sibTrans" presStyleLbl="node1" presStyleIdx="3" presStyleCnt="5"/>
      <dgm:spPr/>
      <dgm:t>
        <a:bodyPr/>
        <a:lstStyle/>
        <a:p>
          <a:endParaRPr lang="en-US"/>
        </a:p>
      </dgm:t>
    </dgm:pt>
    <dgm:pt modelId="{CC0B915B-4367-4F93-B699-37FEB783C5B5}" type="pres">
      <dgm:prSet presAssocID="{67D33F5F-A313-48E9-A600-289BEA63C75C}" presName="dummy" presStyleCnt="0"/>
      <dgm:spPr/>
    </dgm:pt>
    <dgm:pt modelId="{A7DD30E9-48CF-4C7B-8595-C5BC1EFC1B61}" type="pres">
      <dgm:prSet presAssocID="{67D33F5F-A313-48E9-A600-289BEA63C75C}" presName="node" presStyleLbl="revTx" presStyleIdx="4" presStyleCnt="5">
        <dgm:presLayoutVars>
          <dgm:bulletEnabled val="1"/>
        </dgm:presLayoutVars>
      </dgm:prSet>
      <dgm:spPr/>
      <dgm:t>
        <a:bodyPr/>
        <a:lstStyle/>
        <a:p>
          <a:endParaRPr lang="en-US"/>
        </a:p>
      </dgm:t>
    </dgm:pt>
    <dgm:pt modelId="{61EF85ED-02CE-4831-A82A-ADBC40E0E7B0}" type="pres">
      <dgm:prSet presAssocID="{D22B515B-07AD-42DE-A100-1608F347F84D}" presName="sibTrans" presStyleLbl="node1" presStyleIdx="4" presStyleCnt="5"/>
      <dgm:spPr/>
      <dgm:t>
        <a:bodyPr/>
        <a:lstStyle/>
        <a:p>
          <a:endParaRPr lang="en-US"/>
        </a:p>
      </dgm:t>
    </dgm:pt>
  </dgm:ptLst>
  <dgm:cxnLst>
    <dgm:cxn modelId="{EFCD1E2B-7214-499C-AAF5-345A47410042}" type="presOf" srcId="{E92109C9-EB5D-4F54-AD5E-47E568357314}" destId="{1DCF1AA0-7061-4EB5-B1D9-F4AD3B535942}" srcOrd="0" destOrd="0" presId="urn:microsoft.com/office/officeart/2005/8/layout/cycle1"/>
    <dgm:cxn modelId="{DDCCD96E-29A9-4978-833E-DA177082A0FD}" type="presOf" srcId="{3DFF126B-3F3D-4E27-AF85-E1291DA89E5E}" destId="{557A4EA7-CA90-4341-8106-548E98DC53EE}" srcOrd="0" destOrd="0" presId="urn:microsoft.com/office/officeart/2005/8/layout/cycle1"/>
    <dgm:cxn modelId="{70722BC4-174F-44C1-95EA-8F6E268D5EB1}" srcId="{6D85D56B-6E87-47B4-95F2-CF9A82427D39}" destId="{0313F2B2-2B22-41CF-A8E6-F69F54C2DB05}" srcOrd="3" destOrd="0" parTransId="{FC934465-284A-4466-852F-0D5E099003DE}" sibTransId="{E13F7E51-4F1D-48F0-A8D4-B6AF9DEDC6E9}"/>
    <dgm:cxn modelId="{EA3E1B92-273D-4610-A4BF-21478AA7F00F}" srcId="{6D85D56B-6E87-47B4-95F2-CF9A82427D39}" destId="{E92109C9-EB5D-4F54-AD5E-47E568357314}" srcOrd="0" destOrd="0" parTransId="{5A680C42-1BD9-4EC5-A267-B54E91AF9729}" sibTransId="{28C6490F-E2BE-4804-97EC-FBDC16BCCA2E}"/>
    <dgm:cxn modelId="{E3244B21-8E12-450D-9C4C-78E5084C14A0}" type="presOf" srcId="{0313F2B2-2B22-41CF-A8E6-F69F54C2DB05}" destId="{E78D3782-68D4-40E9-B498-734AB848F259}" srcOrd="0" destOrd="0" presId="urn:microsoft.com/office/officeart/2005/8/layout/cycle1"/>
    <dgm:cxn modelId="{3A4D845D-CDD2-4C40-9CDC-8FE239AAA705}" type="presOf" srcId="{3F76106E-A616-436F-8A7A-93C805E36FB1}" destId="{2653CB8C-860A-4560-93BE-619171FEA7C7}" srcOrd="0" destOrd="0" presId="urn:microsoft.com/office/officeart/2005/8/layout/cycle1"/>
    <dgm:cxn modelId="{EEC799E6-2316-40EE-9C54-FA08AA3584A8}" type="presOf" srcId="{4C16C157-3B0B-4D5E-909A-DB1EE2932922}" destId="{4A38E6A8-5E4A-4B36-8661-46837BE4F83C}" srcOrd="0" destOrd="0" presId="urn:microsoft.com/office/officeart/2005/8/layout/cycle1"/>
    <dgm:cxn modelId="{2BA18DAF-F897-44F3-8084-2178DA555B0F}" type="presOf" srcId="{0D32599C-38B5-4128-954F-CCFBC17A6057}" destId="{F81C13C4-DC42-41AA-A041-B8F936977FC9}" srcOrd="0" destOrd="0" presId="urn:microsoft.com/office/officeart/2005/8/layout/cycle1"/>
    <dgm:cxn modelId="{3E4F95C7-CFFB-403F-A844-174E3A6F182B}" type="presOf" srcId="{67D33F5F-A313-48E9-A600-289BEA63C75C}" destId="{A7DD30E9-48CF-4C7B-8595-C5BC1EFC1B61}" srcOrd="0" destOrd="0" presId="urn:microsoft.com/office/officeart/2005/8/layout/cycle1"/>
    <dgm:cxn modelId="{CB1B1827-F85C-46E3-AFD4-A52828436DF9}" type="presOf" srcId="{6D85D56B-6E87-47B4-95F2-CF9A82427D39}" destId="{7CC0F99D-7CBB-428F-B47E-CBCE0AC0B4A8}" srcOrd="0" destOrd="0" presId="urn:microsoft.com/office/officeart/2005/8/layout/cycle1"/>
    <dgm:cxn modelId="{B16420CA-716B-40D0-8156-3A501CF1FA4B}" type="presOf" srcId="{28C6490F-E2BE-4804-97EC-FBDC16BCCA2E}" destId="{0CC09AF0-A35E-40DE-A3B7-5472603E0391}" srcOrd="0" destOrd="0" presId="urn:microsoft.com/office/officeart/2005/8/layout/cycle1"/>
    <dgm:cxn modelId="{450B16C6-D697-4C90-A431-7140FDF1826D}" srcId="{6D85D56B-6E87-47B4-95F2-CF9A82427D39}" destId="{67D33F5F-A313-48E9-A600-289BEA63C75C}" srcOrd="4" destOrd="0" parTransId="{B2D3E013-E071-40B0-91AC-3118EF9CD083}" sibTransId="{D22B515B-07AD-42DE-A100-1608F347F84D}"/>
    <dgm:cxn modelId="{D1C15EDB-6B3D-4BC6-AF91-45CD9A3FB379}" srcId="{6D85D56B-6E87-47B4-95F2-CF9A82427D39}" destId="{3DFF126B-3F3D-4E27-AF85-E1291DA89E5E}" srcOrd="1" destOrd="0" parTransId="{68243C70-4249-4ACB-A7DC-A1EC1657F0A7}" sibTransId="{4C16C157-3B0B-4D5E-909A-DB1EE2932922}"/>
    <dgm:cxn modelId="{C5ADA22A-D6EB-4FFC-AA29-6EFD02059C19}" type="presOf" srcId="{E13F7E51-4F1D-48F0-A8D4-B6AF9DEDC6E9}" destId="{D4AFE098-6CCA-4C3B-BF2F-E5B3B02BC019}" srcOrd="0" destOrd="0" presId="urn:microsoft.com/office/officeart/2005/8/layout/cycle1"/>
    <dgm:cxn modelId="{48C6A1E8-867A-4914-ACF7-5615F49ED5ED}" type="presOf" srcId="{D22B515B-07AD-42DE-A100-1608F347F84D}" destId="{61EF85ED-02CE-4831-A82A-ADBC40E0E7B0}" srcOrd="0" destOrd="0" presId="urn:microsoft.com/office/officeart/2005/8/layout/cycle1"/>
    <dgm:cxn modelId="{1C7F0570-6C2D-4B65-AA1C-168874AC8887}" srcId="{6D85D56B-6E87-47B4-95F2-CF9A82427D39}" destId="{3F76106E-A616-436F-8A7A-93C805E36FB1}" srcOrd="2" destOrd="0" parTransId="{13242A0A-5A74-4F3A-98AC-776F2754B7BB}" sibTransId="{0D32599C-38B5-4128-954F-CCFBC17A6057}"/>
    <dgm:cxn modelId="{A06A1472-D797-45BC-A7DA-E2E4D500396F}" type="presParOf" srcId="{7CC0F99D-7CBB-428F-B47E-CBCE0AC0B4A8}" destId="{F1239C9D-CA6F-4087-BB91-C3C4CF331811}" srcOrd="0" destOrd="0" presId="urn:microsoft.com/office/officeart/2005/8/layout/cycle1"/>
    <dgm:cxn modelId="{DE4CFB28-F3E7-4537-947D-04E9E5785C77}" type="presParOf" srcId="{7CC0F99D-7CBB-428F-B47E-CBCE0AC0B4A8}" destId="{1DCF1AA0-7061-4EB5-B1D9-F4AD3B535942}" srcOrd="1" destOrd="0" presId="urn:microsoft.com/office/officeart/2005/8/layout/cycle1"/>
    <dgm:cxn modelId="{EC522FB9-FAA8-44FB-8B7A-EBAF8668F080}" type="presParOf" srcId="{7CC0F99D-7CBB-428F-B47E-CBCE0AC0B4A8}" destId="{0CC09AF0-A35E-40DE-A3B7-5472603E0391}" srcOrd="2" destOrd="0" presId="urn:microsoft.com/office/officeart/2005/8/layout/cycle1"/>
    <dgm:cxn modelId="{2F45A249-5120-47C3-A372-7FCA97FDADCC}" type="presParOf" srcId="{7CC0F99D-7CBB-428F-B47E-CBCE0AC0B4A8}" destId="{E911E300-1B60-4599-B8B5-1407F1C0B287}" srcOrd="3" destOrd="0" presId="urn:microsoft.com/office/officeart/2005/8/layout/cycle1"/>
    <dgm:cxn modelId="{261BF2C1-6583-42BC-85CB-99FE0115F0A9}" type="presParOf" srcId="{7CC0F99D-7CBB-428F-B47E-CBCE0AC0B4A8}" destId="{557A4EA7-CA90-4341-8106-548E98DC53EE}" srcOrd="4" destOrd="0" presId="urn:microsoft.com/office/officeart/2005/8/layout/cycle1"/>
    <dgm:cxn modelId="{A453B3CB-34DA-4F3F-9878-8193088B0255}" type="presParOf" srcId="{7CC0F99D-7CBB-428F-B47E-CBCE0AC0B4A8}" destId="{4A38E6A8-5E4A-4B36-8661-46837BE4F83C}" srcOrd="5" destOrd="0" presId="urn:microsoft.com/office/officeart/2005/8/layout/cycle1"/>
    <dgm:cxn modelId="{11B550B7-5B90-4DA7-A5A3-F964D2F29BE4}" type="presParOf" srcId="{7CC0F99D-7CBB-428F-B47E-CBCE0AC0B4A8}" destId="{A3B3D1E6-4952-4FC1-BA06-25160352E471}" srcOrd="6" destOrd="0" presId="urn:microsoft.com/office/officeart/2005/8/layout/cycle1"/>
    <dgm:cxn modelId="{73708A01-05B9-47C7-9532-EE1F9FF45740}" type="presParOf" srcId="{7CC0F99D-7CBB-428F-B47E-CBCE0AC0B4A8}" destId="{2653CB8C-860A-4560-93BE-619171FEA7C7}" srcOrd="7" destOrd="0" presId="urn:microsoft.com/office/officeart/2005/8/layout/cycle1"/>
    <dgm:cxn modelId="{A23032DB-FA25-4EAA-88C7-B39C0CA11F4F}" type="presParOf" srcId="{7CC0F99D-7CBB-428F-B47E-CBCE0AC0B4A8}" destId="{F81C13C4-DC42-41AA-A041-B8F936977FC9}" srcOrd="8" destOrd="0" presId="urn:microsoft.com/office/officeart/2005/8/layout/cycle1"/>
    <dgm:cxn modelId="{3C54DA5C-81D5-4086-9DD1-5353E549D6BC}" type="presParOf" srcId="{7CC0F99D-7CBB-428F-B47E-CBCE0AC0B4A8}" destId="{5C47D9E8-55CC-4022-819D-E31A6094FE18}" srcOrd="9" destOrd="0" presId="urn:microsoft.com/office/officeart/2005/8/layout/cycle1"/>
    <dgm:cxn modelId="{80AD3EA1-4912-462E-9DD4-3D98986ED1BD}" type="presParOf" srcId="{7CC0F99D-7CBB-428F-B47E-CBCE0AC0B4A8}" destId="{E78D3782-68D4-40E9-B498-734AB848F259}" srcOrd="10" destOrd="0" presId="urn:microsoft.com/office/officeart/2005/8/layout/cycle1"/>
    <dgm:cxn modelId="{02B8B148-C534-4629-9172-E533EA957D65}" type="presParOf" srcId="{7CC0F99D-7CBB-428F-B47E-CBCE0AC0B4A8}" destId="{D4AFE098-6CCA-4C3B-BF2F-E5B3B02BC019}" srcOrd="11" destOrd="0" presId="urn:microsoft.com/office/officeart/2005/8/layout/cycle1"/>
    <dgm:cxn modelId="{ECFDC09D-8C1E-4A12-8D0F-58039952A974}" type="presParOf" srcId="{7CC0F99D-7CBB-428F-B47E-CBCE0AC0B4A8}" destId="{CC0B915B-4367-4F93-B699-37FEB783C5B5}" srcOrd="12" destOrd="0" presId="urn:microsoft.com/office/officeart/2005/8/layout/cycle1"/>
    <dgm:cxn modelId="{6600E497-C0AD-480E-9A51-9F7DBCCB0FE9}" type="presParOf" srcId="{7CC0F99D-7CBB-428F-B47E-CBCE0AC0B4A8}" destId="{A7DD30E9-48CF-4C7B-8595-C5BC1EFC1B61}" srcOrd="13" destOrd="0" presId="urn:microsoft.com/office/officeart/2005/8/layout/cycle1"/>
    <dgm:cxn modelId="{C828AF5D-539A-436A-A57A-31E7DAC59B92}" type="presParOf" srcId="{7CC0F99D-7CBB-428F-B47E-CBCE0AC0B4A8}" destId="{61EF85ED-02CE-4831-A82A-ADBC40E0E7B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BC46395-95DE-4159-B728-B4B7C92ED5BF}"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C06DF8A9-F459-46FA-918E-D1CD81C50E10}">
      <dgm:prSet custT="1"/>
      <dgm:spPr/>
      <dgm:t>
        <a:bodyPr/>
        <a:lstStyle/>
        <a:p>
          <a:pPr algn="ctr" rtl="1"/>
          <a:r>
            <a:rPr lang="ar-SA" sz="2800" b="1" smtClean="0">
              <a:cs typeface="+mj-cs"/>
            </a:rPr>
            <a:t>التحديات المتعلقة بمهارات الموظفين </a:t>
          </a:r>
          <a:endParaRPr lang="en-US" sz="2800" b="1">
            <a:cs typeface="+mj-cs"/>
          </a:endParaRPr>
        </a:p>
      </dgm:t>
    </dgm:pt>
    <dgm:pt modelId="{88C46D4C-E08F-4A67-B680-F0BD62003B52}" type="parTrans" cxnId="{B693D769-BA65-4512-AC4A-96FA8C74BC16}">
      <dgm:prSet/>
      <dgm:spPr/>
      <dgm:t>
        <a:bodyPr/>
        <a:lstStyle/>
        <a:p>
          <a:pPr algn="ctr" rtl="1"/>
          <a:endParaRPr lang="en-US" sz="2800" b="1">
            <a:cs typeface="+mj-cs"/>
          </a:endParaRPr>
        </a:p>
      </dgm:t>
    </dgm:pt>
    <dgm:pt modelId="{E3CB69DF-A7AC-4C47-B877-A5736DC9C080}" type="sibTrans" cxnId="{B693D769-BA65-4512-AC4A-96FA8C74BC16}">
      <dgm:prSet/>
      <dgm:spPr/>
      <dgm:t>
        <a:bodyPr/>
        <a:lstStyle/>
        <a:p>
          <a:pPr algn="ctr" rtl="1"/>
          <a:endParaRPr lang="en-US" sz="2800" b="1">
            <a:cs typeface="+mj-cs"/>
          </a:endParaRPr>
        </a:p>
      </dgm:t>
    </dgm:pt>
    <dgm:pt modelId="{B545FB4E-F55A-463E-A5CB-A640FDAA00FC}">
      <dgm:prSet custT="1"/>
      <dgm:spPr/>
      <dgm:t>
        <a:bodyPr/>
        <a:lstStyle/>
        <a:p>
          <a:pPr algn="ctr" rtl="1"/>
          <a:r>
            <a:rPr lang="ar-SA" sz="2800" b="1" smtClean="0">
              <a:cs typeface="+mj-cs"/>
            </a:rPr>
            <a:t>تحديات إحتياجات وتوجهات سوق العمل</a:t>
          </a:r>
          <a:endParaRPr lang="en-US" sz="2800" b="1">
            <a:cs typeface="+mj-cs"/>
          </a:endParaRPr>
        </a:p>
      </dgm:t>
    </dgm:pt>
    <dgm:pt modelId="{52C18585-0BE5-4AF0-8680-A089E0E39517}" type="parTrans" cxnId="{F993C4A4-AA32-49DA-A1BE-324E84168B0F}">
      <dgm:prSet/>
      <dgm:spPr/>
      <dgm:t>
        <a:bodyPr/>
        <a:lstStyle/>
        <a:p>
          <a:pPr algn="ctr" rtl="1"/>
          <a:endParaRPr lang="en-US" sz="2800" b="1">
            <a:cs typeface="+mj-cs"/>
          </a:endParaRPr>
        </a:p>
      </dgm:t>
    </dgm:pt>
    <dgm:pt modelId="{2D493EE7-81F8-4D9C-AC78-D4E4232E1ACD}" type="sibTrans" cxnId="{F993C4A4-AA32-49DA-A1BE-324E84168B0F}">
      <dgm:prSet/>
      <dgm:spPr/>
      <dgm:t>
        <a:bodyPr/>
        <a:lstStyle/>
        <a:p>
          <a:pPr algn="ctr" rtl="1"/>
          <a:endParaRPr lang="en-US" sz="2800" b="1">
            <a:cs typeface="+mj-cs"/>
          </a:endParaRPr>
        </a:p>
      </dgm:t>
    </dgm:pt>
    <dgm:pt modelId="{DC5E80D8-ACEC-4D4C-A7D8-1C709F889E35}">
      <dgm:prSet custT="1"/>
      <dgm:spPr/>
      <dgm:t>
        <a:bodyPr/>
        <a:lstStyle/>
        <a:p>
          <a:pPr algn="ctr" rtl="1"/>
          <a:r>
            <a:rPr lang="ar-SA" sz="2800" b="1" smtClean="0">
              <a:cs typeface="+mj-cs"/>
            </a:rPr>
            <a:t>تحديات متعلقة بإدارة ومقاومة التغيير</a:t>
          </a:r>
          <a:endParaRPr lang="en-US" sz="2800" b="1">
            <a:cs typeface="+mj-cs"/>
          </a:endParaRPr>
        </a:p>
      </dgm:t>
    </dgm:pt>
    <dgm:pt modelId="{A71901C7-A328-4FBC-B82D-A82596E51057}" type="parTrans" cxnId="{A39558B5-7578-45CB-A910-2DCEB6729212}">
      <dgm:prSet/>
      <dgm:spPr/>
      <dgm:t>
        <a:bodyPr/>
        <a:lstStyle/>
        <a:p>
          <a:pPr algn="ctr" rtl="1"/>
          <a:endParaRPr lang="en-US" sz="2800" b="1">
            <a:cs typeface="+mj-cs"/>
          </a:endParaRPr>
        </a:p>
      </dgm:t>
    </dgm:pt>
    <dgm:pt modelId="{FA3ACF4B-BD5B-4D7F-A4B8-A8ED18600105}" type="sibTrans" cxnId="{A39558B5-7578-45CB-A910-2DCEB6729212}">
      <dgm:prSet/>
      <dgm:spPr/>
      <dgm:t>
        <a:bodyPr/>
        <a:lstStyle/>
        <a:p>
          <a:pPr algn="ctr" rtl="1"/>
          <a:endParaRPr lang="en-US" sz="2800" b="1">
            <a:cs typeface="+mj-cs"/>
          </a:endParaRPr>
        </a:p>
      </dgm:t>
    </dgm:pt>
    <dgm:pt modelId="{0EC73BCB-81CB-4663-A5D4-1E78842BD5C0}">
      <dgm:prSet custT="1"/>
      <dgm:spPr/>
      <dgm:t>
        <a:bodyPr/>
        <a:lstStyle/>
        <a:p>
          <a:pPr algn="ctr" rtl="1"/>
          <a:r>
            <a:rPr lang="ar-SA" sz="2800" b="1" smtClean="0">
              <a:cs typeface="+mj-cs"/>
            </a:rPr>
            <a:t>تحديات التنافس العالمي</a:t>
          </a:r>
          <a:endParaRPr lang="en-US" sz="2800" b="1">
            <a:cs typeface="+mj-cs"/>
          </a:endParaRPr>
        </a:p>
      </dgm:t>
    </dgm:pt>
    <dgm:pt modelId="{9A14D507-0FB9-4A70-A234-9E253211CADE}" type="parTrans" cxnId="{A2B82A3C-71E8-491C-BA14-E69CB1B2B39D}">
      <dgm:prSet/>
      <dgm:spPr/>
      <dgm:t>
        <a:bodyPr/>
        <a:lstStyle/>
        <a:p>
          <a:pPr algn="ctr" rtl="1"/>
          <a:endParaRPr lang="en-US" sz="2800" b="1">
            <a:cs typeface="+mj-cs"/>
          </a:endParaRPr>
        </a:p>
      </dgm:t>
    </dgm:pt>
    <dgm:pt modelId="{27C3AA8F-81D3-4478-B41F-DF78C8DE506B}" type="sibTrans" cxnId="{A2B82A3C-71E8-491C-BA14-E69CB1B2B39D}">
      <dgm:prSet/>
      <dgm:spPr/>
      <dgm:t>
        <a:bodyPr/>
        <a:lstStyle/>
        <a:p>
          <a:pPr algn="ctr" rtl="1"/>
          <a:endParaRPr lang="en-US" sz="2800" b="1">
            <a:cs typeface="+mj-cs"/>
          </a:endParaRPr>
        </a:p>
      </dgm:t>
    </dgm:pt>
    <dgm:pt modelId="{7DC84D08-7FAA-4E92-A2A8-76B0B6DA1732}">
      <dgm:prSet custT="1"/>
      <dgm:spPr/>
      <dgm:t>
        <a:bodyPr/>
        <a:lstStyle/>
        <a:p>
          <a:pPr algn="ctr" rtl="1"/>
          <a:r>
            <a:rPr lang="ar-SA" sz="2800" b="1" dirty="0" smtClean="0">
              <a:cs typeface="+mj-cs"/>
            </a:rPr>
            <a:t>التحديات المتعلقة بالأهداف والأولويات المؤسسية</a:t>
          </a:r>
          <a:endParaRPr lang="en-US" sz="2800" b="1" dirty="0">
            <a:cs typeface="+mj-cs"/>
          </a:endParaRPr>
        </a:p>
      </dgm:t>
    </dgm:pt>
    <dgm:pt modelId="{0212A00A-B133-4094-A2A7-79E06AEF1F30}" type="parTrans" cxnId="{9DD249DD-B6EA-4E41-95F1-34263D5F1016}">
      <dgm:prSet/>
      <dgm:spPr/>
      <dgm:t>
        <a:bodyPr/>
        <a:lstStyle/>
        <a:p>
          <a:pPr algn="ctr" rtl="1"/>
          <a:endParaRPr lang="en-US" sz="2800" b="1">
            <a:cs typeface="+mj-cs"/>
          </a:endParaRPr>
        </a:p>
      </dgm:t>
    </dgm:pt>
    <dgm:pt modelId="{0376BB0E-2811-4E15-A16A-695AA4DDB7A0}" type="sibTrans" cxnId="{9DD249DD-B6EA-4E41-95F1-34263D5F1016}">
      <dgm:prSet/>
      <dgm:spPr/>
      <dgm:t>
        <a:bodyPr/>
        <a:lstStyle/>
        <a:p>
          <a:pPr algn="ctr" rtl="1"/>
          <a:endParaRPr lang="en-US" sz="2800" b="1">
            <a:cs typeface="+mj-cs"/>
          </a:endParaRPr>
        </a:p>
      </dgm:t>
    </dgm:pt>
    <dgm:pt modelId="{777EDF38-EE4D-45D1-B910-DDA5AB58EC6A}">
      <dgm:prSet custT="1"/>
      <dgm:spPr/>
      <dgm:t>
        <a:bodyPr/>
        <a:lstStyle/>
        <a:p>
          <a:pPr algn="ctr" rtl="1"/>
          <a:r>
            <a:rPr lang="ar-SA" sz="2800" b="1" dirty="0" smtClean="0">
              <a:cs typeface="+mj-cs"/>
            </a:rPr>
            <a:t>تحديات متعلقة بممارسة أنماط إدارية حديثة</a:t>
          </a:r>
          <a:endParaRPr lang="en-US" sz="2800" b="1" dirty="0">
            <a:cs typeface="+mj-cs"/>
          </a:endParaRPr>
        </a:p>
      </dgm:t>
    </dgm:pt>
    <dgm:pt modelId="{0BDB4DD2-B776-4E72-9769-CF2712522D56}" type="parTrans" cxnId="{EA3E1A62-F9C8-4CB9-B5AC-7139DE1DE5C4}">
      <dgm:prSet/>
      <dgm:spPr/>
      <dgm:t>
        <a:bodyPr/>
        <a:lstStyle/>
        <a:p>
          <a:pPr algn="ctr" rtl="1"/>
          <a:endParaRPr lang="en-US" sz="2800" b="1">
            <a:cs typeface="+mj-cs"/>
          </a:endParaRPr>
        </a:p>
      </dgm:t>
    </dgm:pt>
    <dgm:pt modelId="{F7CBED55-DA6B-4808-BE28-74AE77D976C2}" type="sibTrans" cxnId="{EA3E1A62-F9C8-4CB9-B5AC-7139DE1DE5C4}">
      <dgm:prSet/>
      <dgm:spPr/>
      <dgm:t>
        <a:bodyPr/>
        <a:lstStyle/>
        <a:p>
          <a:pPr algn="ctr" rtl="1"/>
          <a:endParaRPr lang="en-US" sz="2800" b="1">
            <a:cs typeface="+mj-cs"/>
          </a:endParaRPr>
        </a:p>
      </dgm:t>
    </dgm:pt>
    <dgm:pt modelId="{50260F6F-2003-4127-9597-EBEE17E0A816}">
      <dgm:prSet custT="1"/>
      <dgm:spPr/>
      <dgm:t>
        <a:bodyPr/>
        <a:lstStyle/>
        <a:p>
          <a:pPr algn="ctr" rtl="1"/>
          <a:r>
            <a:rPr lang="ar-SA" sz="2800" b="1" smtClean="0">
              <a:cs typeface="+mj-cs"/>
            </a:rPr>
            <a:t>التحديات المتعلقة بتنوع الموارد البشرية </a:t>
          </a:r>
          <a:endParaRPr lang="en-US" sz="2800" b="1">
            <a:cs typeface="+mj-cs"/>
          </a:endParaRPr>
        </a:p>
      </dgm:t>
    </dgm:pt>
    <dgm:pt modelId="{E3AA90BB-47F2-42CD-A2EF-21382F65CAF8}" type="parTrans" cxnId="{4F3F5383-3B88-49A5-86A8-8D1538A3B8FE}">
      <dgm:prSet/>
      <dgm:spPr/>
      <dgm:t>
        <a:bodyPr/>
        <a:lstStyle/>
        <a:p>
          <a:pPr algn="ctr" rtl="1"/>
          <a:endParaRPr lang="en-US" sz="2800" b="1">
            <a:cs typeface="+mj-cs"/>
          </a:endParaRPr>
        </a:p>
      </dgm:t>
    </dgm:pt>
    <dgm:pt modelId="{D142F030-9E29-4CAB-8417-DEC5CCC11476}" type="sibTrans" cxnId="{4F3F5383-3B88-49A5-86A8-8D1538A3B8FE}">
      <dgm:prSet/>
      <dgm:spPr/>
      <dgm:t>
        <a:bodyPr/>
        <a:lstStyle/>
        <a:p>
          <a:pPr algn="ctr" rtl="1"/>
          <a:endParaRPr lang="en-US" sz="2800" b="1">
            <a:cs typeface="+mj-cs"/>
          </a:endParaRPr>
        </a:p>
      </dgm:t>
    </dgm:pt>
    <dgm:pt modelId="{969C9601-5C1A-46ED-AEC6-60462EB86125}" type="pres">
      <dgm:prSet presAssocID="{FBC46395-95DE-4159-B728-B4B7C92ED5BF}" presName="Name0" presStyleCnt="0">
        <dgm:presLayoutVars>
          <dgm:chMax/>
          <dgm:chPref/>
          <dgm:dir/>
        </dgm:presLayoutVars>
      </dgm:prSet>
      <dgm:spPr/>
      <dgm:t>
        <a:bodyPr/>
        <a:lstStyle/>
        <a:p>
          <a:endParaRPr lang="en-US"/>
        </a:p>
      </dgm:t>
    </dgm:pt>
    <dgm:pt modelId="{F178F62F-90AB-4D1A-94E6-C15D70525D47}" type="pres">
      <dgm:prSet presAssocID="{C06DF8A9-F459-46FA-918E-D1CD81C50E10}" presName="parenttextcomposite" presStyleCnt="0"/>
      <dgm:spPr/>
    </dgm:pt>
    <dgm:pt modelId="{A3E45B2E-750B-4570-AD23-CBD6FCE3811F}" type="pres">
      <dgm:prSet presAssocID="{C06DF8A9-F459-46FA-918E-D1CD81C50E10}" presName="parenttext" presStyleLbl="revTx" presStyleIdx="0" presStyleCnt="7">
        <dgm:presLayoutVars>
          <dgm:chMax/>
          <dgm:chPref val="2"/>
          <dgm:bulletEnabled val="1"/>
        </dgm:presLayoutVars>
      </dgm:prSet>
      <dgm:spPr/>
      <dgm:t>
        <a:bodyPr/>
        <a:lstStyle/>
        <a:p>
          <a:endParaRPr lang="en-US"/>
        </a:p>
      </dgm:t>
    </dgm:pt>
    <dgm:pt modelId="{47ECA45D-2066-4511-905E-3CAD0E456051}" type="pres">
      <dgm:prSet presAssocID="{C06DF8A9-F459-46FA-918E-D1CD81C50E10}" presName="parallelogramComposite" presStyleCnt="0"/>
      <dgm:spPr/>
    </dgm:pt>
    <dgm:pt modelId="{69FA0931-8A84-4EBD-85FB-80A9A72E797C}" type="pres">
      <dgm:prSet presAssocID="{C06DF8A9-F459-46FA-918E-D1CD81C50E10}" presName="parallelogram1" presStyleLbl="alignNode1" presStyleIdx="0" presStyleCnt="49"/>
      <dgm:spPr/>
    </dgm:pt>
    <dgm:pt modelId="{2F9CF8C0-618D-4E7F-9F7A-E1570EF8DE97}" type="pres">
      <dgm:prSet presAssocID="{C06DF8A9-F459-46FA-918E-D1CD81C50E10}" presName="parallelogram2" presStyleLbl="alignNode1" presStyleIdx="1" presStyleCnt="49"/>
      <dgm:spPr/>
    </dgm:pt>
    <dgm:pt modelId="{9E8584F8-949D-4F84-BA30-7FE6F66EBC6B}" type="pres">
      <dgm:prSet presAssocID="{C06DF8A9-F459-46FA-918E-D1CD81C50E10}" presName="parallelogram3" presStyleLbl="alignNode1" presStyleIdx="2" presStyleCnt="49"/>
      <dgm:spPr/>
    </dgm:pt>
    <dgm:pt modelId="{73D88A50-0134-49F6-BE92-493F9FB85C0C}" type="pres">
      <dgm:prSet presAssocID="{C06DF8A9-F459-46FA-918E-D1CD81C50E10}" presName="parallelogram4" presStyleLbl="alignNode1" presStyleIdx="3" presStyleCnt="49"/>
      <dgm:spPr/>
    </dgm:pt>
    <dgm:pt modelId="{D89DAC5C-DED1-4E84-B572-6AD99B283FD2}" type="pres">
      <dgm:prSet presAssocID="{C06DF8A9-F459-46FA-918E-D1CD81C50E10}" presName="parallelogram5" presStyleLbl="alignNode1" presStyleIdx="4" presStyleCnt="49"/>
      <dgm:spPr/>
    </dgm:pt>
    <dgm:pt modelId="{4DD48C36-0E58-415E-B07E-829F56B163A4}" type="pres">
      <dgm:prSet presAssocID="{C06DF8A9-F459-46FA-918E-D1CD81C50E10}" presName="parallelogram6" presStyleLbl="alignNode1" presStyleIdx="5" presStyleCnt="49"/>
      <dgm:spPr/>
    </dgm:pt>
    <dgm:pt modelId="{F354417F-1D31-40A7-9DF4-A860517EB906}" type="pres">
      <dgm:prSet presAssocID="{C06DF8A9-F459-46FA-918E-D1CD81C50E10}" presName="parallelogram7" presStyleLbl="alignNode1" presStyleIdx="6" presStyleCnt="49"/>
      <dgm:spPr/>
    </dgm:pt>
    <dgm:pt modelId="{B063F79B-3CCF-453B-8D4B-CD9F8105AA82}" type="pres">
      <dgm:prSet presAssocID="{E3CB69DF-A7AC-4C47-B877-A5736DC9C080}" presName="sibTrans" presStyleCnt="0"/>
      <dgm:spPr/>
    </dgm:pt>
    <dgm:pt modelId="{F0BA27AF-8B4A-403D-8157-70C05A851B11}" type="pres">
      <dgm:prSet presAssocID="{B545FB4E-F55A-463E-A5CB-A640FDAA00FC}" presName="parenttextcomposite" presStyleCnt="0"/>
      <dgm:spPr/>
    </dgm:pt>
    <dgm:pt modelId="{05C85751-BBE1-4077-A214-117336D2950A}" type="pres">
      <dgm:prSet presAssocID="{B545FB4E-F55A-463E-A5CB-A640FDAA00FC}" presName="parenttext" presStyleLbl="revTx" presStyleIdx="1" presStyleCnt="7">
        <dgm:presLayoutVars>
          <dgm:chMax/>
          <dgm:chPref val="2"/>
          <dgm:bulletEnabled val="1"/>
        </dgm:presLayoutVars>
      </dgm:prSet>
      <dgm:spPr/>
      <dgm:t>
        <a:bodyPr/>
        <a:lstStyle/>
        <a:p>
          <a:endParaRPr lang="en-US"/>
        </a:p>
      </dgm:t>
    </dgm:pt>
    <dgm:pt modelId="{B1E68763-6291-4E16-BB7F-D2F9A7EF7D70}" type="pres">
      <dgm:prSet presAssocID="{B545FB4E-F55A-463E-A5CB-A640FDAA00FC}" presName="parallelogramComposite" presStyleCnt="0"/>
      <dgm:spPr/>
    </dgm:pt>
    <dgm:pt modelId="{57736F04-C137-43DE-BB4D-31472755F56B}" type="pres">
      <dgm:prSet presAssocID="{B545FB4E-F55A-463E-A5CB-A640FDAA00FC}" presName="parallelogram1" presStyleLbl="alignNode1" presStyleIdx="7" presStyleCnt="49"/>
      <dgm:spPr/>
    </dgm:pt>
    <dgm:pt modelId="{37A5D493-0579-48DA-BB66-7C12AFF23FC6}" type="pres">
      <dgm:prSet presAssocID="{B545FB4E-F55A-463E-A5CB-A640FDAA00FC}" presName="parallelogram2" presStyleLbl="alignNode1" presStyleIdx="8" presStyleCnt="49"/>
      <dgm:spPr/>
    </dgm:pt>
    <dgm:pt modelId="{8AA30346-435E-465C-BA0D-35655604E41C}" type="pres">
      <dgm:prSet presAssocID="{B545FB4E-F55A-463E-A5CB-A640FDAA00FC}" presName="parallelogram3" presStyleLbl="alignNode1" presStyleIdx="9" presStyleCnt="49"/>
      <dgm:spPr/>
    </dgm:pt>
    <dgm:pt modelId="{5D4F3A91-5D34-46A3-9EF3-964398A7DE41}" type="pres">
      <dgm:prSet presAssocID="{B545FB4E-F55A-463E-A5CB-A640FDAA00FC}" presName="parallelogram4" presStyleLbl="alignNode1" presStyleIdx="10" presStyleCnt="49"/>
      <dgm:spPr/>
    </dgm:pt>
    <dgm:pt modelId="{C347C76D-1913-4E3A-8634-A2588C72C7C0}" type="pres">
      <dgm:prSet presAssocID="{B545FB4E-F55A-463E-A5CB-A640FDAA00FC}" presName="parallelogram5" presStyleLbl="alignNode1" presStyleIdx="11" presStyleCnt="49"/>
      <dgm:spPr/>
    </dgm:pt>
    <dgm:pt modelId="{04D04FED-6C26-486B-9EB4-C7374D867256}" type="pres">
      <dgm:prSet presAssocID="{B545FB4E-F55A-463E-A5CB-A640FDAA00FC}" presName="parallelogram6" presStyleLbl="alignNode1" presStyleIdx="12" presStyleCnt="49"/>
      <dgm:spPr/>
    </dgm:pt>
    <dgm:pt modelId="{9491C427-8560-4460-A2C6-B43B54DA07EA}" type="pres">
      <dgm:prSet presAssocID="{B545FB4E-F55A-463E-A5CB-A640FDAA00FC}" presName="parallelogram7" presStyleLbl="alignNode1" presStyleIdx="13" presStyleCnt="49"/>
      <dgm:spPr/>
    </dgm:pt>
    <dgm:pt modelId="{928E28A9-4ACA-4AA0-8FA2-159EE2996855}" type="pres">
      <dgm:prSet presAssocID="{2D493EE7-81F8-4D9C-AC78-D4E4232E1ACD}" presName="sibTrans" presStyleCnt="0"/>
      <dgm:spPr/>
    </dgm:pt>
    <dgm:pt modelId="{6187CC31-22A1-47D9-A6A7-FEC95FA7A099}" type="pres">
      <dgm:prSet presAssocID="{DC5E80D8-ACEC-4D4C-A7D8-1C709F889E35}" presName="parenttextcomposite" presStyleCnt="0"/>
      <dgm:spPr/>
    </dgm:pt>
    <dgm:pt modelId="{7FD053C7-8558-4FAB-988D-48843527C097}" type="pres">
      <dgm:prSet presAssocID="{DC5E80D8-ACEC-4D4C-A7D8-1C709F889E35}" presName="parenttext" presStyleLbl="revTx" presStyleIdx="2" presStyleCnt="7">
        <dgm:presLayoutVars>
          <dgm:chMax/>
          <dgm:chPref val="2"/>
          <dgm:bulletEnabled val="1"/>
        </dgm:presLayoutVars>
      </dgm:prSet>
      <dgm:spPr/>
      <dgm:t>
        <a:bodyPr/>
        <a:lstStyle/>
        <a:p>
          <a:endParaRPr lang="en-US"/>
        </a:p>
      </dgm:t>
    </dgm:pt>
    <dgm:pt modelId="{6E7CBAB1-6458-4B19-A7CB-111BE961C947}" type="pres">
      <dgm:prSet presAssocID="{DC5E80D8-ACEC-4D4C-A7D8-1C709F889E35}" presName="parallelogramComposite" presStyleCnt="0"/>
      <dgm:spPr/>
    </dgm:pt>
    <dgm:pt modelId="{57327F6F-3F63-4041-8420-F60CCBC7A137}" type="pres">
      <dgm:prSet presAssocID="{DC5E80D8-ACEC-4D4C-A7D8-1C709F889E35}" presName="parallelogram1" presStyleLbl="alignNode1" presStyleIdx="14" presStyleCnt="49"/>
      <dgm:spPr/>
    </dgm:pt>
    <dgm:pt modelId="{E05288A6-0E1C-42D5-BB63-CC40E7E9A55D}" type="pres">
      <dgm:prSet presAssocID="{DC5E80D8-ACEC-4D4C-A7D8-1C709F889E35}" presName="parallelogram2" presStyleLbl="alignNode1" presStyleIdx="15" presStyleCnt="49"/>
      <dgm:spPr/>
    </dgm:pt>
    <dgm:pt modelId="{881BF9C7-8C1C-494E-B9E0-1B7EF20CAC53}" type="pres">
      <dgm:prSet presAssocID="{DC5E80D8-ACEC-4D4C-A7D8-1C709F889E35}" presName="parallelogram3" presStyleLbl="alignNode1" presStyleIdx="16" presStyleCnt="49"/>
      <dgm:spPr/>
    </dgm:pt>
    <dgm:pt modelId="{49965573-06E8-4225-BDF4-31C4D44279D4}" type="pres">
      <dgm:prSet presAssocID="{DC5E80D8-ACEC-4D4C-A7D8-1C709F889E35}" presName="parallelogram4" presStyleLbl="alignNode1" presStyleIdx="17" presStyleCnt="49"/>
      <dgm:spPr/>
    </dgm:pt>
    <dgm:pt modelId="{01F12F41-0D2F-4CFA-95B7-CB64B2A47CA2}" type="pres">
      <dgm:prSet presAssocID="{DC5E80D8-ACEC-4D4C-A7D8-1C709F889E35}" presName="parallelogram5" presStyleLbl="alignNode1" presStyleIdx="18" presStyleCnt="49"/>
      <dgm:spPr/>
    </dgm:pt>
    <dgm:pt modelId="{A851E711-4336-42BF-864B-6BC84BB20B39}" type="pres">
      <dgm:prSet presAssocID="{DC5E80D8-ACEC-4D4C-A7D8-1C709F889E35}" presName="parallelogram6" presStyleLbl="alignNode1" presStyleIdx="19" presStyleCnt="49"/>
      <dgm:spPr/>
    </dgm:pt>
    <dgm:pt modelId="{9689BD78-8C89-47BD-B866-1A78A8E382DD}" type="pres">
      <dgm:prSet presAssocID="{DC5E80D8-ACEC-4D4C-A7D8-1C709F889E35}" presName="parallelogram7" presStyleLbl="alignNode1" presStyleIdx="20" presStyleCnt="49"/>
      <dgm:spPr/>
    </dgm:pt>
    <dgm:pt modelId="{4BA5C9CD-FC5A-4115-9A5B-6D6E87B07AE3}" type="pres">
      <dgm:prSet presAssocID="{FA3ACF4B-BD5B-4D7F-A4B8-A8ED18600105}" presName="sibTrans" presStyleCnt="0"/>
      <dgm:spPr/>
    </dgm:pt>
    <dgm:pt modelId="{59AD441D-F88E-4E2D-97E6-D66ABDA435AC}" type="pres">
      <dgm:prSet presAssocID="{0EC73BCB-81CB-4663-A5D4-1E78842BD5C0}" presName="parenttextcomposite" presStyleCnt="0"/>
      <dgm:spPr/>
    </dgm:pt>
    <dgm:pt modelId="{2C5B75FE-019B-49B3-B195-EFA2B8D0A1C7}" type="pres">
      <dgm:prSet presAssocID="{0EC73BCB-81CB-4663-A5D4-1E78842BD5C0}" presName="parenttext" presStyleLbl="revTx" presStyleIdx="3" presStyleCnt="7">
        <dgm:presLayoutVars>
          <dgm:chMax/>
          <dgm:chPref val="2"/>
          <dgm:bulletEnabled val="1"/>
        </dgm:presLayoutVars>
      </dgm:prSet>
      <dgm:spPr/>
      <dgm:t>
        <a:bodyPr/>
        <a:lstStyle/>
        <a:p>
          <a:endParaRPr lang="en-US"/>
        </a:p>
      </dgm:t>
    </dgm:pt>
    <dgm:pt modelId="{09002B00-AC32-4C29-9A72-88EB2A7856F4}" type="pres">
      <dgm:prSet presAssocID="{0EC73BCB-81CB-4663-A5D4-1E78842BD5C0}" presName="parallelogramComposite" presStyleCnt="0"/>
      <dgm:spPr/>
    </dgm:pt>
    <dgm:pt modelId="{E6031CE0-17A5-48A1-9565-6AAB40700EBC}" type="pres">
      <dgm:prSet presAssocID="{0EC73BCB-81CB-4663-A5D4-1E78842BD5C0}" presName="parallelogram1" presStyleLbl="alignNode1" presStyleIdx="21" presStyleCnt="49"/>
      <dgm:spPr/>
    </dgm:pt>
    <dgm:pt modelId="{F903A1D8-BEF5-48F3-A022-DE3A35A93A73}" type="pres">
      <dgm:prSet presAssocID="{0EC73BCB-81CB-4663-A5D4-1E78842BD5C0}" presName="parallelogram2" presStyleLbl="alignNode1" presStyleIdx="22" presStyleCnt="49"/>
      <dgm:spPr/>
    </dgm:pt>
    <dgm:pt modelId="{91DCEA5A-8C6D-407F-9383-BF474DE5F3FC}" type="pres">
      <dgm:prSet presAssocID="{0EC73BCB-81CB-4663-A5D4-1E78842BD5C0}" presName="parallelogram3" presStyleLbl="alignNode1" presStyleIdx="23" presStyleCnt="49"/>
      <dgm:spPr/>
    </dgm:pt>
    <dgm:pt modelId="{2B583111-9853-48DC-AA5F-7D9D503CB03B}" type="pres">
      <dgm:prSet presAssocID="{0EC73BCB-81CB-4663-A5D4-1E78842BD5C0}" presName="parallelogram4" presStyleLbl="alignNode1" presStyleIdx="24" presStyleCnt="49"/>
      <dgm:spPr/>
    </dgm:pt>
    <dgm:pt modelId="{ED702BE7-A019-4B9E-995B-69336D321AE0}" type="pres">
      <dgm:prSet presAssocID="{0EC73BCB-81CB-4663-A5D4-1E78842BD5C0}" presName="parallelogram5" presStyleLbl="alignNode1" presStyleIdx="25" presStyleCnt="49"/>
      <dgm:spPr/>
    </dgm:pt>
    <dgm:pt modelId="{E56C3AA1-EED7-4ABF-82C0-9DF8A8F55B76}" type="pres">
      <dgm:prSet presAssocID="{0EC73BCB-81CB-4663-A5D4-1E78842BD5C0}" presName="parallelogram6" presStyleLbl="alignNode1" presStyleIdx="26" presStyleCnt="49"/>
      <dgm:spPr/>
    </dgm:pt>
    <dgm:pt modelId="{202946B6-8C07-4AE0-9674-2C6036E92C53}" type="pres">
      <dgm:prSet presAssocID="{0EC73BCB-81CB-4663-A5D4-1E78842BD5C0}" presName="parallelogram7" presStyleLbl="alignNode1" presStyleIdx="27" presStyleCnt="49"/>
      <dgm:spPr/>
    </dgm:pt>
    <dgm:pt modelId="{9334CA42-4321-4620-9302-BCF1ADBD6967}" type="pres">
      <dgm:prSet presAssocID="{27C3AA8F-81D3-4478-B41F-DF78C8DE506B}" presName="sibTrans" presStyleCnt="0"/>
      <dgm:spPr/>
    </dgm:pt>
    <dgm:pt modelId="{6F5B32B3-A37E-444F-A3EE-318639A651B0}" type="pres">
      <dgm:prSet presAssocID="{7DC84D08-7FAA-4E92-A2A8-76B0B6DA1732}" presName="parenttextcomposite" presStyleCnt="0"/>
      <dgm:spPr/>
    </dgm:pt>
    <dgm:pt modelId="{EBFEBB6D-F352-4BB5-A37B-DFCB8257E305}" type="pres">
      <dgm:prSet presAssocID="{7DC84D08-7FAA-4E92-A2A8-76B0B6DA1732}" presName="parenttext" presStyleLbl="revTx" presStyleIdx="4" presStyleCnt="7" custScaleX="109301" custScaleY="171934">
        <dgm:presLayoutVars>
          <dgm:chMax/>
          <dgm:chPref val="2"/>
          <dgm:bulletEnabled val="1"/>
        </dgm:presLayoutVars>
      </dgm:prSet>
      <dgm:spPr/>
      <dgm:t>
        <a:bodyPr/>
        <a:lstStyle/>
        <a:p>
          <a:endParaRPr lang="en-US"/>
        </a:p>
      </dgm:t>
    </dgm:pt>
    <dgm:pt modelId="{9258C7CA-BA67-4D78-BC78-17FFA34C0E53}" type="pres">
      <dgm:prSet presAssocID="{7DC84D08-7FAA-4E92-A2A8-76B0B6DA1732}" presName="parallelogramComposite" presStyleCnt="0"/>
      <dgm:spPr/>
    </dgm:pt>
    <dgm:pt modelId="{CFB484EC-8EF0-4FC3-BFC6-E876B937792B}" type="pres">
      <dgm:prSet presAssocID="{7DC84D08-7FAA-4E92-A2A8-76B0B6DA1732}" presName="parallelogram1" presStyleLbl="alignNode1" presStyleIdx="28" presStyleCnt="49"/>
      <dgm:spPr/>
    </dgm:pt>
    <dgm:pt modelId="{6292A641-F11A-4A7F-A616-6C7E3CAB03EC}" type="pres">
      <dgm:prSet presAssocID="{7DC84D08-7FAA-4E92-A2A8-76B0B6DA1732}" presName="parallelogram2" presStyleLbl="alignNode1" presStyleIdx="29" presStyleCnt="49"/>
      <dgm:spPr/>
    </dgm:pt>
    <dgm:pt modelId="{F0046FCB-3100-4AA0-9989-CA12F14F520E}" type="pres">
      <dgm:prSet presAssocID="{7DC84D08-7FAA-4E92-A2A8-76B0B6DA1732}" presName="parallelogram3" presStyleLbl="alignNode1" presStyleIdx="30" presStyleCnt="49"/>
      <dgm:spPr/>
    </dgm:pt>
    <dgm:pt modelId="{B31BC69B-D588-4142-900D-AB0BD3519842}" type="pres">
      <dgm:prSet presAssocID="{7DC84D08-7FAA-4E92-A2A8-76B0B6DA1732}" presName="parallelogram4" presStyleLbl="alignNode1" presStyleIdx="31" presStyleCnt="49"/>
      <dgm:spPr/>
    </dgm:pt>
    <dgm:pt modelId="{B8A6B530-EBC5-4124-B5DE-6B054A93792B}" type="pres">
      <dgm:prSet presAssocID="{7DC84D08-7FAA-4E92-A2A8-76B0B6DA1732}" presName="parallelogram5" presStyleLbl="alignNode1" presStyleIdx="32" presStyleCnt="49"/>
      <dgm:spPr/>
    </dgm:pt>
    <dgm:pt modelId="{3191600D-211D-4826-B80C-93DFF254558E}" type="pres">
      <dgm:prSet presAssocID="{7DC84D08-7FAA-4E92-A2A8-76B0B6DA1732}" presName="parallelogram6" presStyleLbl="alignNode1" presStyleIdx="33" presStyleCnt="49"/>
      <dgm:spPr/>
    </dgm:pt>
    <dgm:pt modelId="{582C1757-C987-4780-A3E4-BB3BEF039F55}" type="pres">
      <dgm:prSet presAssocID="{7DC84D08-7FAA-4E92-A2A8-76B0B6DA1732}" presName="parallelogram7" presStyleLbl="alignNode1" presStyleIdx="34" presStyleCnt="49"/>
      <dgm:spPr/>
    </dgm:pt>
    <dgm:pt modelId="{4459F812-5300-4260-9C5E-1A9AFD58117B}" type="pres">
      <dgm:prSet presAssocID="{0376BB0E-2811-4E15-A16A-695AA4DDB7A0}" presName="sibTrans" presStyleCnt="0"/>
      <dgm:spPr/>
    </dgm:pt>
    <dgm:pt modelId="{4FDCFE53-AAAB-48C6-B5AA-CAC9C7596F34}" type="pres">
      <dgm:prSet presAssocID="{777EDF38-EE4D-45D1-B910-DDA5AB58EC6A}" presName="parenttextcomposite" presStyleCnt="0"/>
      <dgm:spPr/>
    </dgm:pt>
    <dgm:pt modelId="{7ED0DBD1-FC94-43EE-B296-0F97678A753E}" type="pres">
      <dgm:prSet presAssocID="{777EDF38-EE4D-45D1-B910-DDA5AB58EC6A}" presName="parenttext" presStyleLbl="revTx" presStyleIdx="5" presStyleCnt="7">
        <dgm:presLayoutVars>
          <dgm:chMax/>
          <dgm:chPref val="2"/>
          <dgm:bulletEnabled val="1"/>
        </dgm:presLayoutVars>
      </dgm:prSet>
      <dgm:spPr/>
      <dgm:t>
        <a:bodyPr/>
        <a:lstStyle/>
        <a:p>
          <a:endParaRPr lang="en-US"/>
        </a:p>
      </dgm:t>
    </dgm:pt>
    <dgm:pt modelId="{B20413F1-E6A7-4243-BF56-B921828497DF}" type="pres">
      <dgm:prSet presAssocID="{777EDF38-EE4D-45D1-B910-DDA5AB58EC6A}" presName="parallelogramComposite" presStyleCnt="0"/>
      <dgm:spPr/>
    </dgm:pt>
    <dgm:pt modelId="{6F964757-58A2-4D5A-81E7-A181033C3A52}" type="pres">
      <dgm:prSet presAssocID="{777EDF38-EE4D-45D1-B910-DDA5AB58EC6A}" presName="parallelogram1" presStyleLbl="alignNode1" presStyleIdx="35" presStyleCnt="49"/>
      <dgm:spPr/>
    </dgm:pt>
    <dgm:pt modelId="{AC1AA551-B559-4601-A56E-0E082F2EFCC4}" type="pres">
      <dgm:prSet presAssocID="{777EDF38-EE4D-45D1-B910-DDA5AB58EC6A}" presName="parallelogram2" presStyleLbl="alignNode1" presStyleIdx="36" presStyleCnt="49"/>
      <dgm:spPr/>
    </dgm:pt>
    <dgm:pt modelId="{EE9C4FE8-3BEB-4F96-BD9D-5411ED179EB5}" type="pres">
      <dgm:prSet presAssocID="{777EDF38-EE4D-45D1-B910-DDA5AB58EC6A}" presName="parallelogram3" presStyleLbl="alignNode1" presStyleIdx="37" presStyleCnt="49"/>
      <dgm:spPr/>
    </dgm:pt>
    <dgm:pt modelId="{53A4EF25-5A69-4B91-A538-F27885F83677}" type="pres">
      <dgm:prSet presAssocID="{777EDF38-EE4D-45D1-B910-DDA5AB58EC6A}" presName="parallelogram4" presStyleLbl="alignNode1" presStyleIdx="38" presStyleCnt="49"/>
      <dgm:spPr/>
    </dgm:pt>
    <dgm:pt modelId="{8575C9CB-C251-41C8-944B-0FD9EF861DA6}" type="pres">
      <dgm:prSet presAssocID="{777EDF38-EE4D-45D1-B910-DDA5AB58EC6A}" presName="parallelogram5" presStyleLbl="alignNode1" presStyleIdx="39" presStyleCnt="49"/>
      <dgm:spPr/>
    </dgm:pt>
    <dgm:pt modelId="{A7BA82B7-0A6E-4C48-91CB-155B59B04DB4}" type="pres">
      <dgm:prSet presAssocID="{777EDF38-EE4D-45D1-B910-DDA5AB58EC6A}" presName="parallelogram6" presStyleLbl="alignNode1" presStyleIdx="40" presStyleCnt="49"/>
      <dgm:spPr/>
    </dgm:pt>
    <dgm:pt modelId="{9D88170F-2D99-43D0-B160-DB82BF6D12C5}" type="pres">
      <dgm:prSet presAssocID="{777EDF38-EE4D-45D1-B910-DDA5AB58EC6A}" presName="parallelogram7" presStyleLbl="alignNode1" presStyleIdx="41" presStyleCnt="49"/>
      <dgm:spPr/>
    </dgm:pt>
    <dgm:pt modelId="{A1B17656-36CB-4BC9-96F1-46F3B9DB6D5C}" type="pres">
      <dgm:prSet presAssocID="{F7CBED55-DA6B-4808-BE28-74AE77D976C2}" presName="sibTrans" presStyleCnt="0"/>
      <dgm:spPr/>
    </dgm:pt>
    <dgm:pt modelId="{530C7C73-B042-4212-928C-32C9DC6234DF}" type="pres">
      <dgm:prSet presAssocID="{50260F6F-2003-4127-9597-EBEE17E0A816}" presName="parenttextcomposite" presStyleCnt="0"/>
      <dgm:spPr/>
    </dgm:pt>
    <dgm:pt modelId="{D7401F58-E448-4118-9128-3656C345F38C}" type="pres">
      <dgm:prSet presAssocID="{50260F6F-2003-4127-9597-EBEE17E0A816}" presName="parenttext" presStyleLbl="revTx" presStyleIdx="6" presStyleCnt="7">
        <dgm:presLayoutVars>
          <dgm:chMax/>
          <dgm:chPref val="2"/>
          <dgm:bulletEnabled val="1"/>
        </dgm:presLayoutVars>
      </dgm:prSet>
      <dgm:spPr/>
      <dgm:t>
        <a:bodyPr/>
        <a:lstStyle/>
        <a:p>
          <a:endParaRPr lang="en-US"/>
        </a:p>
      </dgm:t>
    </dgm:pt>
    <dgm:pt modelId="{B61595F4-A5F8-40E4-9B09-BBB624A5A597}" type="pres">
      <dgm:prSet presAssocID="{50260F6F-2003-4127-9597-EBEE17E0A816}" presName="parallelogramComposite" presStyleCnt="0"/>
      <dgm:spPr/>
    </dgm:pt>
    <dgm:pt modelId="{0444A903-0062-4CC4-8A8F-A8D80941A1E4}" type="pres">
      <dgm:prSet presAssocID="{50260F6F-2003-4127-9597-EBEE17E0A816}" presName="parallelogram1" presStyleLbl="alignNode1" presStyleIdx="42" presStyleCnt="49"/>
      <dgm:spPr/>
    </dgm:pt>
    <dgm:pt modelId="{CAB457F1-16E4-4E39-8BA3-2881D69C67F2}" type="pres">
      <dgm:prSet presAssocID="{50260F6F-2003-4127-9597-EBEE17E0A816}" presName="parallelogram2" presStyleLbl="alignNode1" presStyleIdx="43" presStyleCnt="49"/>
      <dgm:spPr/>
    </dgm:pt>
    <dgm:pt modelId="{194744EE-E7D0-4D21-8B77-18A5682BABD7}" type="pres">
      <dgm:prSet presAssocID="{50260F6F-2003-4127-9597-EBEE17E0A816}" presName="parallelogram3" presStyleLbl="alignNode1" presStyleIdx="44" presStyleCnt="49"/>
      <dgm:spPr/>
    </dgm:pt>
    <dgm:pt modelId="{CD051495-5405-423F-9955-D2436DEE9BB1}" type="pres">
      <dgm:prSet presAssocID="{50260F6F-2003-4127-9597-EBEE17E0A816}" presName="parallelogram4" presStyleLbl="alignNode1" presStyleIdx="45" presStyleCnt="49"/>
      <dgm:spPr/>
    </dgm:pt>
    <dgm:pt modelId="{1AF957AF-2CE6-498A-8022-4FEAEE656287}" type="pres">
      <dgm:prSet presAssocID="{50260F6F-2003-4127-9597-EBEE17E0A816}" presName="parallelogram5" presStyleLbl="alignNode1" presStyleIdx="46" presStyleCnt="49"/>
      <dgm:spPr/>
    </dgm:pt>
    <dgm:pt modelId="{15274606-C20C-4C52-BAA5-AB833B775C0D}" type="pres">
      <dgm:prSet presAssocID="{50260F6F-2003-4127-9597-EBEE17E0A816}" presName="parallelogram6" presStyleLbl="alignNode1" presStyleIdx="47" presStyleCnt="49"/>
      <dgm:spPr/>
    </dgm:pt>
    <dgm:pt modelId="{3BEB1E0F-C0A0-461E-B96D-F8506D299FB9}" type="pres">
      <dgm:prSet presAssocID="{50260F6F-2003-4127-9597-EBEE17E0A816}" presName="parallelogram7" presStyleLbl="alignNode1" presStyleIdx="48" presStyleCnt="49"/>
      <dgm:spPr/>
    </dgm:pt>
  </dgm:ptLst>
  <dgm:cxnLst>
    <dgm:cxn modelId="{A2B82A3C-71E8-491C-BA14-E69CB1B2B39D}" srcId="{FBC46395-95DE-4159-B728-B4B7C92ED5BF}" destId="{0EC73BCB-81CB-4663-A5D4-1E78842BD5C0}" srcOrd="3" destOrd="0" parTransId="{9A14D507-0FB9-4A70-A234-9E253211CADE}" sibTransId="{27C3AA8F-81D3-4478-B41F-DF78C8DE506B}"/>
    <dgm:cxn modelId="{C4852F2D-5EB4-4BC7-9B7E-65F41C2349F0}" type="presOf" srcId="{FBC46395-95DE-4159-B728-B4B7C92ED5BF}" destId="{969C9601-5C1A-46ED-AEC6-60462EB86125}" srcOrd="0" destOrd="0" presId="urn:microsoft.com/office/officeart/2008/layout/VerticalAccentList"/>
    <dgm:cxn modelId="{23C54498-8C2C-404B-8DDE-BD98D3D17EA4}" type="presOf" srcId="{777EDF38-EE4D-45D1-B910-DDA5AB58EC6A}" destId="{7ED0DBD1-FC94-43EE-B296-0F97678A753E}" srcOrd="0" destOrd="0" presId="urn:microsoft.com/office/officeart/2008/layout/VerticalAccentList"/>
    <dgm:cxn modelId="{F993C4A4-AA32-49DA-A1BE-324E84168B0F}" srcId="{FBC46395-95DE-4159-B728-B4B7C92ED5BF}" destId="{B545FB4E-F55A-463E-A5CB-A640FDAA00FC}" srcOrd="1" destOrd="0" parTransId="{52C18585-0BE5-4AF0-8680-A089E0E39517}" sibTransId="{2D493EE7-81F8-4D9C-AC78-D4E4232E1ACD}"/>
    <dgm:cxn modelId="{9DD249DD-B6EA-4E41-95F1-34263D5F1016}" srcId="{FBC46395-95DE-4159-B728-B4B7C92ED5BF}" destId="{7DC84D08-7FAA-4E92-A2A8-76B0B6DA1732}" srcOrd="4" destOrd="0" parTransId="{0212A00A-B133-4094-A2A7-79E06AEF1F30}" sibTransId="{0376BB0E-2811-4E15-A16A-695AA4DDB7A0}"/>
    <dgm:cxn modelId="{4F4517F5-1D58-4B6E-A086-D6DEDB163712}" type="presOf" srcId="{DC5E80D8-ACEC-4D4C-A7D8-1C709F889E35}" destId="{7FD053C7-8558-4FAB-988D-48843527C097}" srcOrd="0" destOrd="0" presId="urn:microsoft.com/office/officeart/2008/layout/VerticalAccentList"/>
    <dgm:cxn modelId="{EA3E1A62-F9C8-4CB9-B5AC-7139DE1DE5C4}" srcId="{FBC46395-95DE-4159-B728-B4B7C92ED5BF}" destId="{777EDF38-EE4D-45D1-B910-DDA5AB58EC6A}" srcOrd="5" destOrd="0" parTransId="{0BDB4DD2-B776-4E72-9769-CF2712522D56}" sibTransId="{F7CBED55-DA6B-4808-BE28-74AE77D976C2}"/>
    <dgm:cxn modelId="{393FCD07-4775-4F7B-9DB4-525EB3F2BC7F}" type="presOf" srcId="{0EC73BCB-81CB-4663-A5D4-1E78842BD5C0}" destId="{2C5B75FE-019B-49B3-B195-EFA2B8D0A1C7}" srcOrd="0" destOrd="0" presId="urn:microsoft.com/office/officeart/2008/layout/VerticalAccentList"/>
    <dgm:cxn modelId="{B693D769-BA65-4512-AC4A-96FA8C74BC16}" srcId="{FBC46395-95DE-4159-B728-B4B7C92ED5BF}" destId="{C06DF8A9-F459-46FA-918E-D1CD81C50E10}" srcOrd="0" destOrd="0" parTransId="{88C46D4C-E08F-4A67-B680-F0BD62003B52}" sibTransId="{E3CB69DF-A7AC-4C47-B877-A5736DC9C080}"/>
    <dgm:cxn modelId="{A39558B5-7578-45CB-A910-2DCEB6729212}" srcId="{FBC46395-95DE-4159-B728-B4B7C92ED5BF}" destId="{DC5E80D8-ACEC-4D4C-A7D8-1C709F889E35}" srcOrd="2" destOrd="0" parTransId="{A71901C7-A328-4FBC-B82D-A82596E51057}" sibTransId="{FA3ACF4B-BD5B-4D7F-A4B8-A8ED18600105}"/>
    <dgm:cxn modelId="{5A00AD5D-34E1-4436-AA91-5E470D7D3FF5}" type="presOf" srcId="{50260F6F-2003-4127-9597-EBEE17E0A816}" destId="{D7401F58-E448-4118-9128-3656C345F38C}" srcOrd="0" destOrd="0" presId="urn:microsoft.com/office/officeart/2008/layout/VerticalAccentList"/>
    <dgm:cxn modelId="{631BEDD0-141B-4DBE-A292-FFB742AFA215}" type="presOf" srcId="{B545FB4E-F55A-463E-A5CB-A640FDAA00FC}" destId="{05C85751-BBE1-4077-A214-117336D2950A}" srcOrd="0" destOrd="0" presId="urn:microsoft.com/office/officeart/2008/layout/VerticalAccentList"/>
    <dgm:cxn modelId="{4C16BDB6-EB83-4E76-B674-A439F08A475B}" type="presOf" srcId="{7DC84D08-7FAA-4E92-A2A8-76B0B6DA1732}" destId="{EBFEBB6D-F352-4BB5-A37B-DFCB8257E305}" srcOrd="0" destOrd="0" presId="urn:microsoft.com/office/officeart/2008/layout/VerticalAccentList"/>
    <dgm:cxn modelId="{E242B62E-8059-41F1-91A5-26D0FAD2F8C1}" type="presOf" srcId="{C06DF8A9-F459-46FA-918E-D1CD81C50E10}" destId="{A3E45B2E-750B-4570-AD23-CBD6FCE3811F}" srcOrd="0" destOrd="0" presId="urn:microsoft.com/office/officeart/2008/layout/VerticalAccentList"/>
    <dgm:cxn modelId="{4F3F5383-3B88-49A5-86A8-8D1538A3B8FE}" srcId="{FBC46395-95DE-4159-B728-B4B7C92ED5BF}" destId="{50260F6F-2003-4127-9597-EBEE17E0A816}" srcOrd="6" destOrd="0" parTransId="{E3AA90BB-47F2-42CD-A2EF-21382F65CAF8}" sibTransId="{D142F030-9E29-4CAB-8417-DEC5CCC11476}"/>
    <dgm:cxn modelId="{CA86D763-583F-48F5-BF2D-1CA1FE20E993}" type="presParOf" srcId="{969C9601-5C1A-46ED-AEC6-60462EB86125}" destId="{F178F62F-90AB-4D1A-94E6-C15D70525D47}" srcOrd="0" destOrd="0" presId="urn:microsoft.com/office/officeart/2008/layout/VerticalAccentList"/>
    <dgm:cxn modelId="{29658445-007A-41E1-8742-FC3633AC42A8}" type="presParOf" srcId="{F178F62F-90AB-4D1A-94E6-C15D70525D47}" destId="{A3E45B2E-750B-4570-AD23-CBD6FCE3811F}" srcOrd="0" destOrd="0" presId="urn:microsoft.com/office/officeart/2008/layout/VerticalAccentList"/>
    <dgm:cxn modelId="{F507D9AD-C256-49DB-A413-00D6A19E1F67}" type="presParOf" srcId="{969C9601-5C1A-46ED-AEC6-60462EB86125}" destId="{47ECA45D-2066-4511-905E-3CAD0E456051}" srcOrd="1" destOrd="0" presId="urn:microsoft.com/office/officeart/2008/layout/VerticalAccentList"/>
    <dgm:cxn modelId="{8AFCEC26-43FC-4FAB-B679-EC1B3C2CB584}" type="presParOf" srcId="{47ECA45D-2066-4511-905E-3CAD0E456051}" destId="{69FA0931-8A84-4EBD-85FB-80A9A72E797C}" srcOrd="0" destOrd="0" presId="urn:microsoft.com/office/officeart/2008/layout/VerticalAccentList"/>
    <dgm:cxn modelId="{1F8E992A-60EF-418B-B1C6-08147BFB34AC}" type="presParOf" srcId="{47ECA45D-2066-4511-905E-3CAD0E456051}" destId="{2F9CF8C0-618D-4E7F-9F7A-E1570EF8DE97}" srcOrd="1" destOrd="0" presId="urn:microsoft.com/office/officeart/2008/layout/VerticalAccentList"/>
    <dgm:cxn modelId="{12603A56-5F85-4612-AC7E-61542641B268}" type="presParOf" srcId="{47ECA45D-2066-4511-905E-3CAD0E456051}" destId="{9E8584F8-949D-4F84-BA30-7FE6F66EBC6B}" srcOrd="2" destOrd="0" presId="urn:microsoft.com/office/officeart/2008/layout/VerticalAccentList"/>
    <dgm:cxn modelId="{DC8FF2DE-5F32-4E0D-9A60-ED26397FC647}" type="presParOf" srcId="{47ECA45D-2066-4511-905E-3CAD0E456051}" destId="{73D88A50-0134-49F6-BE92-493F9FB85C0C}" srcOrd="3" destOrd="0" presId="urn:microsoft.com/office/officeart/2008/layout/VerticalAccentList"/>
    <dgm:cxn modelId="{5830866E-126E-462F-B308-BB4DF514A196}" type="presParOf" srcId="{47ECA45D-2066-4511-905E-3CAD0E456051}" destId="{D89DAC5C-DED1-4E84-B572-6AD99B283FD2}" srcOrd="4" destOrd="0" presId="urn:microsoft.com/office/officeart/2008/layout/VerticalAccentList"/>
    <dgm:cxn modelId="{8F28E39C-AA3D-4EBF-BBFE-C743A3F22C2D}" type="presParOf" srcId="{47ECA45D-2066-4511-905E-3CAD0E456051}" destId="{4DD48C36-0E58-415E-B07E-829F56B163A4}" srcOrd="5" destOrd="0" presId="urn:microsoft.com/office/officeart/2008/layout/VerticalAccentList"/>
    <dgm:cxn modelId="{B77267C8-6DA9-4D93-8516-31AF8580B3D8}" type="presParOf" srcId="{47ECA45D-2066-4511-905E-3CAD0E456051}" destId="{F354417F-1D31-40A7-9DF4-A860517EB906}" srcOrd="6" destOrd="0" presId="urn:microsoft.com/office/officeart/2008/layout/VerticalAccentList"/>
    <dgm:cxn modelId="{0652569F-B281-4506-8394-557D316CAF1E}" type="presParOf" srcId="{969C9601-5C1A-46ED-AEC6-60462EB86125}" destId="{B063F79B-3CCF-453B-8D4B-CD9F8105AA82}" srcOrd="2" destOrd="0" presId="urn:microsoft.com/office/officeart/2008/layout/VerticalAccentList"/>
    <dgm:cxn modelId="{01172587-1D17-42D1-B23A-069577DD5EE0}" type="presParOf" srcId="{969C9601-5C1A-46ED-AEC6-60462EB86125}" destId="{F0BA27AF-8B4A-403D-8157-70C05A851B11}" srcOrd="3" destOrd="0" presId="urn:microsoft.com/office/officeart/2008/layout/VerticalAccentList"/>
    <dgm:cxn modelId="{05ED657E-0E23-4B77-9E86-E1EE6CDB1705}" type="presParOf" srcId="{F0BA27AF-8B4A-403D-8157-70C05A851B11}" destId="{05C85751-BBE1-4077-A214-117336D2950A}" srcOrd="0" destOrd="0" presId="urn:microsoft.com/office/officeart/2008/layout/VerticalAccentList"/>
    <dgm:cxn modelId="{52BD1A97-B99D-4D3B-A2F2-A795B2D53908}" type="presParOf" srcId="{969C9601-5C1A-46ED-AEC6-60462EB86125}" destId="{B1E68763-6291-4E16-BB7F-D2F9A7EF7D70}" srcOrd="4" destOrd="0" presId="urn:microsoft.com/office/officeart/2008/layout/VerticalAccentList"/>
    <dgm:cxn modelId="{C73F8360-40D3-4B11-8334-09F9F9619FBA}" type="presParOf" srcId="{B1E68763-6291-4E16-BB7F-D2F9A7EF7D70}" destId="{57736F04-C137-43DE-BB4D-31472755F56B}" srcOrd="0" destOrd="0" presId="urn:microsoft.com/office/officeart/2008/layout/VerticalAccentList"/>
    <dgm:cxn modelId="{332E5F5D-F33F-4931-928A-1E902B438CB2}" type="presParOf" srcId="{B1E68763-6291-4E16-BB7F-D2F9A7EF7D70}" destId="{37A5D493-0579-48DA-BB66-7C12AFF23FC6}" srcOrd="1" destOrd="0" presId="urn:microsoft.com/office/officeart/2008/layout/VerticalAccentList"/>
    <dgm:cxn modelId="{BFCA9BCB-F932-45EE-973D-7A2A553EE1D0}" type="presParOf" srcId="{B1E68763-6291-4E16-BB7F-D2F9A7EF7D70}" destId="{8AA30346-435E-465C-BA0D-35655604E41C}" srcOrd="2" destOrd="0" presId="urn:microsoft.com/office/officeart/2008/layout/VerticalAccentList"/>
    <dgm:cxn modelId="{360E4F61-B9D7-47DE-A5A3-53CD84AA4483}" type="presParOf" srcId="{B1E68763-6291-4E16-BB7F-D2F9A7EF7D70}" destId="{5D4F3A91-5D34-46A3-9EF3-964398A7DE41}" srcOrd="3" destOrd="0" presId="urn:microsoft.com/office/officeart/2008/layout/VerticalAccentList"/>
    <dgm:cxn modelId="{A7BC3E91-5F06-44E2-8D07-49F5CDB60B39}" type="presParOf" srcId="{B1E68763-6291-4E16-BB7F-D2F9A7EF7D70}" destId="{C347C76D-1913-4E3A-8634-A2588C72C7C0}" srcOrd="4" destOrd="0" presId="urn:microsoft.com/office/officeart/2008/layout/VerticalAccentList"/>
    <dgm:cxn modelId="{50729726-3D7F-43C1-9166-A47871C5C53B}" type="presParOf" srcId="{B1E68763-6291-4E16-BB7F-D2F9A7EF7D70}" destId="{04D04FED-6C26-486B-9EB4-C7374D867256}" srcOrd="5" destOrd="0" presId="urn:microsoft.com/office/officeart/2008/layout/VerticalAccentList"/>
    <dgm:cxn modelId="{07575B2B-6D85-4E39-A8AF-C99FA5FA6B07}" type="presParOf" srcId="{B1E68763-6291-4E16-BB7F-D2F9A7EF7D70}" destId="{9491C427-8560-4460-A2C6-B43B54DA07EA}" srcOrd="6" destOrd="0" presId="urn:microsoft.com/office/officeart/2008/layout/VerticalAccentList"/>
    <dgm:cxn modelId="{1538E5AD-0C7E-40D0-8B07-C9056A708AA1}" type="presParOf" srcId="{969C9601-5C1A-46ED-AEC6-60462EB86125}" destId="{928E28A9-4ACA-4AA0-8FA2-159EE2996855}" srcOrd="5" destOrd="0" presId="urn:microsoft.com/office/officeart/2008/layout/VerticalAccentList"/>
    <dgm:cxn modelId="{1F37663C-6E1C-4B0D-84A3-AC98B81A3A1E}" type="presParOf" srcId="{969C9601-5C1A-46ED-AEC6-60462EB86125}" destId="{6187CC31-22A1-47D9-A6A7-FEC95FA7A099}" srcOrd="6" destOrd="0" presId="urn:microsoft.com/office/officeart/2008/layout/VerticalAccentList"/>
    <dgm:cxn modelId="{B2A6E601-2641-4909-8E6B-AB0B0A262DCF}" type="presParOf" srcId="{6187CC31-22A1-47D9-A6A7-FEC95FA7A099}" destId="{7FD053C7-8558-4FAB-988D-48843527C097}" srcOrd="0" destOrd="0" presId="urn:microsoft.com/office/officeart/2008/layout/VerticalAccentList"/>
    <dgm:cxn modelId="{056993CA-6829-447D-A710-EF35FCCFA085}" type="presParOf" srcId="{969C9601-5C1A-46ED-AEC6-60462EB86125}" destId="{6E7CBAB1-6458-4B19-A7CB-111BE961C947}" srcOrd="7" destOrd="0" presId="urn:microsoft.com/office/officeart/2008/layout/VerticalAccentList"/>
    <dgm:cxn modelId="{7510CBE1-FD3F-4B81-A90C-F428EEBC2AC1}" type="presParOf" srcId="{6E7CBAB1-6458-4B19-A7CB-111BE961C947}" destId="{57327F6F-3F63-4041-8420-F60CCBC7A137}" srcOrd="0" destOrd="0" presId="urn:microsoft.com/office/officeart/2008/layout/VerticalAccentList"/>
    <dgm:cxn modelId="{F6EE30A9-8AD0-4189-8390-B96C904FB4E9}" type="presParOf" srcId="{6E7CBAB1-6458-4B19-A7CB-111BE961C947}" destId="{E05288A6-0E1C-42D5-BB63-CC40E7E9A55D}" srcOrd="1" destOrd="0" presId="urn:microsoft.com/office/officeart/2008/layout/VerticalAccentList"/>
    <dgm:cxn modelId="{FB5A2A2A-3C71-4DC4-8F09-30A0B732F628}" type="presParOf" srcId="{6E7CBAB1-6458-4B19-A7CB-111BE961C947}" destId="{881BF9C7-8C1C-494E-B9E0-1B7EF20CAC53}" srcOrd="2" destOrd="0" presId="urn:microsoft.com/office/officeart/2008/layout/VerticalAccentList"/>
    <dgm:cxn modelId="{04F3B24D-5497-4298-80D3-32E44C0099B0}" type="presParOf" srcId="{6E7CBAB1-6458-4B19-A7CB-111BE961C947}" destId="{49965573-06E8-4225-BDF4-31C4D44279D4}" srcOrd="3" destOrd="0" presId="urn:microsoft.com/office/officeart/2008/layout/VerticalAccentList"/>
    <dgm:cxn modelId="{B05AACFC-14C6-49B1-B200-EC24F3E22B3D}" type="presParOf" srcId="{6E7CBAB1-6458-4B19-A7CB-111BE961C947}" destId="{01F12F41-0D2F-4CFA-95B7-CB64B2A47CA2}" srcOrd="4" destOrd="0" presId="urn:microsoft.com/office/officeart/2008/layout/VerticalAccentList"/>
    <dgm:cxn modelId="{110C4FD2-012B-4A7C-8C56-E303C64E70D2}" type="presParOf" srcId="{6E7CBAB1-6458-4B19-A7CB-111BE961C947}" destId="{A851E711-4336-42BF-864B-6BC84BB20B39}" srcOrd="5" destOrd="0" presId="urn:microsoft.com/office/officeart/2008/layout/VerticalAccentList"/>
    <dgm:cxn modelId="{7AA08711-2AF5-4A2D-9B00-1B0908F1B637}" type="presParOf" srcId="{6E7CBAB1-6458-4B19-A7CB-111BE961C947}" destId="{9689BD78-8C89-47BD-B866-1A78A8E382DD}" srcOrd="6" destOrd="0" presId="urn:microsoft.com/office/officeart/2008/layout/VerticalAccentList"/>
    <dgm:cxn modelId="{EB7CE6C4-5146-41F6-B023-FEB1EE77AE44}" type="presParOf" srcId="{969C9601-5C1A-46ED-AEC6-60462EB86125}" destId="{4BA5C9CD-FC5A-4115-9A5B-6D6E87B07AE3}" srcOrd="8" destOrd="0" presId="urn:microsoft.com/office/officeart/2008/layout/VerticalAccentList"/>
    <dgm:cxn modelId="{BC5FF709-E3E7-49BE-9715-3CAD127D06EA}" type="presParOf" srcId="{969C9601-5C1A-46ED-AEC6-60462EB86125}" destId="{59AD441D-F88E-4E2D-97E6-D66ABDA435AC}" srcOrd="9" destOrd="0" presId="urn:microsoft.com/office/officeart/2008/layout/VerticalAccentList"/>
    <dgm:cxn modelId="{BF790F4E-DF98-4839-83BB-408EAAE5751B}" type="presParOf" srcId="{59AD441D-F88E-4E2D-97E6-D66ABDA435AC}" destId="{2C5B75FE-019B-49B3-B195-EFA2B8D0A1C7}" srcOrd="0" destOrd="0" presId="urn:microsoft.com/office/officeart/2008/layout/VerticalAccentList"/>
    <dgm:cxn modelId="{C7C69050-FBEB-4C4F-B458-5112EF8433B0}" type="presParOf" srcId="{969C9601-5C1A-46ED-AEC6-60462EB86125}" destId="{09002B00-AC32-4C29-9A72-88EB2A7856F4}" srcOrd="10" destOrd="0" presId="urn:microsoft.com/office/officeart/2008/layout/VerticalAccentList"/>
    <dgm:cxn modelId="{4ADA7619-4BF2-4C7F-B43C-422FED028956}" type="presParOf" srcId="{09002B00-AC32-4C29-9A72-88EB2A7856F4}" destId="{E6031CE0-17A5-48A1-9565-6AAB40700EBC}" srcOrd="0" destOrd="0" presId="urn:microsoft.com/office/officeart/2008/layout/VerticalAccentList"/>
    <dgm:cxn modelId="{DF02A937-E27F-44B7-B43F-961D7F7EC1F8}" type="presParOf" srcId="{09002B00-AC32-4C29-9A72-88EB2A7856F4}" destId="{F903A1D8-BEF5-48F3-A022-DE3A35A93A73}" srcOrd="1" destOrd="0" presId="urn:microsoft.com/office/officeart/2008/layout/VerticalAccentList"/>
    <dgm:cxn modelId="{71923B58-E46C-491E-BC12-DE9F3445E11C}" type="presParOf" srcId="{09002B00-AC32-4C29-9A72-88EB2A7856F4}" destId="{91DCEA5A-8C6D-407F-9383-BF474DE5F3FC}" srcOrd="2" destOrd="0" presId="urn:microsoft.com/office/officeart/2008/layout/VerticalAccentList"/>
    <dgm:cxn modelId="{878F3B1A-6455-4297-9C1C-C8BD2BFDBAC6}" type="presParOf" srcId="{09002B00-AC32-4C29-9A72-88EB2A7856F4}" destId="{2B583111-9853-48DC-AA5F-7D9D503CB03B}" srcOrd="3" destOrd="0" presId="urn:microsoft.com/office/officeart/2008/layout/VerticalAccentList"/>
    <dgm:cxn modelId="{A2186B11-6F51-4A07-BB5A-96F8DA33FA75}" type="presParOf" srcId="{09002B00-AC32-4C29-9A72-88EB2A7856F4}" destId="{ED702BE7-A019-4B9E-995B-69336D321AE0}" srcOrd="4" destOrd="0" presId="urn:microsoft.com/office/officeart/2008/layout/VerticalAccentList"/>
    <dgm:cxn modelId="{6461DEA6-2404-4949-9DEC-5EED7AB09831}" type="presParOf" srcId="{09002B00-AC32-4C29-9A72-88EB2A7856F4}" destId="{E56C3AA1-EED7-4ABF-82C0-9DF8A8F55B76}" srcOrd="5" destOrd="0" presId="urn:microsoft.com/office/officeart/2008/layout/VerticalAccentList"/>
    <dgm:cxn modelId="{049A1894-5FF4-420B-9485-03F9AB3E0A5A}" type="presParOf" srcId="{09002B00-AC32-4C29-9A72-88EB2A7856F4}" destId="{202946B6-8C07-4AE0-9674-2C6036E92C53}" srcOrd="6" destOrd="0" presId="urn:microsoft.com/office/officeart/2008/layout/VerticalAccentList"/>
    <dgm:cxn modelId="{7F39D04D-90FF-46DA-BEFB-EB611B4B82C2}" type="presParOf" srcId="{969C9601-5C1A-46ED-AEC6-60462EB86125}" destId="{9334CA42-4321-4620-9302-BCF1ADBD6967}" srcOrd="11" destOrd="0" presId="urn:microsoft.com/office/officeart/2008/layout/VerticalAccentList"/>
    <dgm:cxn modelId="{A5E04248-9DB6-467C-A84E-CD025EE91ED3}" type="presParOf" srcId="{969C9601-5C1A-46ED-AEC6-60462EB86125}" destId="{6F5B32B3-A37E-444F-A3EE-318639A651B0}" srcOrd="12" destOrd="0" presId="urn:microsoft.com/office/officeart/2008/layout/VerticalAccentList"/>
    <dgm:cxn modelId="{683BFFF0-ABFF-435C-AAC4-2896067C4F4C}" type="presParOf" srcId="{6F5B32B3-A37E-444F-A3EE-318639A651B0}" destId="{EBFEBB6D-F352-4BB5-A37B-DFCB8257E305}" srcOrd="0" destOrd="0" presId="urn:microsoft.com/office/officeart/2008/layout/VerticalAccentList"/>
    <dgm:cxn modelId="{D4D28C3C-A1FD-4091-A8CD-1F821F4456E5}" type="presParOf" srcId="{969C9601-5C1A-46ED-AEC6-60462EB86125}" destId="{9258C7CA-BA67-4D78-BC78-17FFA34C0E53}" srcOrd="13" destOrd="0" presId="urn:microsoft.com/office/officeart/2008/layout/VerticalAccentList"/>
    <dgm:cxn modelId="{B9A33FDB-EA18-4F0A-80E1-55DF2673F39B}" type="presParOf" srcId="{9258C7CA-BA67-4D78-BC78-17FFA34C0E53}" destId="{CFB484EC-8EF0-4FC3-BFC6-E876B937792B}" srcOrd="0" destOrd="0" presId="urn:microsoft.com/office/officeart/2008/layout/VerticalAccentList"/>
    <dgm:cxn modelId="{91AF131E-6B0D-4F0A-9C5F-2128E7738B24}" type="presParOf" srcId="{9258C7CA-BA67-4D78-BC78-17FFA34C0E53}" destId="{6292A641-F11A-4A7F-A616-6C7E3CAB03EC}" srcOrd="1" destOrd="0" presId="urn:microsoft.com/office/officeart/2008/layout/VerticalAccentList"/>
    <dgm:cxn modelId="{AA068B74-9979-4B6D-AD42-061E510257A8}" type="presParOf" srcId="{9258C7CA-BA67-4D78-BC78-17FFA34C0E53}" destId="{F0046FCB-3100-4AA0-9989-CA12F14F520E}" srcOrd="2" destOrd="0" presId="urn:microsoft.com/office/officeart/2008/layout/VerticalAccentList"/>
    <dgm:cxn modelId="{5B4E749F-9478-4721-ACDA-A1F5D2C7C9C9}" type="presParOf" srcId="{9258C7CA-BA67-4D78-BC78-17FFA34C0E53}" destId="{B31BC69B-D588-4142-900D-AB0BD3519842}" srcOrd="3" destOrd="0" presId="urn:microsoft.com/office/officeart/2008/layout/VerticalAccentList"/>
    <dgm:cxn modelId="{77529533-D253-48F1-BC4E-F57D72A788A8}" type="presParOf" srcId="{9258C7CA-BA67-4D78-BC78-17FFA34C0E53}" destId="{B8A6B530-EBC5-4124-B5DE-6B054A93792B}" srcOrd="4" destOrd="0" presId="urn:microsoft.com/office/officeart/2008/layout/VerticalAccentList"/>
    <dgm:cxn modelId="{DE8D3AED-CE6F-4207-99FB-EE2DBC8EF1F9}" type="presParOf" srcId="{9258C7CA-BA67-4D78-BC78-17FFA34C0E53}" destId="{3191600D-211D-4826-B80C-93DFF254558E}" srcOrd="5" destOrd="0" presId="urn:microsoft.com/office/officeart/2008/layout/VerticalAccentList"/>
    <dgm:cxn modelId="{768A61F9-9F60-4D8F-936E-814464B5FE35}" type="presParOf" srcId="{9258C7CA-BA67-4D78-BC78-17FFA34C0E53}" destId="{582C1757-C987-4780-A3E4-BB3BEF039F55}" srcOrd="6" destOrd="0" presId="urn:microsoft.com/office/officeart/2008/layout/VerticalAccentList"/>
    <dgm:cxn modelId="{D533B992-B8E6-4F2B-9BA1-C451EE16CAA7}" type="presParOf" srcId="{969C9601-5C1A-46ED-AEC6-60462EB86125}" destId="{4459F812-5300-4260-9C5E-1A9AFD58117B}" srcOrd="14" destOrd="0" presId="urn:microsoft.com/office/officeart/2008/layout/VerticalAccentList"/>
    <dgm:cxn modelId="{D06394A0-81C1-4325-A678-807874C93CA3}" type="presParOf" srcId="{969C9601-5C1A-46ED-AEC6-60462EB86125}" destId="{4FDCFE53-AAAB-48C6-B5AA-CAC9C7596F34}" srcOrd="15" destOrd="0" presId="urn:microsoft.com/office/officeart/2008/layout/VerticalAccentList"/>
    <dgm:cxn modelId="{EF61DA28-C662-4C77-B5E7-EFC0C6B01DCE}" type="presParOf" srcId="{4FDCFE53-AAAB-48C6-B5AA-CAC9C7596F34}" destId="{7ED0DBD1-FC94-43EE-B296-0F97678A753E}" srcOrd="0" destOrd="0" presId="urn:microsoft.com/office/officeart/2008/layout/VerticalAccentList"/>
    <dgm:cxn modelId="{E38BBCE5-CC3E-4371-A855-CEF23E5EFA11}" type="presParOf" srcId="{969C9601-5C1A-46ED-AEC6-60462EB86125}" destId="{B20413F1-E6A7-4243-BF56-B921828497DF}" srcOrd="16" destOrd="0" presId="urn:microsoft.com/office/officeart/2008/layout/VerticalAccentList"/>
    <dgm:cxn modelId="{1368C9B8-D00B-4D02-A8CC-2A9FBE53843B}" type="presParOf" srcId="{B20413F1-E6A7-4243-BF56-B921828497DF}" destId="{6F964757-58A2-4D5A-81E7-A181033C3A52}" srcOrd="0" destOrd="0" presId="urn:microsoft.com/office/officeart/2008/layout/VerticalAccentList"/>
    <dgm:cxn modelId="{9308A0C7-7B93-493D-9094-AC126BC95B50}" type="presParOf" srcId="{B20413F1-E6A7-4243-BF56-B921828497DF}" destId="{AC1AA551-B559-4601-A56E-0E082F2EFCC4}" srcOrd="1" destOrd="0" presId="urn:microsoft.com/office/officeart/2008/layout/VerticalAccentList"/>
    <dgm:cxn modelId="{36D4F135-B72D-4E14-9E6D-91E588C0D13C}" type="presParOf" srcId="{B20413F1-E6A7-4243-BF56-B921828497DF}" destId="{EE9C4FE8-3BEB-4F96-BD9D-5411ED179EB5}" srcOrd="2" destOrd="0" presId="urn:microsoft.com/office/officeart/2008/layout/VerticalAccentList"/>
    <dgm:cxn modelId="{467D0519-DCA4-4E02-8127-1AF456BEB811}" type="presParOf" srcId="{B20413F1-E6A7-4243-BF56-B921828497DF}" destId="{53A4EF25-5A69-4B91-A538-F27885F83677}" srcOrd="3" destOrd="0" presId="urn:microsoft.com/office/officeart/2008/layout/VerticalAccentList"/>
    <dgm:cxn modelId="{5C305804-E7CB-42E9-8A60-EC960AF6D87A}" type="presParOf" srcId="{B20413F1-E6A7-4243-BF56-B921828497DF}" destId="{8575C9CB-C251-41C8-944B-0FD9EF861DA6}" srcOrd="4" destOrd="0" presId="urn:microsoft.com/office/officeart/2008/layout/VerticalAccentList"/>
    <dgm:cxn modelId="{28268975-B93E-4167-8E13-78AF3B97CCE9}" type="presParOf" srcId="{B20413F1-E6A7-4243-BF56-B921828497DF}" destId="{A7BA82B7-0A6E-4C48-91CB-155B59B04DB4}" srcOrd="5" destOrd="0" presId="urn:microsoft.com/office/officeart/2008/layout/VerticalAccentList"/>
    <dgm:cxn modelId="{40364ED5-6BDA-4482-B821-FE6A4A9652B1}" type="presParOf" srcId="{B20413F1-E6A7-4243-BF56-B921828497DF}" destId="{9D88170F-2D99-43D0-B160-DB82BF6D12C5}" srcOrd="6" destOrd="0" presId="urn:microsoft.com/office/officeart/2008/layout/VerticalAccentList"/>
    <dgm:cxn modelId="{BAB32F78-B455-493F-A95E-47006CEE143E}" type="presParOf" srcId="{969C9601-5C1A-46ED-AEC6-60462EB86125}" destId="{A1B17656-36CB-4BC9-96F1-46F3B9DB6D5C}" srcOrd="17" destOrd="0" presId="urn:microsoft.com/office/officeart/2008/layout/VerticalAccentList"/>
    <dgm:cxn modelId="{17A15735-0A65-4720-8270-7017F6759EC5}" type="presParOf" srcId="{969C9601-5C1A-46ED-AEC6-60462EB86125}" destId="{530C7C73-B042-4212-928C-32C9DC6234DF}" srcOrd="18" destOrd="0" presId="urn:microsoft.com/office/officeart/2008/layout/VerticalAccentList"/>
    <dgm:cxn modelId="{F889147A-7CC8-4E63-BA80-B2EC40DEF875}" type="presParOf" srcId="{530C7C73-B042-4212-928C-32C9DC6234DF}" destId="{D7401F58-E448-4118-9128-3656C345F38C}" srcOrd="0" destOrd="0" presId="urn:microsoft.com/office/officeart/2008/layout/VerticalAccentList"/>
    <dgm:cxn modelId="{0D9194F3-A22F-4EC6-A2DC-F53B5D8F1E91}" type="presParOf" srcId="{969C9601-5C1A-46ED-AEC6-60462EB86125}" destId="{B61595F4-A5F8-40E4-9B09-BBB624A5A597}" srcOrd="19" destOrd="0" presId="urn:microsoft.com/office/officeart/2008/layout/VerticalAccentList"/>
    <dgm:cxn modelId="{74E968B9-4DF5-4280-BE90-C5F6BE1B689C}" type="presParOf" srcId="{B61595F4-A5F8-40E4-9B09-BBB624A5A597}" destId="{0444A903-0062-4CC4-8A8F-A8D80941A1E4}" srcOrd="0" destOrd="0" presId="urn:microsoft.com/office/officeart/2008/layout/VerticalAccentList"/>
    <dgm:cxn modelId="{95AB5AA6-D4B0-4444-AD20-3CC063B54041}" type="presParOf" srcId="{B61595F4-A5F8-40E4-9B09-BBB624A5A597}" destId="{CAB457F1-16E4-4E39-8BA3-2881D69C67F2}" srcOrd="1" destOrd="0" presId="urn:microsoft.com/office/officeart/2008/layout/VerticalAccentList"/>
    <dgm:cxn modelId="{036CE10E-5A70-454E-AEC4-1AE2655D85E7}" type="presParOf" srcId="{B61595F4-A5F8-40E4-9B09-BBB624A5A597}" destId="{194744EE-E7D0-4D21-8B77-18A5682BABD7}" srcOrd="2" destOrd="0" presId="urn:microsoft.com/office/officeart/2008/layout/VerticalAccentList"/>
    <dgm:cxn modelId="{E4A89465-B894-47AE-9E45-BB476EB060EF}" type="presParOf" srcId="{B61595F4-A5F8-40E4-9B09-BBB624A5A597}" destId="{CD051495-5405-423F-9955-D2436DEE9BB1}" srcOrd="3" destOrd="0" presId="urn:microsoft.com/office/officeart/2008/layout/VerticalAccentList"/>
    <dgm:cxn modelId="{7407C2F4-65F0-46D2-938B-91C20A0C1D32}" type="presParOf" srcId="{B61595F4-A5F8-40E4-9B09-BBB624A5A597}" destId="{1AF957AF-2CE6-498A-8022-4FEAEE656287}" srcOrd="4" destOrd="0" presId="urn:microsoft.com/office/officeart/2008/layout/VerticalAccentList"/>
    <dgm:cxn modelId="{E014F43D-CEC5-4FDA-9524-67928E8B0828}" type="presParOf" srcId="{B61595F4-A5F8-40E4-9B09-BBB624A5A597}" destId="{15274606-C20C-4C52-BAA5-AB833B775C0D}" srcOrd="5" destOrd="0" presId="urn:microsoft.com/office/officeart/2008/layout/VerticalAccentList"/>
    <dgm:cxn modelId="{260553CF-F142-4916-B533-1B9A31CFABDB}" type="presParOf" srcId="{B61595F4-A5F8-40E4-9B09-BBB624A5A597}" destId="{3BEB1E0F-C0A0-461E-B96D-F8506D299FB9}"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AA133B0-0169-4DD2-A9A4-D6181923F945}" type="doc">
      <dgm:prSet loTypeId="urn:microsoft.com/office/officeart/2005/8/layout/arrow4" loCatId="process" qsTypeId="urn:microsoft.com/office/officeart/2005/8/quickstyle/simple1" qsCatId="simple" csTypeId="urn:microsoft.com/office/officeart/2005/8/colors/colorful1" csCatId="colorful" phldr="1"/>
      <dgm:spPr/>
      <dgm:t>
        <a:bodyPr/>
        <a:lstStyle/>
        <a:p>
          <a:endParaRPr lang="en-US"/>
        </a:p>
      </dgm:t>
    </dgm:pt>
    <dgm:pt modelId="{24B3A3DD-A3BD-408C-981F-BE09260FFD4D}">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التعاقد الخارجي</a:t>
          </a:r>
          <a:endParaRPr lang="en-US" sz="2800" b="1" dirty="0">
            <a:latin typeface="Times New Roman" panose="02020603050405020304" pitchFamily="18" charset="0"/>
            <a:cs typeface="Times New Roman" panose="02020603050405020304" pitchFamily="18" charset="0"/>
          </a:endParaRPr>
        </a:p>
      </dgm:t>
    </dgm:pt>
    <dgm:pt modelId="{538C212C-6A58-42F4-9E0F-04483394E449}" type="parTrans" cxnId="{8A469AED-D288-4D4E-AB48-FE2AC50D207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85D265B-A624-4A9B-8CAC-40907BCB4EE3}" type="sibTrans" cxnId="{8A469AED-D288-4D4E-AB48-FE2AC50D207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EA1C076-70AC-4617-A327-FDBE44AFD30F}">
      <dgm:prSet custT="1"/>
      <dgm:spPr/>
      <dgm:t>
        <a:bodyPr/>
        <a:lstStyle/>
        <a:p>
          <a:pPr algn="ctr" rtl="1"/>
          <a:r>
            <a:rPr lang="ar-SA" sz="2800" b="1" smtClean="0">
              <a:latin typeface="Times New Roman" panose="02020603050405020304" pitchFamily="18" charset="0"/>
              <a:cs typeface="Times New Roman" panose="02020603050405020304" pitchFamily="18" charset="0"/>
            </a:rPr>
            <a:t>تمكين العاملين</a:t>
          </a:r>
          <a:endParaRPr lang="en-US" sz="2800" b="1">
            <a:latin typeface="Times New Roman" panose="02020603050405020304" pitchFamily="18" charset="0"/>
            <a:cs typeface="Times New Roman" panose="02020603050405020304" pitchFamily="18" charset="0"/>
          </a:endParaRPr>
        </a:p>
      </dgm:t>
    </dgm:pt>
    <dgm:pt modelId="{9E7BDD3D-0DFA-41EB-8592-3AB16F66C109}" type="parTrans" cxnId="{E55A21BA-A12C-4B6D-9DD3-D3D9CEE2421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B0DCF50-62DB-4374-989C-7CCF088EB687}" type="sibTrans" cxnId="{E55A21BA-A12C-4B6D-9DD3-D3D9CEE2421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0A03B13-030D-4681-89DB-111B2685BFBA}" type="pres">
      <dgm:prSet presAssocID="{1AA133B0-0169-4DD2-A9A4-D6181923F945}" presName="compositeShape" presStyleCnt="0">
        <dgm:presLayoutVars>
          <dgm:chMax val="2"/>
          <dgm:dir/>
          <dgm:resizeHandles val="exact"/>
        </dgm:presLayoutVars>
      </dgm:prSet>
      <dgm:spPr/>
      <dgm:t>
        <a:bodyPr/>
        <a:lstStyle/>
        <a:p>
          <a:endParaRPr lang="en-US"/>
        </a:p>
      </dgm:t>
    </dgm:pt>
    <dgm:pt modelId="{890D8C5C-F69D-44AD-9FF3-9BE62C9BDB65}" type="pres">
      <dgm:prSet presAssocID="{24B3A3DD-A3BD-408C-981F-BE09260FFD4D}" presName="upArrow" presStyleLbl="node1" presStyleIdx="0" presStyleCnt="2"/>
      <dgm:spPr/>
    </dgm:pt>
    <dgm:pt modelId="{8E554012-5947-4E4A-B3DC-B70A24960674}" type="pres">
      <dgm:prSet presAssocID="{24B3A3DD-A3BD-408C-981F-BE09260FFD4D}" presName="upArrowText" presStyleLbl="revTx" presStyleIdx="0" presStyleCnt="2">
        <dgm:presLayoutVars>
          <dgm:chMax val="0"/>
          <dgm:bulletEnabled val="1"/>
        </dgm:presLayoutVars>
      </dgm:prSet>
      <dgm:spPr/>
      <dgm:t>
        <a:bodyPr/>
        <a:lstStyle/>
        <a:p>
          <a:endParaRPr lang="en-US"/>
        </a:p>
      </dgm:t>
    </dgm:pt>
    <dgm:pt modelId="{04081788-E5F1-4813-9DA4-5E7B39324E57}" type="pres">
      <dgm:prSet presAssocID="{1EA1C076-70AC-4617-A327-FDBE44AFD30F}" presName="downArrow" presStyleLbl="node1" presStyleIdx="1" presStyleCnt="2"/>
      <dgm:spPr/>
    </dgm:pt>
    <dgm:pt modelId="{15D9D66E-49AF-4477-9E1C-C1AB28B05118}" type="pres">
      <dgm:prSet presAssocID="{1EA1C076-70AC-4617-A327-FDBE44AFD30F}" presName="downArrowText" presStyleLbl="revTx" presStyleIdx="1" presStyleCnt="2">
        <dgm:presLayoutVars>
          <dgm:chMax val="0"/>
          <dgm:bulletEnabled val="1"/>
        </dgm:presLayoutVars>
      </dgm:prSet>
      <dgm:spPr/>
      <dgm:t>
        <a:bodyPr/>
        <a:lstStyle/>
        <a:p>
          <a:endParaRPr lang="en-US"/>
        </a:p>
      </dgm:t>
    </dgm:pt>
  </dgm:ptLst>
  <dgm:cxnLst>
    <dgm:cxn modelId="{CC5B1D97-B969-4A2E-9C86-5E279D637D1C}" type="presOf" srcId="{1EA1C076-70AC-4617-A327-FDBE44AFD30F}" destId="{15D9D66E-49AF-4477-9E1C-C1AB28B05118}" srcOrd="0" destOrd="0" presId="urn:microsoft.com/office/officeart/2005/8/layout/arrow4"/>
    <dgm:cxn modelId="{81AF601D-BAAA-4A2D-806B-FECC92AB60EE}" type="presOf" srcId="{24B3A3DD-A3BD-408C-981F-BE09260FFD4D}" destId="{8E554012-5947-4E4A-B3DC-B70A24960674}" srcOrd="0" destOrd="0" presId="urn:microsoft.com/office/officeart/2005/8/layout/arrow4"/>
    <dgm:cxn modelId="{8A469AED-D288-4D4E-AB48-FE2AC50D2075}" srcId="{1AA133B0-0169-4DD2-A9A4-D6181923F945}" destId="{24B3A3DD-A3BD-408C-981F-BE09260FFD4D}" srcOrd="0" destOrd="0" parTransId="{538C212C-6A58-42F4-9E0F-04483394E449}" sibTransId="{F85D265B-A624-4A9B-8CAC-40907BCB4EE3}"/>
    <dgm:cxn modelId="{39566578-67EF-4009-83D3-6409B3157A5C}" type="presOf" srcId="{1AA133B0-0169-4DD2-A9A4-D6181923F945}" destId="{90A03B13-030D-4681-89DB-111B2685BFBA}" srcOrd="0" destOrd="0" presId="urn:microsoft.com/office/officeart/2005/8/layout/arrow4"/>
    <dgm:cxn modelId="{E55A21BA-A12C-4B6D-9DD3-D3D9CEE2421A}" srcId="{1AA133B0-0169-4DD2-A9A4-D6181923F945}" destId="{1EA1C076-70AC-4617-A327-FDBE44AFD30F}" srcOrd="1" destOrd="0" parTransId="{9E7BDD3D-0DFA-41EB-8592-3AB16F66C109}" sibTransId="{9B0DCF50-62DB-4374-989C-7CCF088EB687}"/>
    <dgm:cxn modelId="{BF9B99C8-84AE-412F-935F-F80D7ACA86E1}" type="presParOf" srcId="{90A03B13-030D-4681-89DB-111B2685BFBA}" destId="{890D8C5C-F69D-44AD-9FF3-9BE62C9BDB65}" srcOrd="0" destOrd="0" presId="urn:microsoft.com/office/officeart/2005/8/layout/arrow4"/>
    <dgm:cxn modelId="{9F35BC83-841C-4001-B069-FBCE0216D594}" type="presParOf" srcId="{90A03B13-030D-4681-89DB-111B2685BFBA}" destId="{8E554012-5947-4E4A-B3DC-B70A24960674}" srcOrd="1" destOrd="0" presId="urn:microsoft.com/office/officeart/2005/8/layout/arrow4"/>
    <dgm:cxn modelId="{8C08F712-D2B3-43D4-8E9E-55F83EC62A3A}" type="presParOf" srcId="{90A03B13-030D-4681-89DB-111B2685BFBA}" destId="{04081788-E5F1-4813-9DA4-5E7B39324E57}" srcOrd="2" destOrd="0" presId="urn:microsoft.com/office/officeart/2005/8/layout/arrow4"/>
    <dgm:cxn modelId="{05EA8988-EDD2-41FE-8BE2-13FA56C3B5DC}" type="presParOf" srcId="{90A03B13-030D-4681-89DB-111B2685BFBA}" destId="{15D9D66E-49AF-4477-9E1C-C1AB28B05118}"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7FC8FB1-FD73-45F2-845B-82E2E1023239}"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4B9FA27C-8F26-4F74-AAB1-A83214DEDF60}">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الاهتمام بالخدمات الصحية والتعليمية والاجتماعية</a:t>
          </a:r>
          <a:endParaRPr lang="en-US" sz="2800" b="1" dirty="0">
            <a:latin typeface="Times New Roman" panose="02020603050405020304" pitchFamily="18" charset="0"/>
            <a:cs typeface="Times New Roman" panose="02020603050405020304" pitchFamily="18" charset="0"/>
          </a:endParaRPr>
        </a:p>
      </dgm:t>
    </dgm:pt>
    <dgm:pt modelId="{C3D92A77-0212-4E6F-B054-CFF3C8A44797}" type="parTrans" cxnId="{87228AF2-CF1C-413F-AB67-9873BD1AAE2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5BB78A9-9F83-4E6D-A178-1E269836740C}" type="sibTrans" cxnId="{87228AF2-CF1C-413F-AB67-9873BD1AAE2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D157761-72BC-444C-A733-8B38C5A844DB}">
      <dgm:prSet custT="1"/>
      <dgm:spPr/>
      <dgm:t>
        <a:bodyPr/>
        <a:lstStyle/>
        <a:p>
          <a:pPr algn="ctr" rtl="1"/>
          <a:r>
            <a:rPr lang="ar-SA" sz="2800" b="1" smtClean="0">
              <a:latin typeface="Times New Roman" panose="02020603050405020304" pitchFamily="18" charset="0"/>
              <a:cs typeface="Times New Roman" panose="02020603050405020304" pitchFamily="18" charset="0"/>
            </a:rPr>
            <a:t>الاهتمام برفع معنويات الأفراد ورضائهم الوظيفي</a:t>
          </a:r>
          <a:endParaRPr lang="en-US" sz="2800" b="1">
            <a:latin typeface="Times New Roman" panose="02020603050405020304" pitchFamily="18" charset="0"/>
            <a:cs typeface="Times New Roman" panose="02020603050405020304" pitchFamily="18" charset="0"/>
          </a:endParaRPr>
        </a:p>
      </dgm:t>
    </dgm:pt>
    <dgm:pt modelId="{F2573232-F495-4610-B71E-3553762E469D}" type="parTrans" cxnId="{B4B6F677-7622-4D10-B786-B4962A034DC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2D5E4B3-494A-44FC-A8AC-FF6BDB8C792C}" type="sibTrans" cxnId="{B4B6F677-7622-4D10-B786-B4962A034DC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7DF6E8D-30F0-471A-8F3C-693E8E754BB2}" type="pres">
      <dgm:prSet presAssocID="{D7FC8FB1-FD73-45F2-845B-82E2E1023239}" presName="Name0" presStyleCnt="0">
        <dgm:presLayoutVars>
          <dgm:dir/>
          <dgm:resizeHandles val="exact"/>
        </dgm:presLayoutVars>
      </dgm:prSet>
      <dgm:spPr/>
      <dgm:t>
        <a:bodyPr/>
        <a:lstStyle/>
        <a:p>
          <a:endParaRPr lang="en-US"/>
        </a:p>
      </dgm:t>
    </dgm:pt>
    <dgm:pt modelId="{626B9BEE-7453-4B81-828A-52CEA14B9F02}" type="pres">
      <dgm:prSet presAssocID="{D7FC8FB1-FD73-45F2-845B-82E2E1023239}" presName="arrow" presStyleLbl="bgShp" presStyleIdx="0" presStyleCnt="1"/>
      <dgm:spPr/>
    </dgm:pt>
    <dgm:pt modelId="{99BBCF27-8009-4911-B918-EAA829DC2FDC}" type="pres">
      <dgm:prSet presAssocID="{D7FC8FB1-FD73-45F2-845B-82E2E1023239}" presName="points" presStyleCnt="0"/>
      <dgm:spPr/>
    </dgm:pt>
    <dgm:pt modelId="{809E6E13-6EE0-4363-9D4F-E17676BFD5B4}" type="pres">
      <dgm:prSet presAssocID="{4B9FA27C-8F26-4F74-AAB1-A83214DEDF60}" presName="compositeA" presStyleCnt="0"/>
      <dgm:spPr/>
    </dgm:pt>
    <dgm:pt modelId="{5628DDA7-76F2-4EF5-8701-6960839CF225}" type="pres">
      <dgm:prSet presAssocID="{4B9FA27C-8F26-4F74-AAB1-A83214DEDF60}" presName="textA" presStyleLbl="revTx" presStyleIdx="0" presStyleCnt="2">
        <dgm:presLayoutVars>
          <dgm:bulletEnabled val="1"/>
        </dgm:presLayoutVars>
      </dgm:prSet>
      <dgm:spPr/>
      <dgm:t>
        <a:bodyPr/>
        <a:lstStyle/>
        <a:p>
          <a:endParaRPr lang="en-US"/>
        </a:p>
      </dgm:t>
    </dgm:pt>
    <dgm:pt modelId="{994A55F3-2E7E-48F2-8D82-7F32BC0BF82A}" type="pres">
      <dgm:prSet presAssocID="{4B9FA27C-8F26-4F74-AAB1-A83214DEDF60}" presName="circleA" presStyleLbl="node1" presStyleIdx="0" presStyleCnt="2"/>
      <dgm:spPr/>
    </dgm:pt>
    <dgm:pt modelId="{9CF83363-7D14-43F3-A83E-8F630B04DA17}" type="pres">
      <dgm:prSet presAssocID="{4B9FA27C-8F26-4F74-AAB1-A83214DEDF60}" presName="spaceA" presStyleCnt="0"/>
      <dgm:spPr/>
    </dgm:pt>
    <dgm:pt modelId="{9FCBCEA9-9F59-4883-B529-73BDAF37C600}" type="pres">
      <dgm:prSet presAssocID="{25BB78A9-9F83-4E6D-A178-1E269836740C}" presName="space" presStyleCnt="0"/>
      <dgm:spPr/>
    </dgm:pt>
    <dgm:pt modelId="{3E7B8F1A-BFCE-4B85-B1FC-79E42D67824A}" type="pres">
      <dgm:prSet presAssocID="{1D157761-72BC-444C-A733-8B38C5A844DB}" presName="compositeB" presStyleCnt="0"/>
      <dgm:spPr/>
    </dgm:pt>
    <dgm:pt modelId="{9C383045-5A44-4DC4-80A4-459546F8C4D2}" type="pres">
      <dgm:prSet presAssocID="{1D157761-72BC-444C-A733-8B38C5A844DB}" presName="textB" presStyleLbl="revTx" presStyleIdx="1" presStyleCnt="2">
        <dgm:presLayoutVars>
          <dgm:bulletEnabled val="1"/>
        </dgm:presLayoutVars>
      </dgm:prSet>
      <dgm:spPr/>
      <dgm:t>
        <a:bodyPr/>
        <a:lstStyle/>
        <a:p>
          <a:endParaRPr lang="en-US"/>
        </a:p>
      </dgm:t>
    </dgm:pt>
    <dgm:pt modelId="{954A03BA-345A-421B-9F67-805D716EF566}" type="pres">
      <dgm:prSet presAssocID="{1D157761-72BC-444C-A733-8B38C5A844DB}" presName="circleB" presStyleLbl="node1" presStyleIdx="1" presStyleCnt="2"/>
      <dgm:spPr/>
    </dgm:pt>
    <dgm:pt modelId="{D4ECD971-8BC6-4967-87A0-5142ADBDA5A8}" type="pres">
      <dgm:prSet presAssocID="{1D157761-72BC-444C-A733-8B38C5A844DB}" presName="spaceB" presStyleCnt="0"/>
      <dgm:spPr/>
    </dgm:pt>
  </dgm:ptLst>
  <dgm:cxnLst>
    <dgm:cxn modelId="{87228AF2-CF1C-413F-AB67-9873BD1AAE23}" srcId="{D7FC8FB1-FD73-45F2-845B-82E2E1023239}" destId="{4B9FA27C-8F26-4F74-AAB1-A83214DEDF60}" srcOrd="0" destOrd="0" parTransId="{C3D92A77-0212-4E6F-B054-CFF3C8A44797}" sibTransId="{25BB78A9-9F83-4E6D-A178-1E269836740C}"/>
    <dgm:cxn modelId="{B4B6F677-7622-4D10-B786-B4962A034DC5}" srcId="{D7FC8FB1-FD73-45F2-845B-82E2E1023239}" destId="{1D157761-72BC-444C-A733-8B38C5A844DB}" srcOrd="1" destOrd="0" parTransId="{F2573232-F495-4610-B71E-3553762E469D}" sibTransId="{D2D5E4B3-494A-44FC-A8AC-FF6BDB8C792C}"/>
    <dgm:cxn modelId="{02B29AF9-87F9-438E-9523-70F2FE845FD7}" type="presOf" srcId="{D7FC8FB1-FD73-45F2-845B-82E2E1023239}" destId="{07DF6E8D-30F0-471A-8F3C-693E8E754BB2}" srcOrd="0" destOrd="0" presId="urn:microsoft.com/office/officeart/2005/8/layout/hProcess11"/>
    <dgm:cxn modelId="{A3A50079-7776-420C-8583-8080C40DCDC3}" type="presOf" srcId="{4B9FA27C-8F26-4F74-AAB1-A83214DEDF60}" destId="{5628DDA7-76F2-4EF5-8701-6960839CF225}" srcOrd="0" destOrd="0" presId="urn:microsoft.com/office/officeart/2005/8/layout/hProcess11"/>
    <dgm:cxn modelId="{B4745CFD-9976-4B70-88E4-AA9B2232FAFF}" type="presOf" srcId="{1D157761-72BC-444C-A733-8B38C5A844DB}" destId="{9C383045-5A44-4DC4-80A4-459546F8C4D2}" srcOrd="0" destOrd="0" presId="urn:microsoft.com/office/officeart/2005/8/layout/hProcess11"/>
    <dgm:cxn modelId="{18F129EF-3CAF-405F-A1BD-B9A4F12E41C9}" type="presParOf" srcId="{07DF6E8D-30F0-471A-8F3C-693E8E754BB2}" destId="{626B9BEE-7453-4B81-828A-52CEA14B9F02}" srcOrd="0" destOrd="0" presId="urn:microsoft.com/office/officeart/2005/8/layout/hProcess11"/>
    <dgm:cxn modelId="{B0425948-FD30-4D08-AC02-C301EDECFF0B}" type="presParOf" srcId="{07DF6E8D-30F0-471A-8F3C-693E8E754BB2}" destId="{99BBCF27-8009-4911-B918-EAA829DC2FDC}" srcOrd="1" destOrd="0" presId="urn:microsoft.com/office/officeart/2005/8/layout/hProcess11"/>
    <dgm:cxn modelId="{CC51FAD0-AA02-4977-BEF2-87B78A147E70}" type="presParOf" srcId="{99BBCF27-8009-4911-B918-EAA829DC2FDC}" destId="{809E6E13-6EE0-4363-9D4F-E17676BFD5B4}" srcOrd="0" destOrd="0" presId="urn:microsoft.com/office/officeart/2005/8/layout/hProcess11"/>
    <dgm:cxn modelId="{D0DF0EB5-F3C3-4EE6-9A1C-662D7470101E}" type="presParOf" srcId="{809E6E13-6EE0-4363-9D4F-E17676BFD5B4}" destId="{5628DDA7-76F2-4EF5-8701-6960839CF225}" srcOrd="0" destOrd="0" presId="urn:microsoft.com/office/officeart/2005/8/layout/hProcess11"/>
    <dgm:cxn modelId="{0EF692F1-1CC5-4E97-931B-246E645E9023}" type="presParOf" srcId="{809E6E13-6EE0-4363-9D4F-E17676BFD5B4}" destId="{994A55F3-2E7E-48F2-8D82-7F32BC0BF82A}" srcOrd="1" destOrd="0" presId="urn:microsoft.com/office/officeart/2005/8/layout/hProcess11"/>
    <dgm:cxn modelId="{8A1F1C03-3971-4417-8860-C11B93E29378}" type="presParOf" srcId="{809E6E13-6EE0-4363-9D4F-E17676BFD5B4}" destId="{9CF83363-7D14-43F3-A83E-8F630B04DA17}" srcOrd="2" destOrd="0" presId="urn:microsoft.com/office/officeart/2005/8/layout/hProcess11"/>
    <dgm:cxn modelId="{C0942D2E-6E19-4571-B3C7-C8194F0E89F2}" type="presParOf" srcId="{99BBCF27-8009-4911-B918-EAA829DC2FDC}" destId="{9FCBCEA9-9F59-4883-B529-73BDAF37C600}" srcOrd="1" destOrd="0" presId="urn:microsoft.com/office/officeart/2005/8/layout/hProcess11"/>
    <dgm:cxn modelId="{BC2B0032-32DA-4466-93F0-19FF596DD51A}" type="presParOf" srcId="{99BBCF27-8009-4911-B918-EAA829DC2FDC}" destId="{3E7B8F1A-BFCE-4B85-B1FC-79E42D67824A}" srcOrd="2" destOrd="0" presId="urn:microsoft.com/office/officeart/2005/8/layout/hProcess11"/>
    <dgm:cxn modelId="{FD989DC1-DB17-4C44-AC03-96B3B430D9D2}" type="presParOf" srcId="{3E7B8F1A-BFCE-4B85-B1FC-79E42D67824A}" destId="{9C383045-5A44-4DC4-80A4-459546F8C4D2}" srcOrd="0" destOrd="0" presId="urn:microsoft.com/office/officeart/2005/8/layout/hProcess11"/>
    <dgm:cxn modelId="{CFE1A3AA-B3AD-4AC5-AA6C-093BF84A5B1F}" type="presParOf" srcId="{3E7B8F1A-BFCE-4B85-B1FC-79E42D67824A}" destId="{954A03BA-345A-421B-9F67-805D716EF566}" srcOrd="1" destOrd="0" presId="urn:microsoft.com/office/officeart/2005/8/layout/hProcess11"/>
    <dgm:cxn modelId="{44D91582-9D5A-4AF5-9BE7-26A917A38F1D}" type="presParOf" srcId="{3E7B8F1A-BFCE-4B85-B1FC-79E42D67824A}" destId="{D4ECD971-8BC6-4967-87A0-5142ADBDA5A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8F74B1A-103A-429C-A543-54E774754716}"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3BE47C2A-CCFC-4471-AB64-8427FAC8CE31}">
      <dgm:prSet custT="1"/>
      <dgm:spPr/>
      <dgm:t>
        <a:bodyPr/>
        <a:lstStyle/>
        <a:p>
          <a:pPr algn="ctr" rtl="1"/>
          <a:r>
            <a:rPr lang="ar-SA" sz="2800" b="1" smtClean="0">
              <a:latin typeface="Times New Roman" panose="02020603050405020304" pitchFamily="18" charset="0"/>
              <a:cs typeface="Times New Roman" panose="02020603050405020304" pitchFamily="18" charset="0"/>
            </a:rPr>
            <a:t>على مستوى العاملين </a:t>
          </a:r>
          <a:endParaRPr lang="en-US" sz="2800" b="1">
            <a:latin typeface="Times New Roman" panose="02020603050405020304" pitchFamily="18" charset="0"/>
            <a:cs typeface="Times New Roman" panose="02020603050405020304" pitchFamily="18" charset="0"/>
          </a:endParaRPr>
        </a:p>
      </dgm:t>
    </dgm:pt>
    <dgm:pt modelId="{1B51DBA1-A200-4C7A-BE04-05F02FE94FE2}" type="parTrans" cxnId="{7C02A6E8-4328-44FD-9A2C-48DA137833B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C39FF39-ECF5-4C3E-A575-A3F9BB763A10}" type="sibTrans" cxnId="{7C02A6E8-4328-44FD-9A2C-48DA137833B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E3AEDB9-AB41-433C-89D5-A4518242B26C}">
      <dgm:prSet custT="1"/>
      <dgm:spPr/>
      <dgm:t>
        <a:bodyPr/>
        <a:lstStyle/>
        <a:p>
          <a:pPr algn="ctr" rtl="1"/>
          <a:r>
            <a:rPr lang="ar-SA" sz="2800" b="1" smtClean="0">
              <a:latin typeface="Times New Roman" panose="02020603050405020304" pitchFamily="18" charset="0"/>
              <a:cs typeface="Times New Roman" panose="02020603050405020304" pitchFamily="18" charset="0"/>
            </a:rPr>
            <a:t>على مستوى جماعات العمل </a:t>
          </a:r>
          <a:endParaRPr lang="en-US" sz="2800" b="1">
            <a:latin typeface="Times New Roman" panose="02020603050405020304" pitchFamily="18" charset="0"/>
            <a:cs typeface="Times New Roman" panose="02020603050405020304" pitchFamily="18" charset="0"/>
          </a:endParaRPr>
        </a:p>
      </dgm:t>
    </dgm:pt>
    <dgm:pt modelId="{3EB4992A-FADB-4C82-9CD7-3139FAF849BC}" type="parTrans" cxnId="{ECA1AC39-0357-4FF8-865A-7581FFEC8A2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EAE21B5-DCDD-4756-AC72-C93D4581CB68}" type="sibTrans" cxnId="{ECA1AC39-0357-4FF8-865A-7581FFEC8A2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999F535-EE13-4ADA-A3DB-2DF6F6E405B4}">
      <dgm:prSet custT="1"/>
      <dgm:spPr/>
      <dgm:t>
        <a:bodyPr/>
        <a:lstStyle/>
        <a:p>
          <a:pPr algn="ctr" rtl="1"/>
          <a:r>
            <a:rPr lang="ar-SA" sz="2800" b="1" smtClean="0">
              <a:latin typeface="Times New Roman" panose="02020603050405020304" pitchFamily="18" charset="0"/>
              <a:cs typeface="Times New Roman" panose="02020603050405020304" pitchFamily="18" charset="0"/>
            </a:rPr>
            <a:t>على مستوى المنظمة </a:t>
          </a:r>
          <a:endParaRPr lang="en-US" sz="2800" b="1">
            <a:latin typeface="Times New Roman" panose="02020603050405020304" pitchFamily="18" charset="0"/>
            <a:cs typeface="Times New Roman" panose="02020603050405020304" pitchFamily="18" charset="0"/>
          </a:endParaRPr>
        </a:p>
      </dgm:t>
    </dgm:pt>
    <dgm:pt modelId="{AA906E3A-876C-49E9-869F-94CA6E76F0FF}" type="parTrans" cxnId="{B8F76A8B-D0D2-4EE6-82E9-AB651689B35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FB710E1-09AF-48D8-AEE8-4C63240C32D3}" type="sibTrans" cxnId="{B8F76A8B-D0D2-4EE6-82E9-AB651689B35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B0389B9-D9A2-45CB-9921-6639DB0B0D29}" type="pres">
      <dgm:prSet presAssocID="{48F74B1A-103A-429C-A543-54E774754716}" presName="cycle" presStyleCnt="0">
        <dgm:presLayoutVars>
          <dgm:dir/>
          <dgm:resizeHandles val="exact"/>
        </dgm:presLayoutVars>
      </dgm:prSet>
      <dgm:spPr/>
      <dgm:t>
        <a:bodyPr/>
        <a:lstStyle/>
        <a:p>
          <a:endParaRPr lang="en-US"/>
        </a:p>
      </dgm:t>
    </dgm:pt>
    <dgm:pt modelId="{FCF120A9-8040-4CEF-8E8A-9B3F3FE75AF4}" type="pres">
      <dgm:prSet presAssocID="{3BE47C2A-CCFC-4471-AB64-8427FAC8CE31}" presName="node" presStyleLbl="node1" presStyleIdx="0" presStyleCnt="3">
        <dgm:presLayoutVars>
          <dgm:bulletEnabled val="1"/>
        </dgm:presLayoutVars>
      </dgm:prSet>
      <dgm:spPr/>
      <dgm:t>
        <a:bodyPr/>
        <a:lstStyle/>
        <a:p>
          <a:endParaRPr lang="en-US"/>
        </a:p>
      </dgm:t>
    </dgm:pt>
    <dgm:pt modelId="{25A56A86-99EE-4E6A-9756-0BEA4B55C4A1}" type="pres">
      <dgm:prSet presAssocID="{3BE47C2A-CCFC-4471-AB64-8427FAC8CE31}" presName="spNode" presStyleCnt="0"/>
      <dgm:spPr/>
    </dgm:pt>
    <dgm:pt modelId="{D74B7F9E-92F8-4FD3-BDB3-C0F8054C7113}" type="pres">
      <dgm:prSet presAssocID="{9C39FF39-ECF5-4C3E-A575-A3F9BB763A10}" presName="sibTrans" presStyleLbl="sibTrans1D1" presStyleIdx="0" presStyleCnt="3"/>
      <dgm:spPr/>
      <dgm:t>
        <a:bodyPr/>
        <a:lstStyle/>
        <a:p>
          <a:endParaRPr lang="en-US"/>
        </a:p>
      </dgm:t>
    </dgm:pt>
    <dgm:pt modelId="{1A02A4BD-F590-48AC-90DA-D9BE37238BC4}" type="pres">
      <dgm:prSet presAssocID="{EE3AEDB9-AB41-433C-89D5-A4518242B26C}" presName="node" presStyleLbl="node1" presStyleIdx="1" presStyleCnt="3">
        <dgm:presLayoutVars>
          <dgm:bulletEnabled val="1"/>
        </dgm:presLayoutVars>
      </dgm:prSet>
      <dgm:spPr/>
      <dgm:t>
        <a:bodyPr/>
        <a:lstStyle/>
        <a:p>
          <a:endParaRPr lang="en-US"/>
        </a:p>
      </dgm:t>
    </dgm:pt>
    <dgm:pt modelId="{86BEA437-ACC2-4CD6-9638-627D43DB5907}" type="pres">
      <dgm:prSet presAssocID="{EE3AEDB9-AB41-433C-89D5-A4518242B26C}" presName="spNode" presStyleCnt="0"/>
      <dgm:spPr/>
    </dgm:pt>
    <dgm:pt modelId="{72CD53DC-7066-4BD5-B08B-8EE350FF827F}" type="pres">
      <dgm:prSet presAssocID="{7EAE21B5-DCDD-4756-AC72-C93D4581CB68}" presName="sibTrans" presStyleLbl="sibTrans1D1" presStyleIdx="1" presStyleCnt="3"/>
      <dgm:spPr/>
      <dgm:t>
        <a:bodyPr/>
        <a:lstStyle/>
        <a:p>
          <a:endParaRPr lang="en-US"/>
        </a:p>
      </dgm:t>
    </dgm:pt>
    <dgm:pt modelId="{B3FD90E1-57EC-4EFB-AB7B-B2264DE2F0D6}" type="pres">
      <dgm:prSet presAssocID="{D999F535-EE13-4ADA-A3DB-2DF6F6E405B4}" presName="node" presStyleLbl="node1" presStyleIdx="2" presStyleCnt="3">
        <dgm:presLayoutVars>
          <dgm:bulletEnabled val="1"/>
        </dgm:presLayoutVars>
      </dgm:prSet>
      <dgm:spPr/>
      <dgm:t>
        <a:bodyPr/>
        <a:lstStyle/>
        <a:p>
          <a:endParaRPr lang="en-US"/>
        </a:p>
      </dgm:t>
    </dgm:pt>
    <dgm:pt modelId="{BA5E7B58-502B-4BB2-9CBC-1AEBDF6B652B}" type="pres">
      <dgm:prSet presAssocID="{D999F535-EE13-4ADA-A3DB-2DF6F6E405B4}" presName="spNode" presStyleCnt="0"/>
      <dgm:spPr/>
    </dgm:pt>
    <dgm:pt modelId="{5D8AD160-DBAC-4BB9-9FDA-237598C3BD07}" type="pres">
      <dgm:prSet presAssocID="{AFB710E1-09AF-48D8-AEE8-4C63240C32D3}" presName="sibTrans" presStyleLbl="sibTrans1D1" presStyleIdx="2" presStyleCnt="3"/>
      <dgm:spPr/>
      <dgm:t>
        <a:bodyPr/>
        <a:lstStyle/>
        <a:p>
          <a:endParaRPr lang="en-US"/>
        </a:p>
      </dgm:t>
    </dgm:pt>
  </dgm:ptLst>
  <dgm:cxnLst>
    <dgm:cxn modelId="{32C42727-C98F-499B-93DA-21059FFB9ABC}" type="presOf" srcId="{48F74B1A-103A-429C-A543-54E774754716}" destId="{EB0389B9-D9A2-45CB-9921-6639DB0B0D29}" srcOrd="0" destOrd="0" presId="urn:microsoft.com/office/officeart/2005/8/layout/cycle5"/>
    <dgm:cxn modelId="{4189051A-3215-4542-96DC-CB2C4F47CE3F}" type="presOf" srcId="{AFB710E1-09AF-48D8-AEE8-4C63240C32D3}" destId="{5D8AD160-DBAC-4BB9-9FDA-237598C3BD07}" srcOrd="0" destOrd="0" presId="urn:microsoft.com/office/officeart/2005/8/layout/cycle5"/>
    <dgm:cxn modelId="{B8F76A8B-D0D2-4EE6-82E9-AB651689B357}" srcId="{48F74B1A-103A-429C-A543-54E774754716}" destId="{D999F535-EE13-4ADA-A3DB-2DF6F6E405B4}" srcOrd="2" destOrd="0" parTransId="{AA906E3A-876C-49E9-869F-94CA6E76F0FF}" sibTransId="{AFB710E1-09AF-48D8-AEE8-4C63240C32D3}"/>
    <dgm:cxn modelId="{B6AD6874-C72B-4B47-B95F-D49D3C20017A}" type="presOf" srcId="{3BE47C2A-CCFC-4471-AB64-8427FAC8CE31}" destId="{FCF120A9-8040-4CEF-8E8A-9B3F3FE75AF4}" srcOrd="0" destOrd="0" presId="urn:microsoft.com/office/officeart/2005/8/layout/cycle5"/>
    <dgm:cxn modelId="{ECA1AC39-0357-4FF8-865A-7581FFEC8A27}" srcId="{48F74B1A-103A-429C-A543-54E774754716}" destId="{EE3AEDB9-AB41-433C-89D5-A4518242B26C}" srcOrd="1" destOrd="0" parTransId="{3EB4992A-FADB-4C82-9CD7-3139FAF849BC}" sibTransId="{7EAE21B5-DCDD-4756-AC72-C93D4581CB68}"/>
    <dgm:cxn modelId="{32DDBCDF-1525-475A-8111-1F58B38176E1}" type="presOf" srcId="{7EAE21B5-DCDD-4756-AC72-C93D4581CB68}" destId="{72CD53DC-7066-4BD5-B08B-8EE350FF827F}" srcOrd="0" destOrd="0" presId="urn:microsoft.com/office/officeart/2005/8/layout/cycle5"/>
    <dgm:cxn modelId="{EA9CAB48-8DDE-42E6-826A-F05B867814A0}" type="presOf" srcId="{D999F535-EE13-4ADA-A3DB-2DF6F6E405B4}" destId="{B3FD90E1-57EC-4EFB-AB7B-B2264DE2F0D6}" srcOrd="0" destOrd="0" presId="urn:microsoft.com/office/officeart/2005/8/layout/cycle5"/>
    <dgm:cxn modelId="{E2D3369E-96CD-4BE9-A095-DE0C643A95C6}" type="presOf" srcId="{9C39FF39-ECF5-4C3E-A575-A3F9BB763A10}" destId="{D74B7F9E-92F8-4FD3-BDB3-C0F8054C7113}" srcOrd="0" destOrd="0" presId="urn:microsoft.com/office/officeart/2005/8/layout/cycle5"/>
    <dgm:cxn modelId="{7C02A6E8-4328-44FD-9A2C-48DA137833B3}" srcId="{48F74B1A-103A-429C-A543-54E774754716}" destId="{3BE47C2A-CCFC-4471-AB64-8427FAC8CE31}" srcOrd="0" destOrd="0" parTransId="{1B51DBA1-A200-4C7A-BE04-05F02FE94FE2}" sibTransId="{9C39FF39-ECF5-4C3E-A575-A3F9BB763A10}"/>
    <dgm:cxn modelId="{9049ECFB-9904-40D1-81D8-A54EEBFF9C70}" type="presOf" srcId="{EE3AEDB9-AB41-433C-89D5-A4518242B26C}" destId="{1A02A4BD-F590-48AC-90DA-D9BE37238BC4}" srcOrd="0" destOrd="0" presId="urn:microsoft.com/office/officeart/2005/8/layout/cycle5"/>
    <dgm:cxn modelId="{FEEA68EB-9AF6-4E46-94CD-F7842577B14A}" type="presParOf" srcId="{EB0389B9-D9A2-45CB-9921-6639DB0B0D29}" destId="{FCF120A9-8040-4CEF-8E8A-9B3F3FE75AF4}" srcOrd="0" destOrd="0" presId="urn:microsoft.com/office/officeart/2005/8/layout/cycle5"/>
    <dgm:cxn modelId="{C54000C2-C59F-496F-A9AA-D88A394CA51F}" type="presParOf" srcId="{EB0389B9-D9A2-45CB-9921-6639DB0B0D29}" destId="{25A56A86-99EE-4E6A-9756-0BEA4B55C4A1}" srcOrd="1" destOrd="0" presId="urn:microsoft.com/office/officeart/2005/8/layout/cycle5"/>
    <dgm:cxn modelId="{D64C91C5-ABE5-4F81-9FEC-C251D6942A43}" type="presParOf" srcId="{EB0389B9-D9A2-45CB-9921-6639DB0B0D29}" destId="{D74B7F9E-92F8-4FD3-BDB3-C0F8054C7113}" srcOrd="2" destOrd="0" presId="urn:microsoft.com/office/officeart/2005/8/layout/cycle5"/>
    <dgm:cxn modelId="{DA9EFF3F-E121-4C78-A4E7-795A0E175391}" type="presParOf" srcId="{EB0389B9-D9A2-45CB-9921-6639DB0B0D29}" destId="{1A02A4BD-F590-48AC-90DA-D9BE37238BC4}" srcOrd="3" destOrd="0" presId="urn:microsoft.com/office/officeart/2005/8/layout/cycle5"/>
    <dgm:cxn modelId="{53494304-2F41-4B2D-9BC7-80E52B243CB5}" type="presParOf" srcId="{EB0389B9-D9A2-45CB-9921-6639DB0B0D29}" destId="{86BEA437-ACC2-4CD6-9638-627D43DB5907}" srcOrd="4" destOrd="0" presId="urn:microsoft.com/office/officeart/2005/8/layout/cycle5"/>
    <dgm:cxn modelId="{6511BBA5-035C-45E4-976F-082B9E24025A}" type="presParOf" srcId="{EB0389B9-D9A2-45CB-9921-6639DB0B0D29}" destId="{72CD53DC-7066-4BD5-B08B-8EE350FF827F}" srcOrd="5" destOrd="0" presId="urn:microsoft.com/office/officeart/2005/8/layout/cycle5"/>
    <dgm:cxn modelId="{1D1B1099-5462-455F-AF46-669608C4E5CF}" type="presParOf" srcId="{EB0389B9-D9A2-45CB-9921-6639DB0B0D29}" destId="{B3FD90E1-57EC-4EFB-AB7B-B2264DE2F0D6}" srcOrd="6" destOrd="0" presId="urn:microsoft.com/office/officeart/2005/8/layout/cycle5"/>
    <dgm:cxn modelId="{21963C15-65A0-4D0E-BDFF-9A31D8DDAA90}" type="presParOf" srcId="{EB0389B9-D9A2-45CB-9921-6639DB0B0D29}" destId="{BA5E7B58-502B-4BB2-9CBC-1AEBDF6B652B}" srcOrd="7" destOrd="0" presId="urn:microsoft.com/office/officeart/2005/8/layout/cycle5"/>
    <dgm:cxn modelId="{3BB9C453-03CD-4D2A-9841-6A90897924F1}" type="presParOf" srcId="{EB0389B9-D9A2-45CB-9921-6639DB0B0D29}" destId="{5D8AD160-DBAC-4BB9-9FDA-237598C3BD0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D0C2D55-9E81-4A16-91E9-EE4A9B15281C}" type="doc">
      <dgm:prSet loTypeId="urn:diagrams.loki3.com/VaryingWidthList" loCatId="list" qsTypeId="urn:microsoft.com/office/officeart/2005/8/quickstyle/simple1" qsCatId="simple" csTypeId="urn:microsoft.com/office/officeart/2005/8/colors/colorful3" csCatId="colorful" phldr="1"/>
      <dgm:spPr/>
      <dgm:t>
        <a:bodyPr/>
        <a:lstStyle/>
        <a:p>
          <a:endParaRPr lang="en-US"/>
        </a:p>
      </dgm:t>
    </dgm:pt>
    <dgm:pt modelId="{DF7974FE-9D59-4EC6-9983-78F8833FDA09}">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توفير المناخ المُناسب من أجل زيادة إنتاج الفرد</a:t>
          </a:r>
          <a:endParaRPr lang="en-US" sz="2800" b="1" dirty="0">
            <a:latin typeface="Times New Roman" panose="02020603050405020304" pitchFamily="18" charset="0"/>
            <a:cs typeface="Times New Roman" panose="02020603050405020304" pitchFamily="18" charset="0"/>
          </a:endParaRPr>
        </a:p>
      </dgm:t>
    </dgm:pt>
    <dgm:pt modelId="{C77923FA-70FB-46C7-8D7E-308D82123FF9}" type="parTrans" cxnId="{3F0040C3-AA3D-41DC-A379-D69F37635CF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1190E10-43B1-4AA3-9ACF-4B805DEF2CFE}" type="sibTrans" cxnId="{3F0040C3-AA3D-41DC-A379-D69F37635CF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E997B9C-86F5-49AE-9C91-E6F1863EC545}">
      <dgm:prSet custT="1"/>
      <dgm:spPr/>
      <dgm:t>
        <a:bodyPr/>
        <a:lstStyle/>
        <a:p>
          <a:pPr algn="ctr" rtl="1"/>
          <a:r>
            <a:rPr lang="ar-SA" sz="2800" b="1" smtClean="0">
              <a:latin typeface="Times New Roman" panose="02020603050405020304" pitchFamily="18" charset="0"/>
              <a:cs typeface="Times New Roman" panose="02020603050405020304" pitchFamily="18" charset="0"/>
            </a:rPr>
            <a:t>العمل على إخراج القوى التي تدفع الأفراد من أجل تحقيق ذاتهم</a:t>
          </a:r>
          <a:endParaRPr lang="en-US" sz="2800" b="1">
            <a:latin typeface="Times New Roman" panose="02020603050405020304" pitchFamily="18" charset="0"/>
            <a:cs typeface="Times New Roman" panose="02020603050405020304" pitchFamily="18" charset="0"/>
          </a:endParaRPr>
        </a:p>
      </dgm:t>
    </dgm:pt>
    <dgm:pt modelId="{EF33BA87-8040-455B-94B7-7F6AF9522AB1}" type="parTrans" cxnId="{1EA0E281-10C3-4D7D-BE47-53D461A9EF5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35FD597-FABA-4B59-A7ED-2854E63756F7}" type="sibTrans" cxnId="{1EA0E281-10C3-4D7D-BE47-53D461A9EF5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E0828B7-EC89-4792-957B-5CB3068D8BA6}">
      <dgm:prSet custT="1"/>
      <dgm:spPr/>
      <dgm:t>
        <a:bodyPr/>
        <a:lstStyle/>
        <a:p>
          <a:pPr algn="ctr" rtl="1"/>
          <a:r>
            <a:rPr lang="ar-SA" sz="2800" b="1" smtClean="0">
              <a:latin typeface="Times New Roman" panose="02020603050405020304" pitchFamily="18" charset="0"/>
              <a:cs typeface="Times New Roman" panose="02020603050405020304" pitchFamily="18" charset="0"/>
            </a:rPr>
            <a:t>توفير المناخ المُناسب من أجل زيادة إنتاج الفرد</a:t>
          </a:r>
          <a:endParaRPr lang="en-US" sz="2800" b="1">
            <a:latin typeface="Times New Roman" panose="02020603050405020304" pitchFamily="18" charset="0"/>
            <a:cs typeface="Times New Roman" panose="02020603050405020304" pitchFamily="18" charset="0"/>
          </a:endParaRPr>
        </a:p>
      </dgm:t>
    </dgm:pt>
    <dgm:pt modelId="{E9FDC435-3801-4B1C-9F3D-8EB94780B5C4}" type="parTrans" cxnId="{1713AE51-4CD6-43B2-BB99-352AE101FA5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DE4DF96-F456-4A30-8687-4B6775C677E1}" type="sibTrans" cxnId="{1713AE51-4CD6-43B2-BB99-352AE101FA51}">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7E699A2-8417-40D9-A1C9-6C9CEE33FE54}">
      <dgm:prSet custT="1"/>
      <dgm:spPr/>
      <dgm:t>
        <a:bodyPr/>
        <a:lstStyle/>
        <a:p>
          <a:pPr algn="ctr" rtl="1"/>
          <a:r>
            <a:rPr lang="ar-SA" sz="2800" b="1" smtClean="0">
              <a:latin typeface="Times New Roman" panose="02020603050405020304" pitchFamily="18" charset="0"/>
              <a:cs typeface="Times New Roman" panose="02020603050405020304" pitchFamily="18" charset="0"/>
            </a:rPr>
            <a:t>العمل على إخراج القوى التي تدفع الأفراد من أجل تحقيق ذاتهم</a:t>
          </a:r>
          <a:endParaRPr lang="en-US" sz="2800" b="1">
            <a:latin typeface="Times New Roman" panose="02020603050405020304" pitchFamily="18" charset="0"/>
            <a:cs typeface="Times New Roman" panose="02020603050405020304" pitchFamily="18" charset="0"/>
          </a:endParaRPr>
        </a:p>
      </dgm:t>
    </dgm:pt>
    <dgm:pt modelId="{86092D89-6A19-4B01-83CD-68E247C7B155}" type="parTrans" cxnId="{D1B4C3C3-5774-438F-A111-F89B32873CB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3A1968E-40EE-4243-AA7C-FE7C3AEDA0DF}" type="sibTrans" cxnId="{D1B4C3C3-5774-438F-A111-F89B32873CB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55E50BC-45CA-4442-A2BA-947874390964}">
      <dgm:prSet custT="1"/>
      <dgm:spPr/>
      <dgm:t>
        <a:bodyPr/>
        <a:lstStyle/>
        <a:p>
          <a:pPr algn="ctr" rtl="1"/>
          <a:r>
            <a:rPr lang="ar-SA" sz="2800" b="1" smtClean="0">
              <a:latin typeface="Times New Roman" panose="02020603050405020304" pitchFamily="18" charset="0"/>
              <a:cs typeface="Times New Roman" panose="02020603050405020304" pitchFamily="18" charset="0"/>
            </a:rPr>
            <a:t>المساعدة على إشباع احتياجات الأفراد الأساسية</a:t>
          </a:r>
          <a:endParaRPr lang="en-US" sz="2800" b="1">
            <a:latin typeface="Times New Roman" panose="02020603050405020304" pitchFamily="18" charset="0"/>
            <a:cs typeface="Times New Roman" panose="02020603050405020304" pitchFamily="18" charset="0"/>
          </a:endParaRPr>
        </a:p>
      </dgm:t>
    </dgm:pt>
    <dgm:pt modelId="{BC93A3B2-F2E8-4D53-A25A-12D2FFE8B4A0}" type="parTrans" cxnId="{CD085B72-54C4-4311-B75B-7EFCD31AEE4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6414F71-59C3-4D41-AB21-4B65C656CE49}" type="sibTrans" cxnId="{CD085B72-54C4-4311-B75B-7EFCD31AEE4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5135D6B-2C46-43AE-BC29-C2A6E5261F9A}">
      <dgm:prSet custT="1"/>
      <dgm:spPr/>
      <dgm:t>
        <a:bodyPr/>
        <a:lstStyle/>
        <a:p>
          <a:pPr algn="ctr" rtl="1"/>
          <a:r>
            <a:rPr lang="ar-SA" sz="2800" b="1" smtClean="0">
              <a:latin typeface="Times New Roman" panose="02020603050405020304" pitchFamily="18" charset="0"/>
              <a:cs typeface="Times New Roman" panose="02020603050405020304" pitchFamily="18" charset="0"/>
            </a:rPr>
            <a:t>معرفة الفروق الفردية لدى الأفراد</a:t>
          </a:r>
          <a:endParaRPr lang="en-US" sz="2800" b="1">
            <a:latin typeface="Times New Roman" panose="02020603050405020304" pitchFamily="18" charset="0"/>
            <a:cs typeface="Times New Roman" panose="02020603050405020304" pitchFamily="18" charset="0"/>
          </a:endParaRPr>
        </a:p>
      </dgm:t>
    </dgm:pt>
    <dgm:pt modelId="{6CBE8A19-76D9-4136-BD6D-BA2116D2B095}" type="parTrans" cxnId="{8977D0DA-1727-4B52-B491-4108B09F6D2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2CEBEE3-35A8-47CE-940B-3DBA06B25AD2}" type="sibTrans" cxnId="{8977D0DA-1727-4B52-B491-4108B09F6D2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788B534-D5BB-480C-8404-EC68155297A5}">
      <dgm:prSet custT="1"/>
      <dgm:spPr/>
      <dgm:t>
        <a:bodyPr/>
        <a:lstStyle/>
        <a:p>
          <a:pPr algn="ctr" rtl="1"/>
          <a:r>
            <a:rPr lang="ar-SA" sz="2800" b="1" smtClean="0">
              <a:latin typeface="Times New Roman" panose="02020603050405020304" pitchFamily="18" charset="0"/>
              <a:cs typeface="Times New Roman" panose="02020603050405020304" pitchFamily="18" charset="0"/>
            </a:rPr>
            <a:t>تنمية الأفراد.</a:t>
          </a:r>
          <a:endParaRPr lang="en-US" sz="2800" b="1">
            <a:latin typeface="Times New Roman" panose="02020603050405020304" pitchFamily="18" charset="0"/>
            <a:cs typeface="Times New Roman" panose="02020603050405020304" pitchFamily="18" charset="0"/>
          </a:endParaRPr>
        </a:p>
      </dgm:t>
    </dgm:pt>
    <dgm:pt modelId="{F518ED9C-ABD3-4E3A-8319-8F5826B02499}" type="parTrans" cxnId="{65A598CA-D54E-4F7E-B639-23437507229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5D0149E-8C91-4833-9BB7-77545278D699}" type="sibTrans" cxnId="{65A598CA-D54E-4F7E-B639-23437507229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63B06BB-E357-4E8E-9359-83A8A87A5C56}" type="pres">
      <dgm:prSet presAssocID="{FD0C2D55-9E81-4A16-91E9-EE4A9B15281C}" presName="Name0" presStyleCnt="0">
        <dgm:presLayoutVars>
          <dgm:resizeHandles/>
        </dgm:presLayoutVars>
      </dgm:prSet>
      <dgm:spPr/>
      <dgm:t>
        <a:bodyPr/>
        <a:lstStyle/>
        <a:p>
          <a:endParaRPr lang="en-US"/>
        </a:p>
      </dgm:t>
    </dgm:pt>
    <dgm:pt modelId="{18FF90A0-3C5C-4247-8840-CAD90D9C9F10}" type="pres">
      <dgm:prSet presAssocID="{DF7974FE-9D59-4EC6-9983-78F8833FDA09}" presName="text" presStyleLbl="node1" presStyleIdx="0" presStyleCnt="7">
        <dgm:presLayoutVars>
          <dgm:bulletEnabled val="1"/>
        </dgm:presLayoutVars>
      </dgm:prSet>
      <dgm:spPr/>
      <dgm:t>
        <a:bodyPr/>
        <a:lstStyle/>
        <a:p>
          <a:endParaRPr lang="en-US"/>
        </a:p>
      </dgm:t>
    </dgm:pt>
    <dgm:pt modelId="{18441524-BF25-487C-8C5C-4BBB1270D99D}" type="pres">
      <dgm:prSet presAssocID="{81190E10-43B1-4AA3-9ACF-4B805DEF2CFE}" presName="space" presStyleCnt="0"/>
      <dgm:spPr/>
    </dgm:pt>
    <dgm:pt modelId="{634715A3-7C36-4C6B-987B-12C7723910B2}" type="pres">
      <dgm:prSet presAssocID="{EE997B9C-86F5-49AE-9C91-E6F1863EC545}" presName="text" presStyleLbl="node1" presStyleIdx="1" presStyleCnt="7">
        <dgm:presLayoutVars>
          <dgm:bulletEnabled val="1"/>
        </dgm:presLayoutVars>
      </dgm:prSet>
      <dgm:spPr/>
      <dgm:t>
        <a:bodyPr/>
        <a:lstStyle/>
        <a:p>
          <a:endParaRPr lang="en-US"/>
        </a:p>
      </dgm:t>
    </dgm:pt>
    <dgm:pt modelId="{8CC0D8B8-F0D3-4F5E-8D58-004715E899B5}" type="pres">
      <dgm:prSet presAssocID="{F35FD597-FABA-4B59-A7ED-2854E63756F7}" presName="space" presStyleCnt="0"/>
      <dgm:spPr/>
    </dgm:pt>
    <dgm:pt modelId="{7CA900E8-E6B7-4611-BFDD-DFE8156E6089}" type="pres">
      <dgm:prSet presAssocID="{FE0828B7-EC89-4792-957B-5CB3068D8BA6}" presName="text" presStyleLbl="node1" presStyleIdx="2" presStyleCnt="7">
        <dgm:presLayoutVars>
          <dgm:bulletEnabled val="1"/>
        </dgm:presLayoutVars>
      </dgm:prSet>
      <dgm:spPr/>
      <dgm:t>
        <a:bodyPr/>
        <a:lstStyle/>
        <a:p>
          <a:endParaRPr lang="en-US"/>
        </a:p>
      </dgm:t>
    </dgm:pt>
    <dgm:pt modelId="{99644F6C-34C5-48D9-AE5D-5EB83282CC35}" type="pres">
      <dgm:prSet presAssocID="{0DE4DF96-F456-4A30-8687-4B6775C677E1}" presName="space" presStyleCnt="0"/>
      <dgm:spPr/>
    </dgm:pt>
    <dgm:pt modelId="{DF33DB1F-6EB6-4569-9903-A168C07E86BF}" type="pres">
      <dgm:prSet presAssocID="{A7E699A2-8417-40D9-A1C9-6C9CEE33FE54}" presName="text" presStyleLbl="node1" presStyleIdx="3" presStyleCnt="7">
        <dgm:presLayoutVars>
          <dgm:bulletEnabled val="1"/>
        </dgm:presLayoutVars>
      </dgm:prSet>
      <dgm:spPr/>
      <dgm:t>
        <a:bodyPr/>
        <a:lstStyle/>
        <a:p>
          <a:endParaRPr lang="en-US"/>
        </a:p>
      </dgm:t>
    </dgm:pt>
    <dgm:pt modelId="{A45DD25D-DC48-40FA-890F-31C07C62BC98}" type="pres">
      <dgm:prSet presAssocID="{73A1968E-40EE-4243-AA7C-FE7C3AEDA0DF}" presName="space" presStyleCnt="0"/>
      <dgm:spPr/>
    </dgm:pt>
    <dgm:pt modelId="{B76BA693-410C-4A17-9ED4-5DBC69B8D9E9}" type="pres">
      <dgm:prSet presAssocID="{955E50BC-45CA-4442-A2BA-947874390964}" presName="text" presStyleLbl="node1" presStyleIdx="4" presStyleCnt="7">
        <dgm:presLayoutVars>
          <dgm:bulletEnabled val="1"/>
        </dgm:presLayoutVars>
      </dgm:prSet>
      <dgm:spPr/>
      <dgm:t>
        <a:bodyPr/>
        <a:lstStyle/>
        <a:p>
          <a:endParaRPr lang="en-US"/>
        </a:p>
      </dgm:t>
    </dgm:pt>
    <dgm:pt modelId="{3E9AAAD3-F28A-44B4-9DAF-2205FD0324E1}" type="pres">
      <dgm:prSet presAssocID="{96414F71-59C3-4D41-AB21-4B65C656CE49}" presName="space" presStyleCnt="0"/>
      <dgm:spPr/>
    </dgm:pt>
    <dgm:pt modelId="{81105A17-2043-4877-A8CF-A85D9B22A47E}" type="pres">
      <dgm:prSet presAssocID="{B5135D6B-2C46-43AE-BC29-C2A6E5261F9A}" presName="text" presStyleLbl="node1" presStyleIdx="5" presStyleCnt="7">
        <dgm:presLayoutVars>
          <dgm:bulletEnabled val="1"/>
        </dgm:presLayoutVars>
      </dgm:prSet>
      <dgm:spPr/>
      <dgm:t>
        <a:bodyPr/>
        <a:lstStyle/>
        <a:p>
          <a:endParaRPr lang="en-US"/>
        </a:p>
      </dgm:t>
    </dgm:pt>
    <dgm:pt modelId="{B36799E7-D20E-4861-B305-F38364A98E9B}" type="pres">
      <dgm:prSet presAssocID="{F2CEBEE3-35A8-47CE-940B-3DBA06B25AD2}" presName="space" presStyleCnt="0"/>
      <dgm:spPr/>
    </dgm:pt>
    <dgm:pt modelId="{1CDE2AC7-2772-48A1-A2E4-189B5B5457EC}" type="pres">
      <dgm:prSet presAssocID="{A788B534-D5BB-480C-8404-EC68155297A5}" presName="text" presStyleLbl="node1" presStyleIdx="6" presStyleCnt="7">
        <dgm:presLayoutVars>
          <dgm:bulletEnabled val="1"/>
        </dgm:presLayoutVars>
      </dgm:prSet>
      <dgm:spPr/>
      <dgm:t>
        <a:bodyPr/>
        <a:lstStyle/>
        <a:p>
          <a:endParaRPr lang="en-US"/>
        </a:p>
      </dgm:t>
    </dgm:pt>
  </dgm:ptLst>
  <dgm:cxnLst>
    <dgm:cxn modelId="{CD085B72-54C4-4311-B75B-7EFCD31AEE4E}" srcId="{FD0C2D55-9E81-4A16-91E9-EE4A9B15281C}" destId="{955E50BC-45CA-4442-A2BA-947874390964}" srcOrd="4" destOrd="0" parTransId="{BC93A3B2-F2E8-4D53-A25A-12D2FFE8B4A0}" sibTransId="{96414F71-59C3-4D41-AB21-4B65C656CE49}"/>
    <dgm:cxn modelId="{0794A866-0A6A-4C74-9358-6D3DA2F7C54A}" type="presOf" srcId="{DF7974FE-9D59-4EC6-9983-78F8833FDA09}" destId="{18FF90A0-3C5C-4247-8840-CAD90D9C9F10}" srcOrd="0" destOrd="0" presId="urn:diagrams.loki3.com/VaryingWidthList"/>
    <dgm:cxn modelId="{ED212AD9-A480-4A3D-8C3E-860E8880E4DD}" type="presOf" srcId="{955E50BC-45CA-4442-A2BA-947874390964}" destId="{B76BA693-410C-4A17-9ED4-5DBC69B8D9E9}" srcOrd="0" destOrd="0" presId="urn:diagrams.loki3.com/VaryingWidthList"/>
    <dgm:cxn modelId="{65A598CA-D54E-4F7E-B639-23437507229D}" srcId="{FD0C2D55-9E81-4A16-91E9-EE4A9B15281C}" destId="{A788B534-D5BB-480C-8404-EC68155297A5}" srcOrd="6" destOrd="0" parTransId="{F518ED9C-ABD3-4E3A-8319-8F5826B02499}" sibTransId="{F5D0149E-8C91-4833-9BB7-77545278D699}"/>
    <dgm:cxn modelId="{3C6CA27B-D17F-4A3F-A924-67737A43EE70}" type="presOf" srcId="{A7E699A2-8417-40D9-A1C9-6C9CEE33FE54}" destId="{DF33DB1F-6EB6-4569-9903-A168C07E86BF}" srcOrd="0" destOrd="0" presId="urn:diagrams.loki3.com/VaryingWidthList"/>
    <dgm:cxn modelId="{292C22E7-EC1B-4FBF-92C7-D63F10B22AD6}" type="presOf" srcId="{B5135D6B-2C46-43AE-BC29-C2A6E5261F9A}" destId="{81105A17-2043-4877-A8CF-A85D9B22A47E}" srcOrd="0" destOrd="0" presId="urn:diagrams.loki3.com/VaryingWidthList"/>
    <dgm:cxn modelId="{DB24584B-17AF-4ADF-92CE-6F51CE347DC1}" type="presOf" srcId="{FD0C2D55-9E81-4A16-91E9-EE4A9B15281C}" destId="{D63B06BB-E357-4E8E-9359-83A8A87A5C56}" srcOrd="0" destOrd="0" presId="urn:diagrams.loki3.com/VaryingWidthList"/>
    <dgm:cxn modelId="{1713AE51-4CD6-43B2-BB99-352AE101FA51}" srcId="{FD0C2D55-9E81-4A16-91E9-EE4A9B15281C}" destId="{FE0828B7-EC89-4792-957B-5CB3068D8BA6}" srcOrd="2" destOrd="0" parTransId="{E9FDC435-3801-4B1C-9F3D-8EB94780B5C4}" sibTransId="{0DE4DF96-F456-4A30-8687-4B6775C677E1}"/>
    <dgm:cxn modelId="{D1B4C3C3-5774-438F-A111-F89B32873CB7}" srcId="{FD0C2D55-9E81-4A16-91E9-EE4A9B15281C}" destId="{A7E699A2-8417-40D9-A1C9-6C9CEE33FE54}" srcOrd="3" destOrd="0" parTransId="{86092D89-6A19-4B01-83CD-68E247C7B155}" sibTransId="{73A1968E-40EE-4243-AA7C-FE7C3AEDA0DF}"/>
    <dgm:cxn modelId="{CC53877D-AE70-447E-B15F-77AE954D3356}" type="presOf" srcId="{A788B534-D5BB-480C-8404-EC68155297A5}" destId="{1CDE2AC7-2772-48A1-A2E4-189B5B5457EC}" srcOrd="0" destOrd="0" presId="urn:diagrams.loki3.com/VaryingWidthList"/>
    <dgm:cxn modelId="{70E75C0D-92AC-4A13-8DD9-15B2DE79155D}" type="presOf" srcId="{FE0828B7-EC89-4792-957B-5CB3068D8BA6}" destId="{7CA900E8-E6B7-4611-BFDD-DFE8156E6089}" srcOrd="0" destOrd="0" presId="urn:diagrams.loki3.com/VaryingWidthList"/>
    <dgm:cxn modelId="{1EA0E281-10C3-4D7D-BE47-53D461A9EF5F}" srcId="{FD0C2D55-9E81-4A16-91E9-EE4A9B15281C}" destId="{EE997B9C-86F5-49AE-9C91-E6F1863EC545}" srcOrd="1" destOrd="0" parTransId="{EF33BA87-8040-455B-94B7-7F6AF9522AB1}" sibTransId="{F35FD597-FABA-4B59-A7ED-2854E63756F7}"/>
    <dgm:cxn modelId="{3F0040C3-AA3D-41DC-A379-D69F37635CF8}" srcId="{FD0C2D55-9E81-4A16-91E9-EE4A9B15281C}" destId="{DF7974FE-9D59-4EC6-9983-78F8833FDA09}" srcOrd="0" destOrd="0" parTransId="{C77923FA-70FB-46C7-8D7E-308D82123FF9}" sibTransId="{81190E10-43B1-4AA3-9ACF-4B805DEF2CFE}"/>
    <dgm:cxn modelId="{F5EDCC81-1696-4AFF-A2E2-175802DC203D}" type="presOf" srcId="{EE997B9C-86F5-49AE-9C91-E6F1863EC545}" destId="{634715A3-7C36-4C6B-987B-12C7723910B2}" srcOrd="0" destOrd="0" presId="urn:diagrams.loki3.com/VaryingWidthList"/>
    <dgm:cxn modelId="{8977D0DA-1727-4B52-B491-4108B09F6D29}" srcId="{FD0C2D55-9E81-4A16-91E9-EE4A9B15281C}" destId="{B5135D6B-2C46-43AE-BC29-C2A6E5261F9A}" srcOrd="5" destOrd="0" parTransId="{6CBE8A19-76D9-4136-BD6D-BA2116D2B095}" sibTransId="{F2CEBEE3-35A8-47CE-940B-3DBA06B25AD2}"/>
    <dgm:cxn modelId="{E78B4B43-309F-4722-8214-0C7208E79719}" type="presParOf" srcId="{D63B06BB-E357-4E8E-9359-83A8A87A5C56}" destId="{18FF90A0-3C5C-4247-8840-CAD90D9C9F10}" srcOrd="0" destOrd="0" presId="urn:diagrams.loki3.com/VaryingWidthList"/>
    <dgm:cxn modelId="{0494E332-5960-4ADE-8316-E9B2F274BA80}" type="presParOf" srcId="{D63B06BB-E357-4E8E-9359-83A8A87A5C56}" destId="{18441524-BF25-487C-8C5C-4BBB1270D99D}" srcOrd="1" destOrd="0" presId="urn:diagrams.loki3.com/VaryingWidthList"/>
    <dgm:cxn modelId="{425BA011-4B18-4941-83B8-E8C4054081D5}" type="presParOf" srcId="{D63B06BB-E357-4E8E-9359-83A8A87A5C56}" destId="{634715A3-7C36-4C6B-987B-12C7723910B2}" srcOrd="2" destOrd="0" presId="urn:diagrams.loki3.com/VaryingWidthList"/>
    <dgm:cxn modelId="{F57136EF-CF10-453A-8DA6-2A11C5D3F1BC}" type="presParOf" srcId="{D63B06BB-E357-4E8E-9359-83A8A87A5C56}" destId="{8CC0D8B8-F0D3-4F5E-8D58-004715E899B5}" srcOrd="3" destOrd="0" presId="urn:diagrams.loki3.com/VaryingWidthList"/>
    <dgm:cxn modelId="{5B34D02F-388E-4590-890F-A06F90CE9C62}" type="presParOf" srcId="{D63B06BB-E357-4E8E-9359-83A8A87A5C56}" destId="{7CA900E8-E6B7-4611-BFDD-DFE8156E6089}" srcOrd="4" destOrd="0" presId="urn:diagrams.loki3.com/VaryingWidthList"/>
    <dgm:cxn modelId="{4DABF9A4-AB03-4F78-AEF5-5FF12EA41F31}" type="presParOf" srcId="{D63B06BB-E357-4E8E-9359-83A8A87A5C56}" destId="{99644F6C-34C5-48D9-AE5D-5EB83282CC35}" srcOrd="5" destOrd="0" presId="urn:diagrams.loki3.com/VaryingWidthList"/>
    <dgm:cxn modelId="{7153748B-0B8E-430D-AE0A-25120DAAF0A8}" type="presParOf" srcId="{D63B06BB-E357-4E8E-9359-83A8A87A5C56}" destId="{DF33DB1F-6EB6-4569-9903-A168C07E86BF}" srcOrd="6" destOrd="0" presId="urn:diagrams.loki3.com/VaryingWidthList"/>
    <dgm:cxn modelId="{0BD06672-6B9D-4FB8-8326-65CA8F15251C}" type="presParOf" srcId="{D63B06BB-E357-4E8E-9359-83A8A87A5C56}" destId="{A45DD25D-DC48-40FA-890F-31C07C62BC98}" srcOrd="7" destOrd="0" presId="urn:diagrams.loki3.com/VaryingWidthList"/>
    <dgm:cxn modelId="{C158F11E-035A-4004-90A8-F60D375BC80B}" type="presParOf" srcId="{D63B06BB-E357-4E8E-9359-83A8A87A5C56}" destId="{B76BA693-410C-4A17-9ED4-5DBC69B8D9E9}" srcOrd="8" destOrd="0" presId="urn:diagrams.loki3.com/VaryingWidthList"/>
    <dgm:cxn modelId="{5EC32152-1DDF-400B-BDD7-998D9046BE5C}" type="presParOf" srcId="{D63B06BB-E357-4E8E-9359-83A8A87A5C56}" destId="{3E9AAAD3-F28A-44B4-9DAF-2205FD0324E1}" srcOrd="9" destOrd="0" presId="urn:diagrams.loki3.com/VaryingWidthList"/>
    <dgm:cxn modelId="{0AC9B8D6-77FF-45F4-9FF2-D0927FD0AAB0}" type="presParOf" srcId="{D63B06BB-E357-4E8E-9359-83A8A87A5C56}" destId="{81105A17-2043-4877-A8CF-A85D9B22A47E}" srcOrd="10" destOrd="0" presId="urn:diagrams.loki3.com/VaryingWidthList"/>
    <dgm:cxn modelId="{2CCE46DF-A9AE-4694-B72F-501AAA74BB1B}" type="presParOf" srcId="{D63B06BB-E357-4E8E-9359-83A8A87A5C56}" destId="{B36799E7-D20E-4861-B305-F38364A98E9B}" srcOrd="11" destOrd="0" presId="urn:diagrams.loki3.com/VaryingWidthList"/>
    <dgm:cxn modelId="{E3AFF459-FC5E-421E-8AFA-ACA822908943}" type="presParOf" srcId="{D63B06BB-E357-4E8E-9359-83A8A87A5C56}" destId="{1CDE2AC7-2772-48A1-A2E4-189B5B5457EC}" srcOrd="1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D5C8B9B-34F3-48CA-8568-D8B7DF13445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0B347779-7375-44F3-8E04-95AE7A241720}">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تساعد على بث روح التعاون لدى جماعات العمل، وذلك حتى يتمكنوا من تحسين كفاءة الإنتاج، والاستفادة من الموارد.</a:t>
          </a:r>
          <a:endParaRPr lang="en-US" sz="2800" b="1" dirty="0">
            <a:latin typeface="Times New Roman" panose="02020603050405020304" pitchFamily="18" charset="0"/>
            <a:cs typeface="Times New Roman" panose="02020603050405020304" pitchFamily="18" charset="0"/>
          </a:endParaRPr>
        </a:p>
      </dgm:t>
    </dgm:pt>
    <dgm:pt modelId="{7BCB9A98-5B7B-4A44-AB42-988B0AB969C5}" type="parTrans" cxnId="{C1275489-5AFC-4BE8-BAAC-3E457904E5C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695137A-C055-4818-A51D-5197F3F8923B}" type="sibTrans" cxnId="{C1275489-5AFC-4BE8-BAAC-3E457904E5C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0B278CE-A738-4F98-BE75-568BF07EEC28}">
      <dgm:prSet custT="1"/>
      <dgm:spPr/>
      <dgm:t>
        <a:bodyPr/>
        <a:lstStyle/>
        <a:p>
          <a:pPr algn="ctr" rtl="1"/>
          <a:r>
            <a:rPr lang="ar-SA" sz="2800" b="1" smtClean="0">
              <a:latin typeface="Times New Roman" panose="02020603050405020304" pitchFamily="18" charset="0"/>
              <a:cs typeface="Times New Roman" panose="02020603050405020304" pitchFamily="18" charset="0"/>
            </a:rPr>
            <a:t>تساعد على رفع قدرة الجماعة في تحليل المشاكل، ثم وضع الحلول الملائمة لها.</a:t>
          </a:r>
          <a:endParaRPr lang="en-US" sz="2800" b="1">
            <a:latin typeface="Times New Roman" panose="02020603050405020304" pitchFamily="18" charset="0"/>
            <a:cs typeface="Times New Roman" panose="02020603050405020304" pitchFamily="18" charset="0"/>
          </a:endParaRPr>
        </a:p>
      </dgm:t>
    </dgm:pt>
    <dgm:pt modelId="{2B1A60DF-E43C-4207-9F00-13BA5E800E09}" type="parTrans" cxnId="{78C1F365-DE37-490E-9F7A-A29DABE2C79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6E0D360-31B9-40EA-92EB-17FD56773A75}" type="sibTrans" cxnId="{78C1F365-DE37-490E-9F7A-A29DABE2C79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0D0148F-5E75-407D-A64B-4071BF8A2D22}" type="pres">
      <dgm:prSet presAssocID="{CD5C8B9B-34F3-48CA-8568-D8B7DF134450}" presName="linear" presStyleCnt="0">
        <dgm:presLayoutVars>
          <dgm:animLvl val="lvl"/>
          <dgm:resizeHandles val="exact"/>
        </dgm:presLayoutVars>
      </dgm:prSet>
      <dgm:spPr/>
      <dgm:t>
        <a:bodyPr/>
        <a:lstStyle/>
        <a:p>
          <a:endParaRPr lang="en-US"/>
        </a:p>
      </dgm:t>
    </dgm:pt>
    <dgm:pt modelId="{34C87785-2B9B-4360-B579-479CA0C49535}" type="pres">
      <dgm:prSet presAssocID="{0B347779-7375-44F3-8E04-95AE7A241720}" presName="parentText" presStyleLbl="node1" presStyleIdx="0" presStyleCnt="2">
        <dgm:presLayoutVars>
          <dgm:chMax val="0"/>
          <dgm:bulletEnabled val="1"/>
        </dgm:presLayoutVars>
      </dgm:prSet>
      <dgm:spPr/>
      <dgm:t>
        <a:bodyPr/>
        <a:lstStyle/>
        <a:p>
          <a:endParaRPr lang="en-US"/>
        </a:p>
      </dgm:t>
    </dgm:pt>
    <dgm:pt modelId="{DF8D17CD-3772-4418-867A-D3C320DD5208}" type="pres">
      <dgm:prSet presAssocID="{7695137A-C055-4818-A51D-5197F3F8923B}" presName="spacer" presStyleCnt="0"/>
      <dgm:spPr/>
    </dgm:pt>
    <dgm:pt modelId="{85030AB0-2ECB-46B1-BBA2-9799A9E45D7E}" type="pres">
      <dgm:prSet presAssocID="{60B278CE-A738-4F98-BE75-568BF07EEC28}" presName="parentText" presStyleLbl="node1" presStyleIdx="1" presStyleCnt="2">
        <dgm:presLayoutVars>
          <dgm:chMax val="0"/>
          <dgm:bulletEnabled val="1"/>
        </dgm:presLayoutVars>
      </dgm:prSet>
      <dgm:spPr/>
      <dgm:t>
        <a:bodyPr/>
        <a:lstStyle/>
        <a:p>
          <a:endParaRPr lang="en-US"/>
        </a:p>
      </dgm:t>
    </dgm:pt>
  </dgm:ptLst>
  <dgm:cxnLst>
    <dgm:cxn modelId="{C1275489-5AFC-4BE8-BAAC-3E457904E5CE}" srcId="{CD5C8B9B-34F3-48CA-8568-D8B7DF134450}" destId="{0B347779-7375-44F3-8E04-95AE7A241720}" srcOrd="0" destOrd="0" parTransId="{7BCB9A98-5B7B-4A44-AB42-988B0AB969C5}" sibTransId="{7695137A-C055-4818-A51D-5197F3F8923B}"/>
    <dgm:cxn modelId="{A9A13BDD-677D-4C8D-B45E-5C9BFC593C12}" type="presOf" srcId="{60B278CE-A738-4F98-BE75-568BF07EEC28}" destId="{85030AB0-2ECB-46B1-BBA2-9799A9E45D7E}" srcOrd="0" destOrd="0" presId="urn:microsoft.com/office/officeart/2005/8/layout/vList2"/>
    <dgm:cxn modelId="{59D62BCC-21DF-4081-BB68-1684A9AB2A7B}" type="presOf" srcId="{CD5C8B9B-34F3-48CA-8568-D8B7DF134450}" destId="{F0D0148F-5E75-407D-A64B-4071BF8A2D22}" srcOrd="0" destOrd="0" presId="urn:microsoft.com/office/officeart/2005/8/layout/vList2"/>
    <dgm:cxn modelId="{78C1F365-DE37-490E-9F7A-A29DABE2C79C}" srcId="{CD5C8B9B-34F3-48CA-8568-D8B7DF134450}" destId="{60B278CE-A738-4F98-BE75-568BF07EEC28}" srcOrd="1" destOrd="0" parTransId="{2B1A60DF-E43C-4207-9F00-13BA5E800E09}" sibTransId="{16E0D360-31B9-40EA-92EB-17FD56773A75}"/>
    <dgm:cxn modelId="{617EA853-DBF6-4546-A118-3C0D51CDD30E}" type="presOf" srcId="{0B347779-7375-44F3-8E04-95AE7A241720}" destId="{34C87785-2B9B-4360-B579-479CA0C49535}" srcOrd="0" destOrd="0" presId="urn:microsoft.com/office/officeart/2005/8/layout/vList2"/>
    <dgm:cxn modelId="{AA3814D0-6CAF-4F41-ABBE-FDA7A674BBDA}" type="presParOf" srcId="{F0D0148F-5E75-407D-A64B-4071BF8A2D22}" destId="{34C87785-2B9B-4360-B579-479CA0C49535}" srcOrd="0" destOrd="0" presId="urn:microsoft.com/office/officeart/2005/8/layout/vList2"/>
    <dgm:cxn modelId="{550C2C53-8677-42D7-A5F5-6BE09290AA3D}" type="presParOf" srcId="{F0D0148F-5E75-407D-A64B-4071BF8A2D22}" destId="{DF8D17CD-3772-4418-867A-D3C320DD5208}" srcOrd="1" destOrd="0" presId="urn:microsoft.com/office/officeart/2005/8/layout/vList2"/>
    <dgm:cxn modelId="{57D8B4AF-31C3-4EB4-BC85-51104998F71D}" type="presParOf" srcId="{F0D0148F-5E75-407D-A64B-4071BF8A2D22}" destId="{85030AB0-2ECB-46B1-BBA2-9799A9E45D7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D283142-79D4-4928-ABCB-FFC7B621BE24}"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C9D9613F-1CF3-4C3E-8DAB-775503C40C3C}">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المدخل الفردي</a:t>
          </a:r>
          <a:endParaRPr lang="en-US" sz="2800" b="1" dirty="0">
            <a:latin typeface="Times New Roman" panose="02020603050405020304" pitchFamily="18" charset="0"/>
            <a:cs typeface="Times New Roman" panose="02020603050405020304" pitchFamily="18" charset="0"/>
          </a:endParaRPr>
        </a:p>
      </dgm:t>
    </dgm:pt>
    <dgm:pt modelId="{18B1D8CB-3D67-419A-8B21-CA54F7954E57}" type="parTrans" cxnId="{4BC162F8-4022-4E66-88D1-F958CBDDCDF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7C13685-3183-47D4-ABA3-B21A7CB9744E}" type="sibTrans" cxnId="{4BC162F8-4022-4E66-88D1-F958CBDDCDF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783003A-2C46-4569-A3B0-FC77C3973ECA}">
      <dgm:prSet custT="1"/>
      <dgm:spPr/>
      <dgm:t>
        <a:bodyPr/>
        <a:lstStyle/>
        <a:p>
          <a:pPr algn="ctr" rtl="1"/>
          <a:r>
            <a:rPr lang="ar-SA" sz="2800" b="1" smtClean="0">
              <a:latin typeface="Times New Roman" panose="02020603050405020304" pitchFamily="18" charset="0"/>
              <a:cs typeface="Times New Roman" panose="02020603050405020304" pitchFamily="18" charset="0"/>
            </a:rPr>
            <a:t>المدخل التنظيمي</a:t>
          </a:r>
          <a:endParaRPr lang="en-US" sz="2800" b="1">
            <a:latin typeface="Times New Roman" panose="02020603050405020304" pitchFamily="18" charset="0"/>
            <a:cs typeface="Times New Roman" panose="02020603050405020304" pitchFamily="18" charset="0"/>
          </a:endParaRPr>
        </a:p>
      </dgm:t>
    </dgm:pt>
    <dgm:pt modelId="{0C117CD4-E4C0-4B4C-824A-3D2D1FD1A5FA}" type="parTrans" cxnId="{8CCD0506-2B79-4752-8090-1766FA1BF11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8480CEE-6448-4CAB-831D-935B6C74F5BF}" type="sibTrans" cxnId="{8CCD0506-2B79-4752-8090-1766FA1BF11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27D4C8C-E44E-4A07-867B-F72A234FB4BA}">
      <dgm:prSet custT="1"/>
      <dgm:spPr/>
      <dgm:t>
        <a:bodyPr/>
        <a:lstStyle/>
        <a:p>
          <a:pPr algn="ctr" rtl="1"/>
          <a:r>
            <a:rPr lang="ar-SA" sz="2800" b="1" smtClean="0">
              <a:latin typeface="Times New Roman" panose="02020603050405020304" pitchFamily="18" charset="0"/>
              <a:cs typeface="Times New Roman" panose="02020603050405020304" pitchFamily="18" charset="0"/>
            </a:rPr>
            <a:t>المدخل الجماعي</a:t>
          </a:r>
          <a:endParaRPr lang="en-US" sz="2800" b="1">
            <a:latin typeface="Times New Roman" panose="02020603050405020304" pitchFamily="18" charset="0"/>
            <a:cs typeface="Times New Roman" panose="02020603050405020304" pitchFamily="18" charset="0"/>
          </a:endParaRPr>
        </a:p>
      </dgm:t>
    </dgm:pt>
    <dgm:pt modelId="{9CBE7793-B789-4B5B-8D71-31285DBF2339}" type="parTrans" cxnId="{74AC7FEB-B509-4D13-98D5-4D4581CD622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10FFE2D-36E2-41D7-8075-B9989BF84A4A}" type="sibTrans" cxnId="{74AC7FEB-B509-4D13-98D5-4D4581CD622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D758FD7-473C-40EC-AD52-B8A673DE453C}" type="pres">
      <dgm:prSet presAssocID="{5D283142-79D4-4928-ABCB-FFC7B621BE24}" presName="cycle" presStyleCnt="0">
        <dgm:presLayoutVars>
          <dgm:dir/>
          <dgm:resizeHandles val="exact"/>
        </dgm:presLayoutVars>
      </dgm:prSet>
      <dgm:spPr/>
      <dgm:t>
        <a:bodyPr/>
        <a:lstStyle/>
        <a:p>
          <a:endParaRPr lang="en-US"/>
        </a:p>
      </dgm:t>
    </dgm:pt>
    <dgm:pt modelId="{6DC42815-C0E5-49D0-B4C4-78A105A58E48}" type="pres">
      <dgm:prSet presAssocID="{C9D9613F-1CF3-4C3E-8DAB-775503C40C3C}" presName="dummy" presStyleCnt="0"/>
      <dgm:spPr/>
    </dgm:pt>
    <dgm:pt modelId="{24409C9D-AF4D-401C-80AB-0A311A9ADF79}" type="pres">
      <dgm:prSet presAssocID="{C9D9613F-1CF3-4C3E-8DAB-775503C40C3C}" presName="node" presStyleLbl="revTx" presStyleIdx="0" presStyleCnt="3">
        <dgm:presLayoutVars>
          <dgm:bulletEnabled val="1"/>
        </dgm:presLayoutVars>
      </dgm:prSet>
      <dgm:spPr/>
      <dgm:t>
        <a:bodyPr/>
        <a:lstStyle/>
        <a:p>
          <a:endParaRPr lang="en-US"/>
        </a:p>
      </dgm:t>
    </dgm:pt>
    <dgm:pt modelId="{9790EBEE-0B0D-42A8-B52A-D715C6F90E17}" type="pres">
      <dgm:prSet presAssocID="{87C13685-3183-47D4-ABA3-B21A7CB9744E}" presName="sibTrans" presStyleLbl="node1" presStyleIdx="0" presStyleCnt="3"/>
      <dgm:spPr/>
      <dgm:t>
        <a:bodyPr/>
        <a:lstStyle/>
        <a:p>
          <a:endParaRPr lang="en-US"/>
        </a:p>
      </dgm:t>
    </dgm:pt>
    <dgm:pt modelId="{508E321B-85EC-4C61-B574-299AAC2CB5D6}" type="pres">
      <dgm:prSet presAssocID="{A783003A-2C46-4569-A3B0-FC77C3973ECA}" presName="dummy" presStyleCnt="0"/>
      <dgm:spPr/>
    </dgm:pt>
    <dgm:pt modelId="{20A8A83F-AD8C-4BFC-B420-499498174669}" type="pres">
      <dgm:prSet presAssocID="{A783003A-2C46-4569-A3B0-FC77C3973ECA}" presName="node" presStyleLbl="revTx" presStyleIdx="1" presStyleCnt="3">
        <dgm:presLayoutVars>
          <dgm:bulletEnabled val="1"/>
        </dgm:presLayoutVars>
      </dgm:prSet>
      <dgm:spPr/>
      <dgm:t>
        <a:bodyPr/>
        <a:lstStyle/>
        <a:p>
          <a:endParaRPr lang="en-US"/>
        </a:p>
      </dgm:t>
    </dgm:pt>
    <dgm:pt modelId="{C187EBF9-F645-4BB0-BB85-27E3FD2D686C}" type="pres">
      <dgm:prSet presAssocID="{98480CEE-6448-4CAB-831D-935B6C74F5BF}" presName="sibTrans" presStyleLbl="node1" presStyleIdx="1" presStyleCnt="3"/>
      <dgm:spPr/>
      <dgm:t>
        <a:bodyPr/>
        <a:lstStyle/>
        <a:p>
          <a:endParaRPr lang="en-US"/>
        </a:p>
      </dgm:t>
    </dgm:pt>
    <dgm:pt modelId="{51C7B0A3-BB21-4F28-B476-F36D78D65763}" type="pres">
      <dgm:prSet presAssocID="{F27D4C8C-E44E-4A07-867B-F72A234FB4BA}" presName="dummy" presStyleCnt="0"/>
      <dgm:spPr/>
    </dgm:pt>
    <dgm:pt modelId="{580832AA-C2C1-43FC-ADB7-7A19C88AACD0}" type="pres">
      <dgm:prSet presAssocID="{F27D4C8C-E44E-4A07-867B-F72A234FB4BA}" presName="node" presStyleLbl="revTx" presStyleIdx="2" presStyleCnt="3">
        <dgm:presLayoutVars>
          <dgm:bulletEnabled val="1"/>
        </dgm:presLayoutVars>
      </dgm:prSet>
      <dgm:spPr/>
      <dgm:t>
        <a:bodyPr/>
        <a:lstStyle/>
        <a:p>
          <a:endParaRPr lang="en-US"/>
        </a:p>
      </dgm:t>
    </dgm:pt>
    <dgm:pt modelId="{21ECC3B7-31B0-403A-9F77-1D0007918D36}" type="pres">
      <dgm:prSet presAssocID="{010FFE2D-36E2-41D7-8075-B9989BF84A4A}" presName="sibTrans" presStyleLbl="node1" presStyleIdx="2" presStyleCnt="3"/>
      <dgm:spPr/>
      <dgm:t>
        <a:bodyPr/>
        <a:lstStyle/>
        <a:p>
          <a:endParaRPr lang="en-US"/>
        </a:p>
      </dgm:t>
    </dgm:pt>
  </dgm:ptLst>
  <dgm:cxnLst>
    <dgm:cxn modelId="{E82E9D4A-1431-4C7A-B7BF-8023202C781D}" type="presOf" srcId="{F27D4C8C-E44E-4A07-867B-F72A234FB4BA}" destId="{580832AA-C2C1-43FC-ADB7-7A19C88AACD0}" srcOrd="0" destOrd="0" presId="urn:microsoft.com/office/officeart/2005/8/layout/cycle1"/>
    <dgm:cxn modelId="{C7C047C4-2853-4707-ADB5-14C0D3140887}" type="presOf" srcId="{010FFE2D-36E2-41D7-8075-B9989BF84A4A}" destId="{21ECC3B7-31B0-403A-9F77-1D0007918D36}" srcOrd="0" destOrd="0" presId="urn:microsoft.com/office/officeart/2005/8/layout/cycle1"/>
    <dgm:cxn modelId="{623F9A92-00A0-4974-A4AD-C8A2C50A24EE}" type="presOf" srcId="{98480CEE-6448-4CAB-831D-935B6C74F5BF}" destId="{C187EBF9-F645-4BB0-BB85-27E3FD2D686C}" srcOrd="0" destOrd="0" presId="urn:microsoft.com/office/officeart/2005/8/layout/cycle1"/>
    <dgm:cxn modelId="{AA5F7011-1B73-4F76-841E-D178C1EE6219}" type="presOf" srcId="{C9D9613F-1CF3-4C3E-8DAB-775503C40C3C}" destId="{24409C9D-AF4D-401C-80AB-0A311A9ADF79}" srcOrd="0" destOrd="0" presId="urn:microsoft.com/office/officeart/2005/8/layout/cycle1"/>
    <dgm:cxn modelId="{74AC7FEB-B509-4D13-98D5-4D4581CD6228}" srcId="{5D283142-79D4-4928-ABCB-FFC7B621BE24}" destId="{F27D4C8C-E44E-4A07-867B-F72A234FB4BA}" srcOrd="2" destOrd="0" parTransId="{9CBE7793-B789-4B5B-8D71-31285DBF2339}" sibTransId="{010FFE2D-36E2-41D7-8075-B9989BF84A4A}"/>
    <dgm:cxn modelId="{8CCD0506-2B79-4752-8090-1766FA1BF119}" srcId="{5D283142-79D4-4928-ABCB-FFC7B621BE24}" destId="{A783003A-2C46-4569-A3B0-FC77C3973ECA}" srcOrd="1" destOrd="0" parTransId="{0C117CD4-E4C0-4B4C-824A-3D2D1FD1A5FA}" sibTransId="{98480CEE-6448-4CAB-831D-935B6C74F5BF}"/>
    <dgm:cxn modelId="{E3E8FFCD-3785-48AA-B1CD-5503F91B386B}" type="presOf" srcId="{A783003A-2C46-4569-A3B0-FC77C3973ECA}" destId="{20A8A83F-AD8C-4BFC-B420-499498174669}" srcOrd="0" destOrd="0" presId="urn:microsoft.com/office/officeart/2005/8/layout/cycle1"/>
    <dgm:cxn modelId="{4BC162F8-4022-4E66-88D1-F958CBDDCDF9}" srcId="{5D283142-79D4-4928-ABCB-FFC7B621BE24}" destId="{C9D9613F-1CF3-4C3E-8DAB-775503C40C3C}" srcOrd="0" destOrd="0" parTransId="{18B1D8CB-3D67-419A-8B21-CA54F7954E57}" sibTransId="{87C13685-3183-47D4-ABA3-B21A7CB9744E}"/>
    <dgm:cxn modelId="{238EFD71-6198-4013-AE5D-6ACD26EDC1C5}" type="presOf" srcId="{87C13685-3183-47D4-ABA3-B21A7CB9744E}" destId="{9790EBEE-0B0D-42A8-B52A-D715C6F90E17}" srcOrd="0" destOrd="0" presId="urn:microsoft.com/office/officeart/2005/8/layout/cycle1"/>
    <dgm:cxn modelId="{53AB4520-AFFB-44ED-8DF2-9453541BBF03}" type="presOf" srcId="{5D283142-79D4-4928-ABCB-FFC7B621BE24}" destId="{ED758FD7-473C-40EC-AD52-B8A673DE453C}" srcOrd="0" destOrd="0" presId="urn:microsoft.com/office/officeart/2005/8/layout/cycle1"/>
    <dgm:cxn modelId="{DC2C98A8-68CE-4B3C-938A-81A81E7691D7}" type="presParOf" srcId="{ED758FD7-473C-40EC-AD52-B8A673DE453C}" destId="{6DC42815-C0E5-49D0-B4C4-78A105A58E48}" srcOrd="0" destOrd="0" presId="urn:microsoft.com/office/officeart/2005/8/layout/cycle1"/>
    <dgm:cxn modelId="{7FD9077D-CEFF-4F7D-8917-75B4FCFC1168}" type="presParOf" srcId="{ED758FD7-473C-40EC-AD52-B8A673DE453C}" destId="{24409C9D-AF4D-401C-80AB-0A311A9ADF79}" srcOrd="1" destOrd="0" presId="urn:microsoft.com/office/officeart/2005/8/layout/cycle1"/>
    <dgm:cxn modelId="{D251BC72-830B-462E-92BB-B107B944ABF8}" type="presParOf" srcId="{ED758FD7-473C-40EC-AD52-B8A673DE453C}" destId="{9790EBEE-0B0D-42A8-B52A-D715C6F90E17}" srcOrd="2" destOrd="0" presId="urn:microsoft.com/office/officeart/2005/8/layout/cycle1"/>
    <dgm:cxn modelId="{950A6824-609B-418D-9819-E3D39CB4CB33}" type="presParOf" srcId="{ED758FD7-473C-40EC-AD52-B8A673DE453C}" destId="{508E321B-85EC-4C61-B574-299AAC2CB5D6}" srcOrd="3" destOrd="0" presId="urn:microsoft.com/office/officeart/2005/8/layout/cycle1"/>
    <dgm:cxn modelId="{25CACFE3-3789-4403-A927-F7677759487F}" type="presParOf" srcId="{ED758FD7-473C-40EC-AD52-B8A673DE453C}" destId="{20A8A83F-AD8C-4BFC-B420-499498174669}" srcOrd="4" destOrd="0" presId="urn:microsoft.com/office/officeart/2005/8/layout/cycle1"/>
    <dgm:cxn modelId="{D4FBA75B-7E6A-435A-99C7-6BF7EACC8621}" type="presParOf" srcId="{ED758FD7-473C-40EC-AD52-B8A673DE453C}" destId="{C187EBF9-F645-4BB0-BB85-27E3FD2D686C}" srcOrd="5" destOrd="0" presId="urn:microsoft.com/office/officeart/2005/8/layout/cycle1"/>
    <dgm:cxn modelId="{209601F8-4293-416D-9F87-F2D3519FD83C}" type="presParOf" srcId="{ED758FD7-473C-40EC-AD52-B8A673DE453C}" destId="{51C7B0A3-BB21-4F28-B476-F36D78D65763}" srcOrd="6" destOrd="0" presId="urn:microsoft.com/office/officeart/2005/8/layout/cycle1"/>
    <dgm:cxn modelId="{71C05343-CD12-43FB-A026-FC03C6575FC6}" type="presParOf" srcId="{ED758FD7-473C-40EC-AD52-B8A673DE453C}" destId="{580832AA-C2C1-43FC-ADB7-7A19C88AACD0}" srcOrd="7" destOrd="0" presId="urn:microsoft.com/office/officeart/2005/8/layout/cycle1"/>
    <dgm:cxn modelId="{5D180CFC-F640-4D45-87B3-D9308F69B422}" type="presParOf" srcId="{ED758FD7-473C-40EC-AD52-B8A673DE453C}" destId="{21ECC3B7-31B0-403A-9F77-1D0007918D3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BA109BC-2174-48CB-BDDC-8D52D4C597C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127BF46D-8AEA-4501-9ABD-59527A27A5C9}">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الاتجاه نحو عولمة الأسواق</a:t>
          </a:r>
          <a:endParaRPr lang="en-US" sz="2800" b="1" dirty="0">
            <a:latin typeface="Times New Roman" panose="02020603050405020304" pitchFamily="18" charset="0"/>
            <a:cs typeface="Times New Roman" panose="02020603050405020304" pitchFamily="18" charset="0"/>
          </a:endParaRPr>
        </a:p>
      </dgm:t>
    </dgm:pt>
    <dgm:pt modelId="{8CC09036-B98A-4F3F-BE7A-EB9CA99C1D93}" type="parTrans" cxnId="{330EE077-9F9C-49BA-95D8-8E5C0993BE1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11B5F6D-4493-4D0E-B11C-8EDDDE1A5E33}" type="sibTrans" cxnId="{330EE077-9F9C-49BA-95D8-8E5C0993BE1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A3D9762-FC7A-430E-AB4C-1520040DBE22}">
      <dgm:prSet custT="1"/>
      <dgm:spPr/>
      <dgm:t>
        <a:bodyPr/>
        <a:lstStyle/>
        <a:p>
          <a:pPr algn="ctr" rtl="1"/>
          <a:r>
            <a:rPr lang="ar-SA" sz="2800" b="1" smtClean="0">
              <a:latin typeface="Times New Roman" panose="02020603050405020304" pitchFamily="18" charset="0"/>
              <a:cs typeface="Times New Roman" panose="02020603050405020304" pitchFamily="18" charset="0"/>
            </a:rPr>
            <a:t>تنويع مزيج الموارد البشرية</a:t>
          </a:r>
          <a:endParaRPr lang="en-US" sz="2800" b="1">
            <a:latin typeface="Times New Roman" panose="02020603050405020304" pitchFamily="18" charset="0"/>
            <a:cs typeface="Times New Roman" panose="02020603050405020304" pitchFamily="18" charset="0"/>
          </a:endParaRPr>
        </a:p>
      </dgm:t>
    </dgm:pt>
    <dgm:pt modelId="{B3EF651A-EEF6-4A7A-BBEC-1347AB0DED7E}" type="parTrans" cxnId="{B39C72D9-7EBC-4CA7-AB47-C96E3076B37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A413625-3FBB-4AA6-9D13-CC6A710491E6}" type="sibTrans" cxnId="{B39C72D9-7EBC-4CA7-AB47-C96E3076B37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D13E388-394A-4CB2-A145-24653425B73A}">
      <dgm:prSet custT="1"/>
      <dgm:spPr/>
      <dgm:t>
        <a:bodyPr/>
        <a:lstStyle/>
        <a:p>
          <a:pPr algn="ctr" rtl="1"/>
          <a:r>
            <a:rPr lang="ar-SA" sz="2800" b="1" smtClean="0">
              <a:latin typeface="Times New Roman" panose="02020603050405020304" pitchFamily="18" charset="0"/>
              <a:cs typeface="Times New Roman" panose="02020603050405020304" pitchFamily="18" charset="0"/>
            </a:rPr>
            <a:t>اتجاه المؤسسات للتصغير</a:t>
          </a:r>
          <a:endParaRPr lang="en-US" sz="2800" b="1">
            <a:latin typeface="Times New Roman" panose="02020603050405020304" pitchFamily="18" charset="0"/>
            <a:cs typeface="Times New Roman" panose="02020603050405020304" pitchFamily="18" charset="0"/>
          </a:endParaRPr>
        </a:p>
      </dgm:t>
    </dgm:pt>
    <dgm:pt modelId="{5CA42365-16F1-4D5A-B9C7-055D2FB5A706}" type="parTrans" cxnId="{6375E1A6-9467-42B8-BC7B-36D2C644C85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34001E0-AD98-4370-897B-5B21F31D93DA}" type="sibTrans" cxnId="{6375E1A6-9467-42B8-BC7B-36D2C644C85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A5D5B4F-FA31-4E2F-9543-BA6BABA0A431}">
      <dgm:prSet custT="1"/>
      <dgm:spPr/>
      <dgm:t>
        <a:bodyPr/>
        <a:lstStyle/>
        <a:p>
          <a:pPr algn="ctr" rtl="1"/>
          <a:r>
            <a:rPr lang="ar-SA" sz="2800" b="1" smtClean="0">
              <a:latin typeface="Times New Roman" panose="02020603050405020304" pitchFamily="18" charset="0"/>
              <a:cs typeface="Times New Roman" panose="02020603050405020304" pitchFamily="18" charset="0"/>
            </a:rPr>
            <a:t>إعادة هندسة العمليات في المؤسسات</a:t>
          </a:r>
          <a:endParaRPr lang="en-US" sz="2800" b="1">
            <a:latin typeface="Times New Roman" panose="02020603050405020304" pitchFamily="18" charset="0"/>
            <a:cs typeface="Times New Roman" panose="02020603050405020304" pitchFamily="18" charset="0"/>
          </a:endParaRPr>
        </a:p>
      </dgm:t>
    </dgm:pt>
    <dgm:pt modelId="{28674BF1-829E-41A0-B485-B21DFD418057}" type="parTrans" cxnId="{CBBE77E1-74AF-499C-9EA1-A743DA5D2D5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043229A-8E8D-461A-AB49-CB865E7AC05F}" type="sibTrans" cxnId="{CBBE77E1-74AF-499C-9EA1-A743DA5D2D5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1126545-3496-49C0-B501-C41C3C22727A}">
      <dgm:prSet custT="1"/>
      <dgm:spPr/>
      <dgm:t>
        <a:bodyPr/>
        <a:lstStyle/>
        <a:p>
          <a:pPr algn="ctr" rtl="1"/>
          <a:r>
            <a:rPr lang="ar-SA" sz="2800" b="1" smtClean="0">
              <a:latin typeface="Times New Roman" panose="02020603050405020304" pitchFamily="18" charset="0"/>
              <a:cs typeface="Times New Roman" panose="02020603050405020304" pitchFamily="18" charset="0"/>
            </a:rPr>
            <a:t>الاتجاه نحو اللامركزية</a:t>
          </a:r>
          <a:endParaRPr lang="en-US" sz="2800" b="1">
            <a:latin typeface="Times New Roman" panose="02020603050405020304" pitchFamily="18" charset="0"/>
            <a:cs typeface="Times New Roman" panose="02020603050405020304" pitchFamily="18" charset="0"/>
          </a:endParaRPr>
        </a:p>
      </dgm:t>
    </dgm:pt>
    <dgm:pt modelId="{7A88BEB2-27EB-4E9F-A05C-D9A4B25669DF}" type="parTrans" cxnId="{DC7C3219-85DF-490C-809B-4E3C61E8E56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00492A9-C615-4380-8118-246B3E117638}" type="sibTrans" cxnId="{DC7C3219-85DF-490C-809B-4E3C61E8E563}">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1D9EBA6-EBDF-4577-A98A-1631F0FA3E97}" type="pres">
      <dgm:prSet presAssocID="{3BA109BC-2174-48CB-BDDC-8D52D4C597C2}" presName="Name0" presStyleCnt="0">
        <dgm:presLayoutVars>
          <dgm:dir/>
          <dgm:resizeHandles val="exact"/>
        </dgm:presLayoutVars>
      </dgm:prSet>
      <dgm:spPr/>
      <dgm:t>
        <a:bodyPr/>
        <a:lstStyle/>
        <a:p>
          <a:endParaRPr lang="en-US"/>
        </a:p>
      </dgm:t>
    </dgm:pt>
    <dgm:pt modelId="{29FC3C57-29E8-430E-85A5-E1EBDC4C6DDE}" type="pres">
      <dgm:prSet presAssocID="{3BA109BC-2174-48CB-BDDC-8D52D4C597C2}" presName="cycle" presStyleCnt="0"/>
      <dgm:spPr/>
    </dgm:pt>
    <dgm:pt modelId="{DAB1BCBA-DE2B-46CB-8547-7BF90E6561D1}" type="pres">
      <dgm:prSet presAssocID="{127BF46D-8AEA-4501-9ABD-59527A27A5C9}" presName="nodeFirstNode" presStyleLbl="node1" presStyleIdx="0" presStyleCnt="5">
        <dgm:presLayoutVars>
          <dgm:bulletEnabled val="1"/>
        </dgm:presLayoutVars>
      </dgm:prSet>
      <dgm:spPr/>
      <dgm:t>
        <a:bodyPr/>
        <a:lstStyle/>
        <a:p>
          <a:endParaRPr lang="en-US"/>
        </a:p>
      </dgm:t>
    </dgm:pt>
    <dgm:pt modelId="{462F28FF-7BA2-4B18-AAA6-52EFD7D7135D}" type="pres">
      <dgm:prSet presAssocID="{211B5F6D-4493-4D0E-B11C-8EDDDE1A5E33}" presName="sibTransFirstNode" presStyleLbl="bgShp" presStyleIdx="0" presStyleCnt="1"/>
      <dgm:spPr/>
      <dgm:t>
        <a:bodyPr/>
        <a:lstStyle/>
        <a:p>
          <a:endParaRPr lang="en-US"/>
        </a:p>
      </dgm:t>
    </dgm:pt>
    <dgm:pt modelId="{C8DB04EB-2220-4C11-B4B4-7041A97968DC}" type="pres">
      <dgm:prSet presAssocID="{8A3D9762-FC7A-430E-AB4C-1520040DBE22}" presName="nodeFollowingNodes" presStyleLbl="node1" presStyleIdx="1" presStyleCnt="5">
        <dgm:presLayoutVars>
          <dgm:bulletEnabled val="1"/>
        </dgm:presLayoutVars>
      </dgm:prSet>
      <dgm:spPr/>
      <dgm:t>
        <a:bodyPr/>
        <a:lstStyle/>
        <a:p>
          <a:endParaRPr lang="en-US"/>
        </a:p>
      </dgm:t>
    </dgm:pt>
    <dgm:pt modelId="{51A15C20-DB21-4E61-A644-B118B2A70FBC}" type="pres">
      <dgm:prSet presAssocID="{FD13E388-394A-4CB2-A145-24653425B73A}" presName="nodeFollowingNodes" presStyleLbl="node1" presStyleIdx="2" presStyleCnt="5">
        <dgm:presLayoutVars>
          <dgm:bulletEnabled val="1"/>
        </dgm:presLayoutVars>
      </dgm:prSet>
      <dgm:spPr/>
      <dgm:t>
        <a:bodyPr/>
        <a:lstStyle/>
        <a:p>
          <a:endParaRPr lang="en-US"/>
        </a:p>
      </dgm:t>
    </dgm:pt>
    <dgm:pt modelId="{90627EEB-1D4C-4342-9D77-C3450A6288B2}" type="pres">
      <dgm:prSet presAssocID="{EA5D5B4F-FA31-4E2F-9543-BA6BABA0A431}" presName="nodeFollowingNodes" presStyleLbl="node1" presStyleIdx="3" presStyleCnt="5">
        <dgm:presLayoutVars>
          <dgm:bulletEnabled val="1"/>
        </dgm:presLayoutVars>
      </dgm:prSet>
      <dgm:spPr/>
      <dgm:t>
        <a:bodyPr/>
        <a:lstStyle/>
        <a:p>
          <a:endParaRPr lang="en-US"/>
        </a:p>
      </dgm:t>
    </dgm:pt>
    <dgm:pt modelId="{4EEFFF11-FF5C-4A60-913B-60C1DC8E9154}" type="pres">
      <dgm:prSet presAssocID="{81126545-3496-49C0-B501-C41C3C22727A}" presName="nodeFollowingNodes" presStyleLbl="node1" presStyleIdx="4" presStyleCnt="5">
        <dgm:presLayoutVars>
          <dgm:bulletEnabled val="1"/>
        </dgm:presLayoutVars>
      </dgm:prSet>
      <dgm:spPr/>
      <dgm:t>
        <a:bodyPr/>
        <a:lstStyle/>
        <a:p>
          <a:endParaRPr lang="en-US"/>
        </a:p>
      </dgm:t>
    </dgm:pt>
  </dgm:ptLst>
  <dgm:cxnLst>
    <dgm:cxn modelId="{11BAE545-FB01-4B2D-A1C8-70EF1D1BA60B}" type="presOf" srcId="{FD13E388-394A-4CB2-A145-24653425B73A}" destId="{51A15C20-DB21-4E61-A644-B118B2A70FBC}" srcOrd="0" destOrd="0" presId="urn:microsoft.com/office/officeart/2005/8/layout/cycle3"/>
    <dgm:cxn modelId="{A655BA76-69EC-4D44-B4CB-A87DBEB75819}" type="presOf" srcId="{81126545-3496-49C0-B501-C41C3C22727A}" destId="{4EEFFF11-FF5C-4A60-913B-60C1DC8E9154}" srcOrd="0" destOrd="0" presId="urn:microsoft.com/office/officeart/2005/8/layout/cycle3"/>
    <dgm:cxn modelId="{50BC897C-17E8-4879-8F7D-396E12146FBB}" type="presOf" srcId="{127BF46D-8AEA-4501-9ABD-59527A27A5C9}" destId="{DAB1BCBA-DE2B-46CB-8547-7BF90E6561D1}" srcOrd="0" destOrd="0" presId="urn:microsoft.com/office/officeart/2005/8/layout/cycle3"/>
    <dgm:cxn modelId="{330EE077-9F9C-49BA-95D8-8E5C0993BE1A}" srcId="{3BA109BC-2174-48CB-BDDC-8D52D4C597C2}" destId="{127BF46D-8AEA-4501-9ABD-59527A27A5C9}" srcOrd="0" destOrd="0" parTransId="{8CC09036-B98A-4F3F-BE7A-EB9CA99C1D93}" sibTransId="{211B5F6D-4493-4D0E-B11C-8EDDDE1A5E33}"/>
    <dgm:cxn modelId="{F8F59B25-2630-40B8-8CCC-4D130F2DDC9A}" type="presOf" srcId="{3BA109BC-2174-48CB-BDDC-8D52D4C597C2}" destId="{31D9EBA6-EBDF-4577-A98A-1631F0FA3E97}" srcOrd="0" destOrd="0" presId="urn:microsoft.com/office/officeart/2005/8/layout/cycle3"/>
    <dgm:cxn modelId="{D816A60E-31C1-4C88-A447-9373042CECFB}" type="presOf" srcId="{8A3D9762-FC7A-430E-AB4C-1520040DBE22}" destId="{C8DB04EB-2220-4C11-B4B4-7041A97968DC}" srcOrd="0" destOrd="0" presId="urn:microsoft.com/office/officeart/2005/8/layout/cycle3"/>
    <dgm:cxn modelId="{CBBE77E1-74AF-499C-9EA1-A743DA5D2D54}" srcId="{3BA109BC-2174-48CB-BDDC-8D52D4C597C2}" destId="{EA5D5B4F-FA31-4E2F-9543-BA6BABA0A431}" srcOrd="3" destOrd="0" parTransId="{28674BF1-829E-41A0-B485-B21DFD418057}" sibTransId="{A043229A-8E8D-461A-AB49-CB865E7AC05F}"/>
    <dgm:cxn modelId="{FA11C370-2671-4645-9AC0-61565F1CD1C9}" type="presOf" srcId="{EA5D5B4F-FA31-4E2F-9543-BA6BABA0A431}" destId="{90627EEB-1D4C-4342-9D77-C3450A6288B2}" srcOrd="0" destOrd="0" presId="urn:microsoft.com/office/officeart/2005/8/layout/cycle3"/>
    <dgm:cxn modelId="{5566DADC-1508-48B4-87E7-4C8225986DAE}" type="presOf" srcId="{211B5F6D-4493-4D0E-B11C-8EDDDE1A5E33}" destId="{462F28FF-7BA2-4B18-AAA6-52EFD7D7135D}" srcOrd="0" destOrd="0" presId="urn:microsoft.com/office/officeart/2005/8/layout/cycle3"/>
    <dgm:cxn modelId="{6375E1A6-9467-42B8-BC7B-36D2C644C856}" srcId="{3BA109BC-2174-48CB-BDDC-8D52D4C597C2}" destId="{FD13E388-394A-4CB2-A145-24653425B73A}" srcOrd="2" destOrd="0" parTransId="{5CA42365-16F1-4D5A-B9C7-055D2FB5A706}" sibTransId="{B34001E0-AD98-4370-897B-5B21F31D93DA}"/>
    <dgm:cxn modelId="{DC7C3219-85DF-490C-809B-4E3C61E8E563}" srcId="{3BA109BC-2174-48CB-BDDC-8D52D4C597C2}" destId="{81126545-3496-49C0-B501-C41C3C22727A}" srcOrd="4" destOrd="0" parTransId="{7A88BEB2-27EB-4E9F-A05C-D9A4B25669DF}" sibTransId="{400492A9-C615-4380-8118-246B3E117638}"/>
    <dgm:cxn modelId="{B39C72D9-7EBC-4CA7-AB47-C96E3076B37F}" srcId="{3BA109BC-2174-48CB-BDDC-8D52D4C597C2}" destId="{8A3D9762-FC7A-430E-AB4C-1520040DBE22}" srcOrd="1" destOrd="0" parTransId="{B3EF651A-EEF6-4A7A-BBEC-1347AB0DED7E}" sibTransId="{6A413625-3FBB-4AA6-9D13-CC6A710491E6}"/>
    <dgm:cxn modelId="{FFEC0C5A-7D34-4222-869E-C36C66652037}" type="presParOf" srcId="{31D9EBA6-EBDF-4577-A98A-1631F0FA3E97}" destId="{29FC3C57-29E8-430E-85A5-E1EBDC4C6DDE}" srcOrd="0" destOrd="0" presId="urn:microsoft.com/office/officeart/2005/8/layout/cycle3"/>
    <dgm:cxn modelId="{E3D629E6-90AE-4C7E-A2B5-99988F93EA10}" type="presParOf" srcId="{29FC3C57-29E8-430E-85A5-E1EBDC4C6DDE}" destId="{DAB1BCBA-DE2B-46CB-8547-7BF90E6561D1}" srcOrd="0" destOrd="0" presId="urn:microsoft.com/office/officeart/2005/8/layout/cycle3"/>
    <dgm:cxn modelId="{BB8F9FBE-FB32-4A67-A74A-DE5D270717C1}" type="presParOf" srcId="{29FC3C57-29E8-430E-85A5-E1EBDC4C6DDE}" destId="{462F28FF-7BA2-4B18-AAA6-52EFD7D7135D}" srcOrd="1" destOrd="0" presId="urn:microsoft.com/office/officeart/2005/8/layout/cycle3"/>
    <dgm:cxn modelId="{8C74E11C-A428-42D2-ACF7-2A681ECDDC10}" type="presParOf" srcId="{29FC3C57-29E8-430E-85A5-E1EBDC4C6DDE}" destId="{C8DB04EB-2220-4C11-B4B4-7041A97968DC}" srcOrd="2" destOrd="0" presId="urn:microsoft.com/office/officeart/2005/8/layout/cycle3"/>
    <dgm:cxn modelId="{F28E0D23-78E5-4CCA-B14C-27A06F2FD6C3}" type="presParOf" srcId="{29FC3C57-29E8-430E-85A5-E1EBDC4C6DDE}" destId="{51A15C20-DB21-4E61-A644-B118B2A70FBC}" srcOrd="3" destOrd="0" presId="urn:microsoft.com/office/officeart/2005/8/layout/cycle3"/>
    <dgm:cxn modelId="{3C68E00B-B619-4EC2-8711-2FC6253684D8}" type="presParOf" srcId="{29FC3C57-29E8-430E-85A5-E1EBDC4C6DDE}" destId="{90627EEB-1D4C-4342-9D77-C3450A6288B2}" srcOrd="4" destOrd="0" presId="urn:microsoft.com/office/officeart/2005/8/layout/cycle3"/>
    <dgm:cxn modelId="{87ED81DC-9FE9-4B8F-9D9F-B6E350221252}" type="presParOf" srcId="{29FC3C57-29E8-430E-85A5-E1EBDC4C6DDE}" destId="{4EEFFF11-FF5C-4A60-913B-60C1DC8E915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2DF1655-51C5-4C99-AE2C-58D49BBC1D69}"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n-US"/>
        </a:p>
      </dgm:t>
    </dgm:pt>
    <dgm:pt modelId="{B65E20FF-2F78-44A7-8DFE-3D0988EB80A3}">
      <dgm:prSet phldrT="[Text]" custT="1"/>
      <dgm:spPr/>
      <dgm:t>
        <a:bodyPr/>
        <a:lstStyle/>
        <a:p>
          <a:pPr algn="ctr" rtl="1"/>
          <a:r>
            <a:rPr lang="ar-SA" sz="2800" b="1" dirty="0" smtClean="0">
              <a:solidFill>
                <a:schemeClr val="accent3">
                  <a:lumMod val="50000"/>
                </a:schemeClr>
              </a:solidFill>
              <a:latin typeface="Times New Roman" panose="02020603050405020304" pitchFamily="18" charset="0"/>
              <a:cs typeface="Times New Roman" panose="02020603050405020304" pitchFamily="18" charset="0"/>
            </a:rPr>
            <a:t>أولاً:</a:t>
          </a:r>
          <a:endParaRPr lang="en-US" sz="2800" b="1" dirty="0">
            <a:solidFill>
              <a:schemeClr val="accent3">
                <a:lumMod val="50000"/>
              </a:schemeClr>
            </a:solidFill>
            <a:latin typeface="Times New Roman" panose="02020603050405020304" pitchFamily="18" charset="0"/>
            <a:cs typeface="Times New Roman" panose="02020603050405020304" pitchFamily="18" charset="0"/>
          </a:endParaRPr>
        </a:p>
      </dgm:t>
    </dgm:pt>
    <dgm:pt modelId="{E0AF852C-67E1-4620-96FB-34E2476DEE06}" type="parTrans" cxnId="{9E537FC4-2FFF-48D3-AB78-29F3D9D98F2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D146D75-F342-464E-A40D-DCB9BB10153C}" type="sibTrans" cxnId="{9E537FC4-2FFF-48D3-AB78-29F3D9D98F2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9050C2A-8D8E-45CE-9A86-690B2DBC87F7}">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توصلت بعض الدراسات إلى أن هناك مجموعة من مبادئ الموارد البشرية العامة أو الفلسفات والتي يمكن تطبيقها على جميع الشركات.</a:t>
          </a:r>
          <a:endParaRPr lang="en-US" sz="2800" b="1" dirty="0">
            <a:latin typeface="Times New Roman" panose="02020603050405020304" pitchFamily="18" charset="0"/>
            <a:cs typeface="Times New Roman" panose="02020603050405020304" pitchFamily="18" charset="0"/>
          </a:endParaRPr>
        </a:p>
      </dgm:t>
    </dgm:pt>
    <dgm:pt modelId="{18B3884F-30E9-4D4F-B80F-29456395AF73}" type="parTrans" cxnId="{70C45F18-35E1-4DAC-B07E-3D2929C8D0A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304CF62-F846-4752-86FC-E1229B11F077}" type="sibTrans" cxnId="{70C45F18-35E1-4DAC-B07E-3D2929C8D0A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78101CD5-833E-4BB8-BE0D-F3366E8F7C2A}">
      <dgm:prSet phldrT="[Text]" custT="1"/>
      <dgm:spPr/>
      <dgm:t>
        <a:bodyPr/>
        <a:lstStyle/>
        <a:p>
          <a:pPr algn="ctr" rtl="1"/>
          <a:r>
            <a:rPr lang="ar-SA" sz="2800" b="1" dirty="0" smtClean="0">
              <a:solidFill>
                <a:schemeClr val="accent3">
                  <a:lumMod val="50000"/>
                </a:schemeClr>
              </a:solidFill>
              <a:latin typeface="Times New Roman" panose="02020603050405020304" pitchFamily="18" charset="0"/>
              <a:cs typeface="Times New Roman" panose="02020603050405020304" pitchFamily="18" charset="0"/>
            </a:rPr>
            <a:t>ثانياً:</a:t>
          </a:r>
          <a:endParaRPr lang="en-US" sz="2800" b="1" dirty="0">
            <a:solidFill>
              <a:schemeClr val="accent3">
                <a:lumMod val="50000"/>
              </a:schemeClr>
            </a:solidFill>
            <a:latin typeface="Times New Roman" panose="02020603050405020304" pitchFamily="18" charset="0"/>
            <a:cs typeface="Times New Roman" panose="02020603050405020304" pitchFamily="18" charset="0"/>
          </a:endParaRPr>
        </a:p>
      </dgm:t>
    </dgm:pt>
    <dgm:pt modelId="{F513A572-9C07-4CF6-B9DF-75A11492025D}" type="parTrans" cxnId="{8680169F-4557-44DC-999C-50F4DC3EF2A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0AB1157-92CF-42F8-ABD8-71C550004EFA}" type="sibTrans" cxnId="{8680169F-4557-44DC-999C-50F4DC3EF2A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342973F-207C-4ED4-BF95-27A441719C37}">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تنمية العلاقات غير الرسمية بين الموظفيِن بهدف تنمية الاتصالات على مستوى العالم.</a:t>
          </a:r>
          <a:endParaRPr lang="en-US" sz="2800" b="1" dirty="0">
            <a:latin typeface="Times New Roman" panose="02020603050405020304" pitchFamily="18" charset="0"/>
            <a:cs typeface="Times New Roman" panose="02020603050405020304" pitchFamily="18" charset="0"/>
          </a:endParaRPr>
        </a:p>
      </dgm:t>
    </dgm:pt>
    <dgm:pt modelId="{4FB830B9-BC44-4CD1-BD9E-4E4F9A1B1F68}" type="parTrans" cxnId="{C7C353C2-5952-4AB9-8427-3C3207D772F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A1B4F06-6F6B-4628-951C-DF58FC69FD5F}" type="sibTrans" cxnId="{C7C353C2-5952-4AB9-8427-3C3207D772F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35F3E03-DF04-4125-8F8B-C2B6F53E761C}">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تنمية مهارات المديرين الدوليين من خلال تعينهم في مناصب دولية.</a:t>
          </a:r>
          <a:endParaRPr lang="en-US" sz="2800" b="1" dirty="0">
            <a:latin typeface="Times New Roman" panose="02020603050405020304" pitchFamily="18" charset="0"/>
            <a:cs typeface="Times New Roman" panose="02020603050405020304" pitchFamily="18" charset="0"/>
          </a:endParaRPr>
        </a:p>
      </dgm:t>
    </dgm:pt>
    <dgm:pt modelId="{C29CAE6F-6BB4-4FF0-89DC-974789ADF4CD}" type="parTrans" cxnId="{6907A9E1-A4BB-4835-ABAF-A92AC6A9A2D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67B68C1-08A2-468E-90E6-21EB3FBE26D0}" type="sibTrans" cxnId="{6907A9E1-A4BB-4835-ABAF-A92AC6A9A2D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419D397-66FF-43CA-8BBE-5F031BA236B2}" type="pres">
      <dgm:prSet presAssocID="{72DF1655-51C5-4C99-AE2C-58D49BBC1D69}" presName="Name0" presStyleCnt="0">
        <dgm:presLayoutVars>
          <dgm:chMax/>
          <dgm:chPref/>
          <dgm:dir/>
        </dgm:presLayoutVars>
      </dgm:prSet>
      <dgm:spPr/>
      <dgm:t>
        <a:bodyPr/>
        <a:lstStyle/>
        <a:p>
          <a:endParaRPr lang="en-US"/>
        </a:p>
      </dgm:t>
    </dgm:pt>
    <dgm:pt modelId="{4411D351-CA46-444A-AF79-3CBA7B435184}" type="pres">
      <dgm:prSet presAssocID="{B65E20FF-2F78-44A7-8DFE-3D0988EB80A3}" presName="parenttextcomposite" presStyleCnt="0"/>
      <dgm:spPr/>
    </dgm:pt>
    <dgm:pt modelId="{37217F4E-B35D-46E5-992E-3D460D1CE5CC}" type="pres">
      <dgm:prSet presAssocID="{B65E20FF-2F78-44A7-8DFE-3D0988EB80A3}" presName="parenttext" presStyleLbl="revTx" presStyleIdx="0" presStyleCnt="2">
        <dgm:presLayoutVars>
          <dgm:chMax/>
          <dgm:chPref val="2"/>
          <dgm:bulletEnabled val="1"/>
        </dgm:presLayoutVars>
      </dgm:prSet>
      <dgm:spPr/>
      <dgm:t>
        <a:bodyPr/>
        <a:lstStyle/>
        <a:p>
          <a:endParaRPr lang="en-US"/>
        </a:p>
      </dgm:t>
    </dgm:pt>
    <dgm:pt modelId="{70592F2B-4B8F-40E6-A9D2-DF753F947E2F}" type="pres">
      <dgm:prSet presAssocID="{B65E20FF-2F78-44A7-8DFE-3D0988EB80A3}" presName="composite" presStyleCnt="0"/>
      <dgm:spPr/>
    </dgm:pt>
    <dgm:pt modelId="{FE6E6B8E-239A-4A18-A6B5-8EA2047B5A7E}" type="pres">
      <dgm:prSet presAssocID="{B65E20FF-2F78-44A7-8DFE-3D0988EB80A3}" presName="chevron1" presStyleLbl="alignNode1" presStyleIdx="0" presStyleCnt="14"/>
      <dgm:spPr/>
    </dgm:pt>
    <dgm:pt modelId="{5660B97D-FEFF-44B7-9021-2F030977C1DA}" type="pres">
      <dgm:prSet presAssocID="{B65E20FF-2F78-44A7-8DFE-3D0988EB80A3}" presName="chevron2" presStyleLbl="alignNode1" presStyleIdx="1" presStyleCnt="14"/>
      <dgm:spPr/>
    </dgm:pt>
    <dgm:pt modelId="{B4C09D07-F962-45AC-BA3D-3176416BF8AA}" type="pres">
      <dgm:prSet presAssocID="{B65E20FF-2F78-44A7-8DFE-3D0988EB80A3}" presName="chevron3" presStyleLbl="alignNode1" presStyleIdx="2" presStyleCnt="14"/>
      <dgm:spPr/>
    </dgm:pt>
    <dgm:pt modelId="{7F91DCCC-3573-4A65-8D74-F1C45904CF8F}" type="pres">
      <dgm:prSet presAssocID="{B65E20FF-2F78-44A7-8DFE-3D0988EB80A3}" presName="chevron4" presStyleLbl="alignNode1" presStyleIdx="3" presStyleCnt="14"/>
      <dgm:spPr/>
    </dgm:pt>
    <dgm:pt modelId="{89033836-977E-403A-8A1D-4A336E49E2E7}" type="pres">
      <dgm:prSet presAssocID="{B65E20FF-2F78-44A7-8DFE-3D0988EB80A3}" presName="chevron5" presStyleLbl="alignNode1" presStyleIdx="4" presStyleCnt="14"/>
      <dgm:spPr/>
    </dgm:pt>
    <dgm:pt modelId="{E62C9C4F-531B-408D-90D6-2198DFA910BE}" type="pres">
      <dgm:prSet presAssocID="{B65E20FF-2F78-44A7-8DFE-3D0988EB80A3}" presName="chevron6" presStyleLbl="alignNode1" presStyleIdx="5" presStyleCnt="14"/>
      <dgm:spPr/>
    </dgm:pt>
    <dgm:pt modelId="{74552D34-E5CB-4208-BFD2-4E38365DE8B2}" type="pres">
      <dgm:prSet presAssocID="{B65E20FF-2F78-44A7-8DFE-3D0988EB80A3}" presName="chevron7" presStyleLbl="alignNode1" presStyleIdx="6" presStyleCnt="14"/>
      <dgm:spPr/>
    </dgm:pt>
    <dgm:pt modelId="{25CF094A-EC78-4139-AA0E-FC8F6680FA99}" type="pres">
      <dgm:prSet presAssocID="{B65E20FF-2F78-44A7-8DFE-3D0988EB80A3}" presName="childtext" presStyleLbl="solidFgAcc1" presStyleIdx="0" presStyleCnt="2">
        <dgm:presLayoutVars>
          <dgm:chMax/>
          <dgm:chPref val="0"/>
          <dgm:bulletEnabled val="1"/>
        </dgm:presLayoutVars>
      </dgm:prSet>
      <dgm:spPr/>
      <dgm:t>
        <a:bodyPr/>
        <a:lstStyle/>
        <a:p>
          <a:endParaRPr lang="en-US"/>
        </a:p>
      </dgm:t>
    </dgm:pt>
    <dgm:pt modelId="{D8EE9730-8BD9-4BD6-909E-791EFEB0125E}" type="pres">
      <dgm:prSet presAssocID="{1D146D75-F342-464E-A40D-DCB9BB10153C}" presName="sibTrans" presStyleCnt="0"/>
      <dgm:spPr/>
    </dgm:pt>
    <dgm:pt modelId="{8A17EA85-AA36-44CC-AFAC-EFDA6ED6E785}" type="pres">
      <dgm:prSet presAssocID="{78101CD5-833E-4BB8-BE0D-F3366E8F7C2A}" presName="parenttextcomposite" presStyleCnt="0"/>
      <dgm:spPr/>
    </dgm:pt>
    <dgm:pt modelId="{3C317D35-8C10-4AE4-90DD-D5A66A1067FF}" type="pres">
      <dgm:prSet presAssocID="{78101CD5-833E-4BB8-BE0D-F3366E8F7C2A}" presName="parenttext" presStyleLbl="revTx" presStyleIdx="1" presStyleCnt="2">
        <dgm:presLayoutVars>
          <dgm:chMax/>
          <dgm:chPref val="2"/>
          <dgm:bulletEnabled val="1"/>
        </dgm:presLayoutVars>
      </dgm:prSet>
      <dgm:spPr/>
      <dgm:t>
        <a:bodyPr/>
        <a:lstStyle/>
        <a:p>
          <a:endParaRPr lang="en-US"/>
        </a:p>
      </dgm:t>
    </dgm:pt>
    <dgm:pt modelId="{5B3A99C3-7A7F-4664-AEBC-107C19E95AC9}" type="pres">
      <dgm:prSet presAssocID="{78101CD5-833E-4BB8-BE0D-F3366E8F7C2A}" presName="composite" presStyleCnt="0"/>
      <dgm:spPr/>
    </dgm:pt>
    <dgm:pt modelId="{2420A28A-20F3-48A2-888F-D04E2CA35B90}" type="pres">
      <dgm:prSet presAssocID="{78101CD5-833E-4BB8-BE0D-F3366E8F7C2A}" presName="chevron1" presStyleLbl="alignNode1" presStyleIdx="7" presStyleCnt="14"/>
      <dgm:spPr/>
    </dgm:pt>
    <dgm:pt modelId="{5729DC24-6052-4FAE-A6F7-B08CD81AC473}" type="pres">
      <dgm:prSet presAssocID="{78101CD5-833E-4BB8-BE0D-F3366E8F7C2A}" presName="chevron2" presStyleLbl="alignNode1" presStyleIdx="8" presStyleCnt="14"/>
      <dgm:spPr/>
    </dgm:pt>
    <dgm:pt modelId="{1CEB3B44-6389-4E7B-B32D-AD276BDAF02B}" type="pres">
      <dgm:prSet presAssocID="{78101CD5-833E-4BB8-BE0D-F3366E8F7C2A}" presName="chevron3" presStyleLbl="alignNode1" presStyleIdx="9" presStyleCnt="14"/>
      <dgm:spPr/>
    </dgm:pt>
    <dgm:pt modelId="{C42FEBBA-45B4-42BA-817F-31C55F13742A}" type="pres">
      <dgm:prSet presAssocID="{78101CD5-833E-4BB8-BE0D-F3366E8F7C2A}" presName="chevron4" presStyleLbl="alignNode1" presStyleIdx="10" presStyleCnt="14"/>
      <dgm:spPr/>
    </dgm:pt>
    <dgm:pt modelId="{5469CC43-2D64-4FA9-A06E-724DE7456A52}" type="pres">
      <dgm:prSet presAssocID="{78101CD5-833E-4BB8-BE0D-F3366E8F7C2A}" presName="chevron5" presStyleLbl="alignNode1" presStyleIdx="11" presStyleCnt="14"/>
      <dgm:spPr/>
    </dgm:pt>
    <dgm:pt modelId="{616A3F30-563F-4955-AF5F-EDB90BC786A9}" type="pres">
      <dgm:prSet presAssocID="{78101CD5-833E-4BB8-BE0D-F3366E8F7C2A}" presName="chevron6" presStyleLbl="alignNode1" presStyleIdx="12" presStyleCnt="14"/>
      <dgm:spPr/>
    </dgm:pt>
    <dgm:pt modelId="{96FC9F8B-7362-4855-AD2A-F82F7C3C395C}" type="pres">
      <dgm:prSet presAssocID="{78101CD5-833E-4BB8-BE0D-F3366E8F7C2A}" presName="chevron7" presStyleLbl="alignNode1" presStyleIdx="13" presStyleCnt="14"/>
      <dgm:spPr/>
    </dgm:pt>
    <dgm:pt modelId="{AC6F1A21-EC58-4519-BA54-701FB949949E}" type="pres">
      <dgm:prSet presAssocID="{78101CD5-833E-4BB8-BE0D-F3366E8F7C2A}" presName="childtext" presStyleLbl="solidFgAcc1" presStyleIdx="1" presStyleCnt="2">
        <dgm:presLayoutVars>
          <dgm:chMax/>
          <dgm:chPref val="0"/>
          <dgm:bulletEnabled val="1"/>
        </dgm:presLayoutVars>
      </dgm:prSet>
      <dgm:spPr/>
      <dgm:t>
        <a:bodyPr/>
        <a:lstStyle/>
        <a:p>
          <a:endParaRPr lang="en-US"/>
        </a:p>
      </dgm:t>
    </dgm:pt>
  </dgm:ptLst>
  <dgm:cxnLst>
    <dgm:cxn modelId="{213EFFEE-298B-45BB-81E8-4069BA613B63}" type="presOf" srcId="{79050C2A-8D8E-45CE-9A86-690B2DBC87F7}" destId="{25CF094A-EC78-4139-AA0E-FC8F6680FA99}" srcOrd="0" destOrd="0" presId="urn:microsoft.com/office/officeart/2008/layout/VerticalAccentList"/>
    <dgm:cxn modelId="{3BB7F9FF-F762-43F2-8598-98634EE45733}" type="presOf" srcId="{935F3E03-DF04-4125-8F8B-C2B6F53E761C}" destId="{AC6F1A21-EC58-4519-BA54-701FB949949E}" srcOrd="0" destOrd="1" presId="urn:microsoft.com/office/officeart/2008/layout/VerticalAccentList"/>
    <dgm:cxn modelId="{568E512C-EA22-4E3F-AEF0-2044DF1631D0}" type="presOf" srcId="{3342973F-207C-4ED4-BF95-27A441719C37}" destId="{AC6F1A21-EC58-4519-BA54-701FB949949E}" srcOrd="0" destOrd="0" presId="urn:microsoft.com/office/officeart/2008/layout/VerticalAccentList"/>
    <dgm:cxn modelId="{6907A9E1-A4BB-4835-ABAF-A92AC6A9A2D4}" srcId="{78101CD5-833E-4BB8-BE0D-F3366E8F7C2A}" destId="{935F3E03-DF04-4125-8F8B-C2B6F53E761C}" srcOrd="1" destOrd="0" parTransId="{C29CAE6F-6BB4-4FF0-89DC-974789ADF4CD}" sibTransId="{267B68C1-08A2-468E-90E6-21EB3FBE26D0}"/>
    <dgm:cxn modelId="{A6DA450D-CA02-478A-844F-2D2AB8B87D4A}" type="presOf" srcId="{72DF1655-51C5-4C99-AE2C-58D49BBC1D69}" destId="{E419D397-66FF-43CA-8BBE-5F031BA236B2}" srcOrd="0" destOrd="0" presId="urn:microsoft.com/office/officeart/2008/layout/VerticalAccentList"/>
    <dgm:cxn modelId="{70C45F18-35E1-4DAC-B07E-3D2929C8D0AD}" srcId="{B65E20FF-2F78-44A7-8DFE-3D0988EB80A3}" destId="{79050C2A-8D8E-45CE-9A86-690B2DBC87F7}" srcOrd="0" destOrd="0" parTransId="{18B3884F-30E9-4D4F-B80F-29456395AF73}" sibTransId="{5304CF62-F846-4752-86FC-E1229B11F077}"/>
    <dgm:cxn modelId="{E84B4FBE-CEBA-4454-B3E9-BC60D7DBD1E9}" type="presOf" srcId="{B65E20FF-2F78-44A7-8DFE-3D0988EB80A3}" destId="{37217F4E-B35D-46E5-992E-3D460D1CE5CC}" srcOrd="0" destOrd="0" presId="urn:microsoft.com/office/officeart/2008/layout/VerticalAccentList"/>
    <dgm:cxn modelId="{DAD87FD5-B649-4473-82DF-F695389F305D}" type="presOf" srcId="{78101CD5-833E-4BB8-BE0D-F3366E8F7C2A}" destId="{3C317D35-8C10-4AE4-90DD-D5A66A1067FF}" srcOrd="0" destOrd="0" presId="urn:microsoft.com/office/officeart/2008/layout/VerticalAccentList"/>
    <dgm:cxn modelId="{8680169F-4557-44DC-999C-50F4DC3EF2AD}" srcId="{72DF1655-51C5-4C99-AE2C-58D49BBC1D69}" destId="{78101CD5-833E-4BB8-BE0D-F3366E8F7C2A}" srcOrd="1" destOrd="0" parTransId="{F513A572-9C07-4CF6-B9DF-75A11492025D}" sibTransId="{40AB1157-92CF-42F8-ABD8-71C550004EFA}"/>
    <dgm:cxn modelId="{C7C353C2-5952-4AB9-8427-3C3207D772FB}" srcId="{78101CD5-833E-4BB8-BE0D-F3366E8F7C2A}" destId="{3342973F-207C-4ED4-BF95-27A441719C37}" srcOrd="0" destOrd="0" parTransId="{4FB830B9-BC44-4CD1-BD9E-4E4F9A1B1F68}" sibTransId="{AA1B4F06-6F6B-4628-951C-DF58FC69FD5F}"/>
    <dgm:cxn modelId="{9E537FC4-2FFF-48D3-AB78-29F3D9D98F2A}" srcId="{72DF1655-51C5-4C99-AE2C-58D49BBC1D69}" destId="{B65E20FF-2F78-44A7-8DFE-3D0988EB80A3}" srcOrd="0" destOrd="0" parTransId="{E0AF852C-67E1-4620-96FB-34E2476DEE06}" sibTransId="{1D146D75-F342-464E-A40D-DCB9BB10153C}"/>
    <dgm:cxn modelId="{CD2443C5-1119-41AD-963E-666A6081FA85}" type="presParOf" srcId="{E419D397-66FF-43CA-8BBE-5F031BA236B2}" destId="{4411D351-CA46-444A-AF79-3CBA7B435184}" srcOrd="0" destOrd="0" presId="urn:microsoft.com/office/officeart/2008/layout/VerticalAccentList"/>
    <dgm:cxn modelId="{931A781A-9A10-4E1B-BDCE-478355ED72A8}" type="presParOf" srcId="{4411D351-CA46-444A-AF79-3CBA7B435184}" destId="{37217F4E-B35D-46E5-992E-3D460D1CE5CC}" srcOrd="0" destOrd="0" presId="urn:microsoft.com/office/officeart/2008/layout/VerticalAccentList"/>
    <dgm:cxn modelId="{43183DFD-F5A2-4E29-AEC1-DF2B4CFAAD52}" type="presParOf" srcId="{E419D397-66FF-43CA-8BBE-5F031BA236B2}" destId="{70592F2B-4B8F-40E6-A9D2-DF753F947E2F}" srcOrd="1" destOrd="0" presId="urn:microsoft.com/office/officeart/2008/layout/VerticalAccentList"/>
    <dgm:cxn modelId="{06B8230F-FDCC-42C4-945C-2FF576A34474}" type="presParOf" srcId="{70592F2B-4B8F-40E6-A9D2-DF753F947E2F}" destId="{FE6E6B8E-239A-4A18-A6B5-8EA2047B5A7E}" srcOrd="0" destOrd="0" presId="urn:microsoft.com/office/officeart/2008/layout/VerticalAccentList"/>
    <dgm:cxn modelId="{84D90D4B-E147-45A1-AC04-35972A2D272B}" type="presParOf" srcId="{70592F2B-4B8F-40E6-A9D2-DF753F947E2F}" destId="{5660B97D-FEFF-44B7-9021-2F030977C1DA}" srcOrd="1" destOrd="0" presId="urn:microsoft.com/office/officeart/2008/layout/VerticalAccentList"/>
    <dgm:cxn modelId="{293F1C4E-38CF-49F8-811C-3DBFF66ABD0E}" type="presParOf" srcId="{70592F2B-4B8F-40E6-A9D2-DF753F947E2F}" destId="{B4C09D07-F962-45AC-BA3D-3176416BF8AA}" srcOrd="2" destOrd="0" presId="urn:microsoft.com/office/officeart/2008/layout/VerticalAccentList"/>
    <dgm:cxn modelId="{392A7978-5914-4728-9900-A5BDA9DEB8BE}" type="presParOf" srcId="{70592F2B-4B8F-40E6-A9D2-DF753F947E2F}" destId="{7F91DCCC-3573-4A65-8D74-F1C45904CF8F}" srcOrd="3" destOrd="0" presId="urn:microsoft.com/office/officeart/2008/layout/VerticalAccentList"/>
    <dgm:cxn modelId="{494EA62C-D058-4BB4-90D4-9FBE443CB044}" type="presParOf" srcId="{70592F2B-4B8F-40E6-A9D2-DF753F947E2F}" destId="{89033836-977E-403A-8A1D-4A336E49E2E7}" srcOrd="4" destOrd="0" presId="urn:microsoft.com/office/officeart/2008/layout/VerticalAccentList"/>
    <dgm:cxn modelId="{43A8DB9B-5EFB-40F1-9F0E-4B1B52DEEAA1}" type="presParOf" srcId="{70592F2B-4B8F-40E6-A9D2-DF753F947E2F}" destId="{E62C9C4F-531B-408D-90D6-2198DFA910BE}" srcOrd="5" destOrd="0" presId="urn:microsoft.com/office/officeart/2008/layout/VerticalAccentList"/>
    <dgm:cxn modelId="{6FC27FAB-C689-43AA-9A56-8ED9C88C18C1}" type="presParOf" srcId="{70592F2B-4B8F-40E6-A9D2-DF753F947E2F}" destId="{74552D34-E5CB-4208-BFD2-4E38365DE8B2}" srcOrd="6" destOrd="0" presId="urn:microsoft.com/office/officeart/2008/layout/VerticalAccentList"/>
    <dgm:cxn modelId="{10166969-CD9D-4CE2-9762-B530C7398162}" type="presParOf" srcId="{70592F2B-4B8F-40E6-A9D2-DF753F947E2F}" destId="{25CF094A-EC78-4139-AA0E-FC8F6680FA99}" srcOrd="7" destOrd="0" presId="urn:microsoft.com/office/officeart/2008/layout/VerticalAccentList"/>
    <dgm:cxn modelId="{0AB4C1AD-1192-4B82-A070-750E2F2DA366}" type="presParOf" srcId="{E419D397-66FF-43CA-8BBE-5F031BA236B2}" destId="{D8EE9730-8BD9-4BD6-909E-791EFEB0125E}" srcOrd="2" destOrd="0" presId="urn:microsoft.com/office/officeart/2008/layout/VerticalAccentList"/>
    <dgm:cxn modelId="{F5091689-8DA0-4235-AFE4-633B1137E21F}" type="presParOf" srcId="{E419D397-66FF-43CA-8BBE-5F031BA236B2}" destId="{8A17EA85-AA36-44CC-AFAC-EFDA6ED6E785}" srcOrd="3" destOrd="0" presId="urn:microsoft.com/office/officeart/2008/layout/VerticalAccentList"/>
    <dgm:cxn modelId="{47A95CEA-3F98-4FE5-BC77-834E6FE77E20}" type="presParOf" srcId="{8A17EA85-AA36-44CC-AFAC-EFDA6ED6E785}" destId="{3C317D35-8C10-4AE4-90DD-D5A66A1067FF}" srcOrd="0" destOrd="0" presId="urn:microsoft.com/office/officeart/2008/layout/VerticalAccentList"/>
    <dgm:cxn modelId="{5E57C0D7-C369-4FB0-A5F7-63332D11296C}" type="presParOf" srcId="{E419D397-66FF-43CA-8BBE-5F031BA236B2}" destId="{5B3A99C3-7A7F-4664-AEBC-107C19E95AC9}" srcOrd="4" destOrd="0" presId="urn:microsoft.com/office/officeart/2008/layout/VerticalAccentList"/>
    <dgm:cxn modelId="{9702FDD1-2BD3-4684-A407-3C8E50EA6EC7}" type="presParOf" srcId="{5B3A99C3-7A7F-4664-AEBC-107C19E95AC9}" destId="{2420A28A-20F3-48A2-888F-D04E2CA35B90}" srcOrd="0" destOrd="0" presId="urn:microsoft.com/office/officeart/2008/layout/VerticalAccentList"/>
    <dgm:cxn modelId="{A9426EB6-4CB7-4255-A99A-9D50AE40CECB}" type="presParOf" srcId="{5B3A99C3-7A7F-4664-AEBC-107C19E95AC9}" destId="{5729DC24-6052-4FAE-A6F7-B08CD81AC473}" srcOrd="1" destOrd="0" presId="urn:microsoft.com/office/officeart/2008/layout/VerticalAccentList"/>
    <dgm:cxn modelId="{59786756-EF7C-4D7A-9B59-A558BB4A8C4A}" type="presParOf" srcId="{5B3A99C3-7A7F-4664-AEBC-107C19E95AC9}" destId="{1CEB3B44-6389-4E7B-B32D-AD276BDAF02B}" srcOrd="2" destOrd="0" presId="urn:microsoft.com/office/officeart/2008/layout/VerticalAccentList"/>
    <dgm:cxn modelId="{ABD41F66-9E59-4433-87B1-0E7E045DEFBB}" type="presParOf" srcId="{5B3A99C3-7A7F-4664-AEBC-107C19E95AC9}" destId="{C42FEBBA-45B4-42BA-817F-31C55F13742A}" srcOrd="3" destOrd="0" presId="urn:microsoft.com/office/officeart/2008/layout/VerticalAccentList"/>
    <dgm:cxn modelId="{4D3924AA-7B54-44D1-BFCC-D66D7CFF2F05}" type="presParOf" srcId="{5B3A99C3-7A7F-4664-AEBC-107C19E95AC9}" destId="{5469CC43-2D64-4FA9-A06E-724DE7456A52}" srcOrd="4" destOrd="0" presId="urn:microsoft.com/office/officeart/2008/layout/VerticalAccentList"/>
    <dgm:cxn modelId="{AB35945A-C10E-4D74-AA71-D032B09821DB}" type="presParOf" srcId="{5B3A99C3-7A7F-4664-AEBC-107C19E95AC9}" destId="{616A3F30-563F-4955-AF5F-EDB90BC786A9}" srcOrd="5" destOrd="0" presId="urn:microsoft.com/office/officeart/2008/layout/VerticalAccentList"/>
    <dgm:cxn modelId="{7EB6F0FF-33B8-4ADD-98AE-EC35B7C69252}" type="presParOf" srcId="{5B3A99C3-7A7F-4664-AEBC-107C19E95AC9}" destId="{96FC9F8B-7362-4855-AD2A-F82F7C3C395C}" srcOrd="6" destOrd="0" presId="urn:microsoft.com/office/officeart/2008/layout/VerticalAccentList"/>
    <dgm:cxn modelId="{F05AFC49-8B94-4C6C-A59C-B954CB5A2E03}" type="presParOf" srcId="{5B3A99C3-7A7F-4664-AEBC-107C19E95AC9}" destId="{AC6F1A21-EC58-4519-BA54-701FB949949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7FB2890-D422-4DDD-B1D4-4C550A301C8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97A6916-0E31-4D87-8964-518B3A5460A9}">
      <dgm:prSet phldrT="[Tex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تدعيم دورها كشريك استراتيجي</a:t>
          </a:r>
          <a:endParaRPr lang="en-US" sz="2800" b="1" dirty="0">
            <a:latin typeface="Times New Roman" panose="02020603050405020304" pitchFamily="18" charset="0"/>
            <a:cs typeface="Times New Roman" panose="02020603050405020304" pitchFamily="18" charset="0"/>
          </a:endParaRPr>
        </a:p>
      </dgm:t>
    </dgm:pt>
    <dgm:pt modelId="{F3E1C223-3DBA-4C49-96AD-216B0D69A8FD}" type="parTrans" cxnId="{A9632FBE-4F79-4E0C-B395-1765BEEB9F93}">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1762DECA-FEED-4DAE-BB35-980293935715}" type="sibTrans" cxnId="{A9632FBE-4F79-4E0C-B395-1765BEEB9F93}">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9AA21CDD-E3A7-4CE8-AA2B-999481A438A6}">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يجب أن تصبح الموارد البشرية ذات خبرة عاليه في طرق تنظيم العمل وتنفيذه بالشكل الذي يضمن تخفيض التكلفة وزيادة الجودة</a:t>
          </a:r>
          <a:endParaRPr lang="en-US" sz="2800" b="1">
            <a:latin typeface="Times New Roman" panose="02020603050405020304" pitchFamily="18" charset="0"/>
            <a:cs typeface="Times New Roman" panose="02020603050405020304" pitchFamily="18" charset="0"/>
          </a:endParaRPr>
        </a:p>
      </dgm:t>
    </dgm:pt>
    <dgm:pt modelId="{1B915C84-E046-4A27-96DD-4B1168E8A3A2}" type="parTrans" cxnId="{FBBD49EF-CE20-4EE8-9523-2C4E49340B74}">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3F80CC8B-F7A8-4C7A-855F-FA2273A4EAD6}" type="sibTrans" cxnId="{FBBD49EF-CE20-4EE8-9523-2C4E49340B74}">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6CCABDA8-BF28-4169-80E4-52B896A9744A}">
      <dgm:prSe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يعتبر السلوك الوظيفي بمثابة المفتاح الاساسي للحصول على الميزة التنافسية, وهنا يجب أن تلعب إدارة الموارد البشرية دور البطل أمام الموظفين</a:t>
          </a:r>
          <a:endParaRPr lang="en-US" sz="2800" b="1" dirty="0">
            <a:latin typeface="Times New Roman" panose="02020603050405020304" pitchFamily="18" charset="0"/>
            <a:cs typeface="Times New Roman" panose="02020603050405020304" pitchFamily="18" charset="0"/>
          </a:endParaRPr>
        </a:p>
      </dgm:t>
    </dgm:pt>
    <dgm:pt modelId="{078146A3-6376-4451-8707-1830692627E7}" type="parTrans" cxnId="{45ACCF16-0C11-400E-9780-30DA1E3AA323}">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552DB560-8B0F-4703-8A6D-548866AEC6D9}" type="sibTrans" cxnId="{45ACCF16-0C11-400E-9780-30DA1E3AA323}">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CF72DE2B-04EC-42C1-9EB8-E3DCFDD0F1AC}" type="pres">
      <dgm:prSet presAssocID="{07FB2890-D422-4DDD-B1D4-4C550A301C86}" presName="vert0" presStyleCnt="0">
        <dgm:presLayoutVars>
          <dgm:dir/>
          <dgm:animOne val="branch"/>
          <dgm:animLvl val="lvl"/>
        </dgm:presLayoutVars>
      </dgm:prSet>
      <dgm:spPr/>
      <dgm:t>
        <a:bodyPr/>
        <a:lstStyle/>
        <a:p>
          <a:endParaRPr lang="en-US"/>
        </a:p>
      </dgm:t>
    </dgm:pt>
    <dgm:pt modelId="{261B0919-C233-4CAC-B3EF-AF6D0B526D50}" type="pres">
      <dgm:prSet presAssocID="{097A6916-0E31-4D87-8964-518B3A5460A9}" presName="thickLine" presStyleLbl="alignNode1" presStyleIdx="0" presStyleCnt="3"/>
      <dgm:spPr/>
    </dgm:pt>
    <dgm:pt modelId="{B7325033-6A04-4790-B8CD-3F45DF6AF13C}" type="pres">
      <dgm:prSet presAssocID="{097A6916-0E31-4D87-8964-518B3A5460A9}" presName="horz1" presStyleCnt="0"/>
      <dgm:spPr/>
    </dgm:pt>
    <dgm:pt modelId="{BFAF7BB5-2223-4DFD-81AE-82C5C7B58C96}" type="pres">
      <dgm:prSet presAssocID="{097A6916-0E31-4D87-8964-518B3A5460A9}" presName="tx1" presStyleLbl="revTx" presStyleIdx="0" presStyleCnt="3"/>
      <dgm:spPr/>
      <dgm:t>
        <a:bodyPr/>
        <a:lstStyle/>
        <a:p>
          <a:endParaRPr lang="en-US"/>
        </a:p>
      </dgm:t>
    </dgm:pt>
    <dgm:pt modelId="{29D01779-89C6-4333-8133-507D452A6FC2}" type="pres">
      <dgm:prSet presAssocID="{097A6916-0E31-4D87-8964-518B3A5460A9}" presName="vert1" presStyleCnt="0"/>
      <dgm:spPr/>
    </dgm:pt>
    <dgm:pt modelId="{B83D3A36-97A4-41F0-B27F-49ED99ECCCC1}" type="pres">
      <dgm:prSet presAssocID="{9AA21CDD-E3A7-4CE8-AA2B-999481A438A6}" presName="thickLine" presStyleLbl="alignNode1" presStyleIdx="1" presStyleCnt="3"/>
      <dgm:spPr/>
    </dgm:pt>
    <dgm:pt modelId="{31F21328-2C92-4B44-80A4-EC4639CA3046}" type="pres">
      <dgm:prSet presAssocID="{9AA21CDD-E3A7-4CE8-AA2B-999481A438A6}" presName="horz1" presStyleCnt="0"/>
      <dgm:spPr/>
    </dgm:pt>
    <dgm:pt modelId="{9A9C658C-FB70-4DF9-A251-554443BF4BD7}" type="pres">
      <dgm:prSet presAssocID="{9AA21CDD-E3A7-4CE8-AA2B-999481A438A6}" presName="tx1" presStyleLbl="revTx" presStyleIdx="1" presStyleCnt="3"/>
      <dgm:spPr/>
      <dgm:t>
        <a:bodyPr/>
        <a:lstStyle/>
        <a:p>
          <a:endParaRPr lang="en-US"/>
        </a:p>
      </dgm:t>
    </dgm:pt>
    <dgm:pt modelId="{9FF751C8-4973-413B-84F3-815E74175397}" type="pres">
      <dgm:prSet presAssocID="{9AA21CDD-E3A7-4CE8-AA2B-999481A438A6}" presName="vert1" presStyleCnt="0"/>
      <dgm:spPr/>
    </dgm:pt>
    <dgm:pt modelId="{92F291D4-267A-4D88-8A93-06CB84B259D4}" type="pres">
      <dgm:prSet presAssocID="{6CCABDA8-BF28-4169-80E4-52B896A9744A}" presName="thickLine" presStyleLbl="alignNode1" presStyleIdx="2" presStyleCnt="3"/>
      <dgm:spPr/>
    </dgm:pt>
    <dgm:pt modelId="{5D114213-3387-4F83-9077-86EE742C9DF9}" type="pres">
      <dgm:prSet presAssocID="{6CCABDA8-BF28-4169-80E4-52B896A9744A}" presName="horz1" presStyleCnt="0"/>
      <dgm:spPr/>
    </dgm:pt>
    <dgm:pt modelId="{D03BD76D-2DC1-46FC-BABE-DC82B32D8472}" type="pres">
      <dgm:prSet presAssocID="{6CCABDA8-BF28-4169-80E4-52B896A9744A}" presName="tx1" presStyleLbl="revTx" presStyleIdx="2" presStyleCnt="3"/>
      <dgm:spPr/>
      <dgm:t>
        <a:bodyPr/>
        <a:lstStyle/>
        <a:p>
          <a:endParaRPr lang="en-US"/>
        </a:p>
      </dgm:t>
    </dgm:pt>
    <dgm:pt modelId="{C264F937-C241-4F08-A9FD-77FE30718AC1}" type="pres">
      <dgm:prSet presAssocID="{6CCABDA8-BF28-4169-80E4-52B896A9744A}" presName="vert1" presStyleCnt="0"/>
      <dgm:spPr/>
    </dgm:pt>
  </dgm:ptLst>
  <dgm:cxnLst>
    <dgm:cxn modelId="{A9632FBE-4F79-4E0C-B395-1765BEEB9F93}" srcId="{07FB2890-D422-4DDD-B1D4-4C550A301C86}" destId="{097A6916-0E31-4D87-8964-518B3A5460A9}" srcOrd="0" destOrd="0" parTransId="{F3E1C223-3DBA-4C49-96AD-216B0D69A8FD}" sibTransId="{1762DECA-FEED-4DAE-BB35-980293935715}"/>
    <dgm:cxn modelId="{FBBD49EF-CE20-4EE8-9523-2C4E49340B74}" srcId="{07FB2890-D422-4DDD-B1D4-4C550A301C86}" destId="{9AA21CDD-E3A7-4CE8-AA2B-999481A438A6}" srcOrd="1" destOrd="0" parTransId="{1B915C84-E046-4A27-96DD-4B1168E8A3A2}" sibTransId="{3F80CC8B-F7A8-4C7A-855F-FA2273A4EAD6}"/>
    <dgm:cxn modelId="{45ACCF16-0C11-400E-9780-30DA1E3AA323}" srcId="{07FB2890-D422-4DDD-B1D4-4C550A301C86}" destId="{6CCABDA8-BF28-4169-80E4-52B896A9744A}" srcOrd="2" destOrd="0" parTransId="{078146A3-6376-4451-8707-1830692627E7}" sibTransId="{552DB560-8B0F-4703-8A6D-548866AEC6D9}"/>
    <dgm:cxn modelId="{E8DBCEBE-E998-4D73-AEC0-01D6B6F06071}" type="presOf" srcId="{097A6916-0E31-4D87-8964-518B3A5460A9}" destId="{BFAF7BB5-2223-4DFD-81AE-82C5C7B58C96}" srcOrd="0" destOrd="0" presId="urn:microsoft.com/office/officeart/2008/layout/LinedList"/>
    <dgm:cxn modelId="{150BF819-81DA-4EBD-9C44-D3D7836A157B}" type="presOf" srcId="{9AA21CDD-E3A7-4CE8-AA2B-999481A438A6}" destId="{9A9C658C-FB70-4DF9-A251-554443BF4BD7}" srcOrd="0" destOrd="0" presId="urn:microsoft.com/office/officeart/2008/layout/LinedList"/>
    <dgm:cxn modelId="{01C47655-138C-46ED-89EC-A57ED730F718}" type="presOf" srcId="{07FB2890-D422-4DDD-B1D4-4C550A301C86}" destId="{CF72DE2B-04EC-42C1-9EB8-E3DCFDD0F1AC}" srcOrd="0" destOrd="0" presId="urn:microsoft.com/office/officeart/2008/layout/LinedList"/>
    <dgm:cxn modelId="{61542417-3873-4B6E-99AF-5E40169BFCAF}" type="presOf" srcId="{6CCABDA8-BF28-4169-80E4-52B896A9744A}" destId="{D03BD76D-2DC1-46FC-BABE-DC82B32D8472}" srcOrd="0" destOrd="0" presId="urn:microsoft.com/office/officeart/2008/layout/LinedList"/>
    <dgm:cxn modelId="{F9735B4E-DD44-4A11-96C1-DAC81191C942}" type="presParOf" srcId="{CF72DE2B-04EC-42C1-9EB8-E3DCFDD0F1AC}" destId="{261B0919-C233-4CAC-B3EF-AF6D0B526D50}" srcOrd="0" destOrd="0" presId="urn:microsoft.com/office/officeart/2008/layout/LinedList"/>
    <dgm:cxn modelId="{05A1B01F-6E7C-4716-A800-3328C42C2713}" type="presParOf" srcId="{CF72DE2B-04EC-42C1-9EB8-E3DCFDD0F1AC}" destId="{B7325033-6A04-4790-B8CD-3F45DF6AF13C}" srcOrd="1" destOrd="0" presId="urn:microsoft.com/office/officeart/2008/layout/LinedList"/>
    <dgm:cxn modelId="{D101D2DB-93F9-4E34-BBA4-D6E10CF65D4E}" type="presParOf" srcId="{B7325033-6A04-4790-B8CD-3F45DF6AF13C}" destId="{BFAF7BB5-2223-4DFD-81AE-82C5C7B58C96}" srcOrd="0" destOrd="0" presId="urn:microsoft.com/office/officeart/2008/layout/LinedList"/>
    <dgm:cxn modelId="{02B74227-B29A-468C-9B1E-B55CB4817D55}" type="presParOf" srcId="{B7325033-6A04-4790-B8CD-3F45DF6AF13C}" destId="{29D01779-89C6-4333-8133-507D452A6FC2}" srcOrd="1" destOrd="0" presId="urn:microsoft.com/office/officeart/2008/layout/LinedList"/>
    <dgm:cxn modelId="{4F490EC1-9CBC-4FE7-B071-36F102A61763}" type="presParOf" srcId="{CF72DE2B-04EC-42C1-9EB8-E3DCFDD0F1AC}" destId="{B83D3A36-97A4-41F0-B27F-49ED99ECCCC1}" srcOrd="2" destOrd="0" presId="urn:microsoft.com/office/officeart/2008/layout/LinedList"/>
    <dgm:cxn modelId="{EF3DC461-72C2-45FB-8E41-0DD2DBBD007E}" type="presParOf" srcId="{CF72DE2B-04EC-42C1-9EB8-E3DCFDD0F1AC}" destId="{31F21328-2C92-4B44-80A4-EC4639CA3046}" srcOrd="3" destOrd="0" presId="urn:microsoft.com/office/officeart/2008/layout/LinedList"/>
    <dgm:cxn modelId="{881F0FE7-5C09-4401-AD79-B3FDC83E1599}" type="presParOf" srcId="{31F21328-2C92-4B44-80A4-EC4639CA3046}" destId="{9A9C658C-FB70-4DF9-A251-554443BF4BD7}" srcOrd="0" destOrd="0" presId="urn:microsoft.com/office/officeart/2008/layout/LinedList"/>
    <dgm:cxn modelId="{61257FE6-485D-46FE-A42D-48366D7CB05E}" type="presParOf" srcId="{31F21328-2C92-4B44-80A4-EC4639CA3046}" destId="{9FF751C8-4973-413B-84F3-815E74175397}" srcOrd="1" destOrd="0" presId="urn:microsoft.com/office/officeart/2008/layout/LinedList"/>
    <dgm:cxn modelId="{A789FD38-8E62-4460-BE1B-3F702E15C01E}" type="presParOf" srcId="{CF72DE2B-04EC-42C1-9EB8-E3DCFDD0F1AC}" destId="{92F291D4-267A-4D88-8A93-06CB84B259D4}" srcOrd="4" destOrd="0" presId="urn:microsoft.com/office/officeart/2008/layout/LinedList"/>
    <dgm:cxn modelId="{47FCAFE7-9FCA-41A7-9404-6E7BCD45E04A}" type="presParOf" srcId="{CF72DE2B-04EC-42C1-9EB8-E3DCFDD0F1AC}" destId="{5D114213-3387-4F83-9077-86EE742C9DF9}" srcOrd="5" destOrd="0" presId="urn:microsoft.com/office/officeart/2008/layout/LinedList"/>
    <dgm:cxn modelId="{DF954662-2C87-4B1F-99B5-E8C645FF914F}" type="presParOf" srcId="{5D114213-3387-4F83-9077-86EE742C9DF9}" destId="{D03BD76D-2DC1-46FC-BABE-DC82B32D8472}" srcOrd="0" destOrd="0" presId="urn:microsoft.com/office/officeart/2008/layout/LinedList"/>
    <dgm:cxn modelId="{0CFBB283-4680-4AAA-8BAB-EAEFFAF042BF}" type="presParOf" srcId="{5D114213-3387-4F83-9077-86EE742C9DF9}" destId="{C264F937-C241-4F08-A9FD-77FE30718A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28BE42-B475-47EE-AB46-22E5C2E83060}"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7C49BDF1-DDC6-471F-80F6-FD172B299011}">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تخطيط الموارد البشرية</a:t>
          </a:r>
          <a:endParaRPr lang="en-US" sz="2800" b="1" dirty="0">
            <a:latin typeface="Times New Roman" panose="02020603050405020304" pitchFamily="18" charset="0"/>
            <a:cs typeface="Times New Roman" panose="02020603050405020304" pitchFamily="18" charset="0"/>
          </a:endParaRPr>
        </a:p>
      </dgm:t>
    </dgm:pt>
    <dgm:pt modelId="{1ECB678E-1AE6-43BE-AF2D-5CB99C10371B}" type="parTrans" cxnId="{7D99C682-8755-4A79-BBA7-F6029043626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C2255FD-10E5-4929-976D-166B0A9524E5}" type="sibTrans" cxnId="{7D99C682-8755-4A79-BBA7-F6029043626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4268F23-3B00-4110-ADE9-41B3F31FD639}">
      <dgm:prSet custT="1"/>
      <dgm:spPr/>
      <dgm:t>
        <a:bodyPr/>
        <a:lstStyle/>
        <a:p>
          <a:pPr algn="ctr" rtl="1"/>
          <a:r>
            <a:rPr lang="ar-SA" sz="2800" b="1" smtClean="0">
              <a:latin typeface="Times New Roman" panose="02020603050405020304" pitchFamily="18" charset="0"/>
              <a:cs typeface="Times New Roman" panose="02020603050405020304" pitchFamily="18" charset="0"/>
            </a:rPr>
            <a:t>اجتذاب الموارد البشرية</a:t>
          </a:r>
          <a:endParaRPr lang="en-US" sz="2800" b="1">
            <a:latin typeface="Times New Roman" panose="02020603050405020304" pitchFamily="18" charset="0"/>
            <a:cs typeface="Times New Roman" panose="02020603050405020304" pitchFamily="18" charset="0"/>
          </a:endParaRPr>
        </a:p>
      </dgm:t>
    </dgm:pt>
    <dgm:pt modelId="{848A2AD4-17EC-478E-975D-C281A9988A5B}" type="parTrans" cxnId="{9862F84E-FC0E-46D9-A65C-8133D2960A4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5B454D8-23A4-49FD-B352-9E13C48C6CAD}" type="sibTrans" cxnId="{9862F84E-FC0E-46D9-A65C-8133D2960A44}">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63960BF-2DF1-425D-92AD-253BA0127165}">
      <dgm:prSet custT="1"/>
      <dgm:spPr/>
      <dgm:t>
        <a:bodyPr/>
        <a:lstStyle/>
        <a:p>
          <a:pPr algn="ctr" rtl="1"/>
          <a:r>
            <a:rPr lang="ar-SA" sz="2800" b="1" smtClean="0">
              <a:latin typeface="Times New Roman" panose="02020603050405020304" pitchFamily="18" charset="0"/>
              <a:cs typeface="Times New Roman" panose="02020603050405020304" pitchFamily="18" charset="0"/>
            </a:rPr>
            <a:t>تحفيز أداء الموارد البشرية</a:t>
          </a:r>
          <a:endParaRPr lang="en-US" sz="2800" b="1">
            <a:latin typeface="Times New Roman" panose="02020603050405020304" pitchFamily="18" charset="0"/>
            <a:cs typeface="Times New Roman" panose="02020603050405020304" pitchFamily="18" charset="0"/>
          </a:endParaRPr>
        </a:p>
      </dgm:t>
    </dgm:pt>
    <dgm:pt modelId="{F6AD9465-A687-4AC3-86D9-EFE99AFA6A83}" type="parTrans" cxnId="{FE39C4F5-8357-42B1-AC22-BA41C73879A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AE4D3F8-2445-4C80-9555-DBEE93D4FAD2}" type="sibTrans" cxnId="{FE39C4F5-8357-42B1-AC22-BA41C73879AC}">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2E71C49-FE5C-46D6-8095-71CB718813E1}">
      <dgm:prSet custT="1"/>
      <dgm:spPr/>
      <dgm:t>
        <a:bodyPr/>
        <a:lstStyle/>
        <a:p>
          <a:pPr algn="ctr" rtl="1"/>
          <a:r>
            <a:rPr lang="ar-SA" sz="2800" b="1" smtClean="0">
              <a:latin typeface="Times New Roman" panose="02020603050405020304" pitchFamily="18" charset="0"/>
              <a:cs typeface="Times New Roman" panose="02020603050405020304" pitchFamily="18" charset="0"/>
            </a:rPr>
            <a:t>الحفاظ على الموارد البشرية</a:t>
          </a:r>
          <a:endParaRPr lang="en-US" sz="2800" b="1">
            <a:latin typeface="Times New Roman" panose="02020603050405020304" pitchFamily="18" charset="0"/>
            <a:cs typeface="Times New Roman" panose="02020603050405020304" pitchFamily="18" charset="0"/>
          </a:endParaRPr>
        </a:p>
      </dgm:t>
    </dgm:pt>
    <dgm:pt modelId="{8749D9B7-B7C8-493A-BDAD-C090BF5D257A}" type="parTrans" cxnId="{ABC0E4BC-6583-435B-A72C-95AC3EAB63D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F55166B-94C4-459B-8B54-B70A2786BA76}" type="sibTrans" cxnId="{ABC0E4BC-6583-435B-A72C-95AC3EAB63D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E69AD71-4046-47E2-8A48-00AABEB99B7B}">
      <dgm:prSet custT="1"/>
      <dgm:spPr/>
      <dgm:t>
        <a:bodyPr/>
        <a:lstStyle/>
        <a:p>
          <a:pPr algn="ctr" rtl="1"/>
          <a:r>
            <a:rPr lang="ar-SA" sz="2800" b="1" smtClean="0">
              <a:latin typeface="Times New Roman" panose="02020603050405020304" pitchFamily="18" charset="0"/>
              <a:cs typeface="Times New Roman" panose="02020603050405020304" pitchFamily="18" charset="0"/>
            </a:rPr>
            <a:t>إدارة الموارد البشرية.</a:t>
          </a:r>
          <a:endParaRPr lang="en-US" sz="2800" b="1">
            <a:latin typeface="Times New Roman" panose="02020603050405020304" pitchFamily="18" charset="0"/>
            <a:cs typeface="Times New Roman" panose="02020603050405020304" pitchFamily="18" charset="0"/>
          </a:endParaRPr>
        </a:p>
      </dgm:t>
    </dgm:pt>
    <dgm:pt modelId="{1141ED3C-2873-4E4D-A545-9B5AF1E0074A}" type="parTrans" cxnId="{573B735C-82F9-4468-B90F-5F5966D6D1F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AEACB31-01E7-4066-AE99-2AD4CF37D3BF}" type="sibTrans" cxnId="{573B735C-82F9-4468-B90F-5F5966D6D1F8}">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A851747-53A0-4CD6-95E8-60AE3B3C9A2A}" type="pres">
      <dgm:prSet presAssocID="{4A28BE42-B475-47EE-AB46-22E5C2E83060}" presName="Name0" presStyleCnt="0">
        <dgm:presLayoutVars>
          <dgm:chMax/>
          <dgm:chPref/>
          <dgm:dir/>
        </dgm:presLayoutVars>
      </dgm:prSet>
      <dgm:spPr/>
      <dgm:t>
        <a:bodyPr/>
        <a:lstStyle/>
        <a:p>
          <a:endParaRPr lang="en-US"/>
        </a:p>
      </dgm:t>
    </dgm:pt>
    <dgm:pt modelId="{2A862CC3-930E-48A1-8225-6AD02671D871}" type="pres">
      <dgm:prSet presAssocID="{7C49BDF1-DDC6-471F-80F6-FD172B299011}" presName="parenttextcomposite" presStyleCnt="0"/>
      <dgm:spPr/>
    </dgm:pt>
    <dgm:pt modelId="{D2C5739D-4B0D-4938-A91D-9BC9466B2831}" type="pres">
      <dgm:prSet presAssocID="{7C49BDF1-DDC6-471F-80F6-FD172B299011}" presName="parenttext" presStyleLbl="revTx" presStyleIdx="0" presStyleCnt="5">
        <dgm:presLayoutVars>
          <dgm:chMax/>
          <dgm:chPref val="2"/>
          <dgm:bulletEnabled val="1"/>
        </dgm:presLayoutVars>
      </dgm:prSet>
      <dgm:spPr/>
      <dgm:t>
        <a:bodyPr/>
        <a:lstStyle/>
        <a:p>
          <a:endParaRPr lang="en-US"/>
        </a:p>
      </dgm:t>
    </dgm:pt>
    <dgm:pt modelId="{6EE18F3F-A23A-4CB7-979E-446F024D1821}" type="pres">
      <dgm:prSet presAssocID="{7C49BDF1-DDC6-471F-80F6-FD172B299011}" presName="parallelogramComposite" presStyleCnt="0"/>
      <dgm:spPr/>
    </dgm:pt>
    <dgm:pt modelId="{36BF228E-67F3-401B-AE32-469FC65B9EEA}" type="pres">
      <dgm:prSet presAssocID="{7C49BDF1-DDC6-471F-80F6-FD172B299011}" presName="parallelogram1" presStyleLbl="alignNode1" presStyleIdx="0" presStyleCnt="35"/>
      <dgm:spPr/>
    </dgm:pt>
    <dgm:pt modelId="{83AAB298-902A-40D6-82AF-E3609949D223}" type="pres">
      <dgm:prSet presAssocID="{7C49BDF1-DDC6-471F-80F6-FD172B299011}" presName="parallelogram2" presStyleLbl="alignNode1" presStyleIdx="1" presStyleCnt="35"/>
      <dgm:spPr/>
    </dgm:pt>
    <dgm:pt modelId="{A12EEF22-FC6A-4056-A671-0C5D829BDD9E}" type="pres">
      <dgm:prSet presAssocID="{7C49BDF1-DDC6-471F-80F6-FD172B299011}" presName="parallelogram3" presStyleLbl="alignNode1" presStyleIdx="2" presStyleCnt="35"/>
      <dgm:spPr/>
    </dgm:pt>
    <dgm:pt modelId="{9E2CC04B-C3F3-4A61-A3BC-F0CC5270F1AF}" type="pres">
      <dgm:prSet presAssocID="{7C49BDF1-DDC6-471F-80F6-FD172B299011}" presName="parallelogram4" presStyleLbl="alignNode1" presStyleIdx="3" presStyleCnt="35"/>
      <dgm:spPr/>
    </dgm:pt>
    <dgm:pt modelId="{F9C70038-D5FC-4DD6-8ECF-BEC9D401C606}" type="pres">
      <dgm:prSet presAssocID="{7C49BDF1-DDC6-471F-80F6-FD172B299011}" presName="parallelogram5" presStyleLbl="alignNode1" presStyleIdx="4" presStyleCnt="35"/>
      <dgm:spPr/>
    </dgm:pt>
    <dgm:pt modelId="{A588B643-ED4D-4B00-8167-E61EAEEFC86B}" type="pres">
      <dgm:prSet presAssocID="{7C49BDF1-DDC6-471F-80F6-FD172B299011}" presName="parallelogram6" presStyleLbl="alignNode1" presStyleIdx="5" presStyleCnt="35"/>
      <dgm:spPr/>
    </dgm:pt>
    <dgm:pt modelId="{FE961D0E-2055-48B5-91AE-35FC4627CDD5}" type="pres">
      <dgm:prSet presAssocID="{7C49BDF1-DDC6-471F-80F6-FD172B299011}" presName="parallelogram7" presStyleLbl="alignNode1" presStyleIdx="6" presStyleCnt="35"/>
      <dgm:spPr/>
    </dgm:pt>
    <dgm:pt modelId="{626F1587-13DA-4EA7-AA0F-AE638E9BE46E}" type="pres">
      <dgm:prSet presAssocID="{EC2255FD-10E5-4929-976D-166B0A9524E5}" presName="sibTrans" presStyleCnt="0"/>
      <dgm:spPr/>
    </dgm:pt>
    <dgm:pt modelId="{A307B76A-E24B-4B36-BBD0-E1D48F061516}" type="pres">
      <dgm:prSet presAssocID="{E4268F23-3B00-4110-ADE9-41B3F31FD639}" presName="parenttextcomposite" presStyleCnt="0"/>
      <dgm:spPr/>
    </dgm:pt>
    <dgm:pt modelId="{4211589E-52C6-4234-8BBA-66123BF35136}" type="pres">
      <dgm:prSet presAssocID="{E4268F23-3B00-4110-ADE9-41B3F31FD639}" presName="parenttext" presStyleLbl="revTx" presStyleIdx="1" presStyleCnt="5">
        <dgm:presLayoutVars>
          <dgm:chMax/>
          <dgm:chPref val="2"/>
          <dgm:bulletEnabled val="1"/>
        </dgm:presLayoutVars>
      </dgm:prSet>
      <dgm:spPr/>
      <dgm:t>
        <a:bodyPr/>
        <a:lstStyle/>
        <a:p>
          <a:endParaRPr lang="en-US"/>
        </a:p>
      </dgm:t>
    </dgm:pt>
    <dgm:pt modelId="{40FB184C-AF35-4C24-B45F-5A479DB4D4CF}" type="pres">
      <dgm:prSet presAssocID="{E4268F23-3B00-4110-ADE9-41B3F31FD639}" presName="parallelogramComposite" presStyleCnt="0"/>
      <dgm:spPr/>
    </dgm:pt>
    <dgm:pt modelId="{896EC894-30BD-473D-9AD5-06A16A4FE5F1}" type="pres">
      <dgm:prSet presAssocID="{E4268F23-3B00-4110-ADE9-41B3F31FD639}" presName="parallelogram1" presStyleLbl="alignNode1" presStyleIdx="7" presStyleCnt="35"/>
      <dgm:spPr/>
    </dgm:pt>
    <dgm:pt modelId="{8E873600-D986-4EFD-94CE-D00F59560083}" type="pres">
      <dgm:prSet presAssocID="{E4268F23-3B00-4110-ADE9-41B3F31FD639}" presName="parallelogram2" presStyleLbl="alignNode1" presStyleIdx="8" presStyleCnt="35"/>
      <dgm:spPr/>
    </dgm:pt>
    <dgm:pt modelId="{A24FEF55-45D8-41AA-9722-2939412A47F8}" type="pres">
      <dgm:prSet presAssocID="{E4268F23-3B00-4110-ADE9-41B3F31FD639}" presName="parallelogram3" presStyleLbl="alignNode1" presStyleIdx="9" presStyleCnt="35"/>
      <dgm:spPr/>
    </dgm:pt>
    <dgm:pt modelId="{A76C1606-B695-475E-BE3D-C1F12F5F3BCF}" type="pres">
      <dgm:prSet presAssocID="{E4268F23-3B00-4110-ADE9-41B3F31FD639}" presName="parallelogram4" presStyleLbl="alignNode1" presStyleIdx="10" presStyleCnt="35"/>
      <dgm:spPr/>
    </dgm:pt>
    <dgm:pt modelId="{3401D279-3633-4923-BEB6-FAA211C5CFA1}" type="pres">
      <dgm:prSet presAssocID="{E4268F23-3B00-4110-ADE9-41B3F31FD639}" presName="parallelogram5" presStyleLbl="alignNode1" presStyleIdx="11" presStyleCnt="35"/>
      <dgm:spPr/>
    </dgm:pt>
    <dgm:pt modelId="{C936EA7C-2EBF-4A5E-B0C0-88663B605E8F}" type="pres">
      <dgm:prSet presAssocID="{E4268F23-3B00-4110-ADE9-41B3F31FD639}" presName="parallelogram6" presStyleLbl="alignNode1" presStyleIdx="12" presStyleCnt="35"/>
      <dgm:spPr/>
    </dgm:pt>
    <dgm:pt modelId="{D1B8EF21-2BAD-45BC-8812-2DE55C1F619A}" type="pres">
      <dgm:prSet presAssocID="{E4268F23-3B00-4110-ADE9-41B3F31FD639}" presName="parallelogram7" presStyleLbl="alignNode1" presStyleIdx="13" presStyleCnt="35"/>
      <dgm:spPr/>
    </dgm:pt>
    <dgm:pt modelId="{FC5587CF-CB9B-49A9-B042-2CEA52359301}" type="pres">
      <dgm:prSet presAssocID="{D5B454D8-23A4-49FD-B352-9E13C48C6CAD}" presName="sibTrans" presStyleCnt="0"/>
      <dgm:spPr/>
    </dgm:pt>
    <dgm:pt modelId="{C431A79E-D313-4242-837D-E30F67721AF5}" type="pres">
      <dgm:prSet presAssocID="{263960BF-2DF1-425D-92AD-253BA0127165}" presName="parenttextcomposite" presStyleCnt="0"/>
      <dgm:spPr/>
    </dgm:pt>
    <dgm:pt modelId="{842FA0AE-C651-45BE-A94D-CB1357E9D519}" type="pres">
      <dgm:prSet presAssocID="{263960BF-2DF1-425D-92AD-253BA0127165}" presName="parenttext" presStyleLbl="revTx" presStyleIdx="2" presStyleCnt="5">
        <dgm:presLayoutVars>
          <dgm:chMax/>
          <dgm:chPref val="2"/>
          <dgm:bulletEnabled val="1"/>
        </dgm:presLayoutVars>
      </dgm:prSet>
      <dgm:spPr/>
      <dgm:t>
        <a:bodyPr/>
        <a:lstStyle/>
        <a:p>
          <a:endParaRPr lang="en-US"/>
        </a:p>
      </dgm:t>
    </dgm:pt>
    <dgm:pt modelId="{88C354CC-F223-4F45-90EE-887202A3FADE}" type="pres">
      <dgm:prSet presAssocID="{263960BF-2DF1-425D-92AD-253BA0127165}" presName="parallelogramComposite" presStyleCnt="0"/>
      <dgm:spPr/>
    </dgm:pt>
    <dgm:pt modelId="{E2103931-4B56-4A4B-8388-527E73B4434A}" type="pres">
      <dgm:prSet presAssocID="{263960BF-2DF1-425D-92AD-253BA0127165}" presName="parallelogram1" presStyleLbl="alignNode1" presStyleIdx="14" presStyleCnt="35"/>
      <dgm:spPr/>
    </dgm:pt>
    <dgm:pt modelId="{48392C8A-1936-4935-B492-A76044D46D19}" type="pres">
      <dgm:prSet presAssocID="{263960BF-2DF1-425D-92AD-253BA0127165}" presName="parallelogram2" presStyleLbl="alignNode1" presStyleIdx="15" presStyleCnt="35"/>
      <dgm:spPr/>
    </dgm:pt>
    <dgm:pt modelId="{304C138F-383B-4832-B163-3A46A76B7760}" type="pres">
      <dgm:prSet presAssocID="{263960BF-2DF1-425D-92AD-253BA0127165}" presName="parallelogram3" presStyleLbl="alignNode1" presStyleIdx="16" presStyleCnt="35"/>
      <dgm:spPr/>
    </dgm:pt>
    <dgm:pt modelId="{F99FB5D3-70CF-425F-8081-782B1464F81D}" type="pres">
      <dgm:prSet presAssocID="{263960BF-2DF1-425D-92AD-253BA0127165}" presName="parallelogram4" presStyleLbl="alignNode1" presStyleIdx="17" presStyleCnt="35"/>
      <dgm:spPr/>
    </dgm:pt>
    <dgm:pt modelId="{E6FBDB1C-4CDB-40C3-9E20-38E00867B186}" type="pres">
      <dgm:prSet presAssocID="{263960BF-2DF1-425D-92AD-253BA0127165}" presName="parallelogram5" presStyleLbl="alignNode1" presStyleIdx="18" presStyleCnt="35"/>
      <dgm:spPr/>
    </dgm:pt>
    <dgm:pt modelId="{25F4AFE5-7247-4A79-9366-6E4F853167FF}" type="pres">
      <dgm:prSet presAssocID="{263960BF-2DF1-425D-92AD-253BA0127165}" presName="parallelogram6" presStyleLbl="alignNode1" presStyleIdx="19" presStyleCnt="35"/>
      <dgm:spPr/>
    </dgm:pt>
    <dgm:pt modelId="{4CF6EE29-5C25-42D5-B515-5E7607B85FA3}" type="pres">
      <dgm:prSet presAssocID="{263960BF-2DF1-425D-92AD-253BA0127165}" presName="parallelogram7" presStyleLbl="alignNode1" presStyleIdx="20" presStyleCnt="35"/>
      <dgm:spPr/>
    </dgm:pt>
    <dgm:pt modelId="{83D6EDAA-CB47-4DAD-BA00-D58B285F1D05}" type="pres">
      <dgm:prSet presAssocID="{9AE4D3F8-2445-4C80-9555-DBEE93D4FAD2}" presName="sibTrans" presStyleCnt="0"/>
      <dgm:spPr/>
    </dgm:pt>
    <dgm:pt modelId="{3F3936DF-5D79-4319-BC4D-679C4764848C}" type="pres">
      <dgm:prSet presAssocID="{92E71C49-FE5C-46D6-8095-71CB718813E1}" presName="parenttextcomposite" presStyleCnt="0"/>
      <dgm:spPr/>
    </dgm:pt>
    <dgm:pt modelId="{681C2348-9B45-40BC-9103-B22F2FA70F8E}" type="pres">
      <dgm:prSet presAssocID="{92E71C49-FE5C-46D6-8095-71CB718813E1}" presName="parenttext" presStyleLbl="revTx" presStyleIdx="3" presStyleCnt="5">
        <dgm:presLayoutVars>
          <dgm:chMax/>
          <dgm:chPref val="2"/>
          <dgm:bulletEnabled val="1"/>
        </dgm:presLayoutVars>
      </dgm:prSet>
      <dgm:spPr/>
      <dgm:t>
        <a:bodyPr/>
        <a:lstStyle/>
        <a:p>
          <a:endParaRPr lang="en-US"/>
        </a:p>
      </dgm:t>
    </dgm:pt>
    <dgm:pt modelId="{7298D1B6-BB5E-49A3-A703-E7DCEB6D8A13}" type="pres">
      <dgm:prSet presAssocID="{92E71C49-FE5C-46D6-8095-71CB718813E1}" presName="parallelogramComposite" presStyleCnt="0"/>
      <dgm:spPr/>
    </dgm:pt>
    <dgm:pt modelId="{8EC77BBF-8DDC-4491-B042-DB0AAB9B40AE}" type="pres">
      <dgm:prSet presAssocID="{92E71C49-FE5C-46D6-8095-71CB718813E1}" presName="parallelogram1" presStyleLbl="alignNode1" presStyleIdx="21" presStyleCnt="35"/>
      <dgm:spPr/>
    </dgm:pt>
    <dgm:pt modelId="{DFB1A899-DCED-4B01-9A1B-DD6CF4E8B3F4}" type="pres">
      <dgm:prSet presAssocID="{92E71C49-FE5C-46D6-8095-71CB718813E1}" presName="parallelogram2" presStyleLbl="alignNode1" presStyleIdx="22" presStyleCnt="35"/>
      <dgm:spPr/>
    </dgm:pt>
    <dgm:pt modelId="{0DE9A17A-960B-4055-AF83-53239173CE08}" type="pres">
      <dgm:prSet presAssocID="{92E71C49-FE5C-46D6-8095-71CB718813E1}" presName="parallelogram3" presStyleLbl="alignNode1" presStyleIdx="23" presStyleCnt="35"/>
      <dgm:spPr/>
    </dgm:pt>
    <dgm:pt modelId="{7E304FD2-D206-4A99-8928-6A99DDA03EB7}" type="pres">
      <dgm:prSet presAssocID="{92E71C49-FE5C-46D6-8095-71CB718813E1}" presName="parallelogram4" presStyleLbl="alignNode1" presStyleIdx="24" presStyleCnt="35"/>
      <dgm:spPr/>
    </dgm:pt>
    <dgm:pt modelId="{3B9008AF-9908-4CB6-BD37-2EDF1B0E11E0}" type="pres">
      <dgm:prSet presAssocID="{92E71C49-FE5C-46D6-8095-71CB718813E1}" presName="parallelogram5" presStyleLbl="alignNode1" presStyleIdx="25" presStyleCnt="35"/>
      <dgm:spPr/>
    </dgm:pt>
    <dgm:pt modelId="{9B581099-ED56-425D-821D-05058D2D4A8B}" type="pres">
      <dgm:prSet presAssocID="{92E71C49-FE5C-46D6-8095-71CB718813E1}" presName="parallelogram6" presStyleLbl="alignNode1" presStyleIdx="26" presStyleCnt="35"/>
      <dgm:spPr/>
    </dgm:pt>
    <dgm:pt modelId="{88A6E1DE-380A-456B-82AE-3721F32B4480}" type="pres">
      <dgm:prSet presAssocID="{92E71C49-FE5C-46D6-8095-71CB718813E1}" presName="parallelogram7" presStyleLbl="alignNode1" presStyleIdx="27" presStyleCnt="35"/>
      <dgm:spPr/>
    </dgm:pt>
    <dgm:pt modelId="{C85C279C-E63D-4592-855A-9ABC3ABBB550}" type="pres">
      <dgm:prSet presAssocID="{9F55166B-94C4-459B-8B54-B70A2786BA76}" presName="sibTrans" presStyleCnt="0"/>
      <dgm:spPr/>
    </dgm:pt>
    <dgm:pt modelId="{8D897141-3B19-4C47-AEED-3D28715365F9}" type="pres">
      <dgm:prSet presAssocID="{1E69AD71-4046-47E2-8A48-00AABEB99B7B}" presName="parenttextcomposite" presStyleCnt="0"/>
      <dgm:spPr/>
    </dgm:pt>
    <dgm:pt modelId="{AB547C59-53B2-4572-9127-47BA78A99EDE}" type="pres">
      <dgm:prSet presAssocID="{1E69AD71-4046-47E2-8A48-00AABEB99B7B}" presName="parenttext" presStyleLbl="revTx" presStyleIdx="4" presStyleCnt="5">
        <dgm:presLayoutVars>
          <dgm:chMax/>
          <dgm:chPref val="2"/>
          <dgm:bulletEnabled val="1"/>
        </dgm:presLayoutVars>
      </dgm:prSet>
      <dgm:spPr/>
      <dgm:t>
        <a:bodyPr/>
        <a:lstStyle/>
        <a:p>
          <a:endParaRPr lang="en-US"/>
        </a:p>
      </dgm:t>
    </dgm:pt>
    <dgm:pt modelId="{F3D13AD9-A349-472F-B140-B1F1B64BF331}" type="pres">
      <dgm:prSet presAssocID="{1E69AD71-4046-47E2-8A48-00AABEB99B7B}" presName="parallelogramComposite" presStyleCnt="0"/>
      <dgm:spPr/>
    </dgm:pt>
    <dgm:pt modelId="{EAD09C44-908E-420A-AB7A-52C993E8C033}" type="pres">
      <dgm:prSet presAssocID="{1E69AD71-4046-47E2-8A48-00AABEB99B7B}" presName="parallelogram1" presStyleLbl="alignNode1" presStyleIdx="28" presStyleCnt="35"/>
      <dgm:spPr/>
    </dgm:pt>
    <dgm:pt modelId="{B8183DF7-2909-4145-909F-B9A12DFC424C}" type="pres">
      <dgm:prSet presAssocID="{1E69AD71-4046-47E2-8A48-00AABEB99B7B}" presName="parallelogram2" presStyleLbl="alignNode1" presStyleIdx="29" presStyleCnt="35"/>
      <dgm:spPr/>
    </dgm:pt>
    <dgm:pt modelId="{D548C6FE-3A80-4474-87BA-90DB6D2F94FE}" type="pres">
      <dgm:prSet presAssocID="{1E69AD71-4046-47E2-8A48-00AABEB99B7B}" presName="parallelogram3" presStyleLbl="alignNode1" presStyleIdx="30" presStyleCnt="35"/>
      <dgm:spPr/>
    </dgm:pt>
    <dgm:pt modelId="{56EA9762-93FD-40EF-8C55-DC90DCB10EE2}" type="pres">
      <dgm:prSet presAssocID="{1E69AD71-4046-47E2-8A48-00AABEB99B7B}" presName="parallelogram4" presStyleLbl="alignNode1" presStyleIdx="31" presStyleCnt="35"/>
      <dgm:spPr/>
    </dgm:pt>
    <dgm:pt modelId="{2C631EA1-0B75-41AC-B989-08163001897A}" type="pres">
      <dgm:prSet presAssocID="{1E69AD71-4046-47E2-8A48-00AABEB99B7B}" presName="parallelogram5" presStyleLbl="alignNode1" presStyleIdx="32" presStyleCnt="35"/>
      <dgm:spPr/>
    </dgm:pt>
    <dgm:pt modelId="{EAB3F131-9C8B-4F0A-A821-50AB452F1A8D}" type="pres">
      <dgm:prSet presAssocID="{1E69AD71-4046-47E2-8A48-00AABEB99B7B}" presName="parallelogram6" presStyleLbl="alignNode1" presStyleIdx="33" presStyleCnt="35"/>
      <dgm:spPr/>
    </dgm:pt>
    <dgm:pt modelId="{94B9C528-EEE4-49AD-9A8B-47C7B67A8B36}" type="pres">
      <dgm:prSet presAssocID="{1E69AD71-4046-47E2-8A48-00AABEB99B7B}" presName="parallelogram7" presStyleLbl="alignNode1" presStyleIdx="34" presStyleCnt="35"/>
      <dgm:spPr/>
    </dgm:pt>
  </dgm:ptLst>
  <dgm:cxnLst>
    <dgm:cxn modelId="{D6BF15D5-A210-4060-B091-806DF688AC27}" type="presOf" srcId="{92E71C49-FE5C-46D6-8095-71CB718813E1}" destId="{681C2348-9B45-40BC-9103-B22F2FA70F8E}" srcOrd="0" destOrd="0" presId="urn:microsoft.com/office/officeart/2008/layout/VerticalAccentList"/>
    <dgm:cxn modelId="{DE141848-7231-4AA2-A540-E9BCD54A53DE}" type="presOf" srcId="{1E69AD71-4046-47E2-8A48-00AABEB99B7B}" destId="{AB547C59-53B2-4572-9127-47BA78A99EDE}" srcOrd="0" destOrd="0" presId="urn:microsoft.com/office/officeart/2008/layout/VerticalAccentList"/>
    <dgm:cxn modelId="{9862F84E-FC0E-46D9-A65C-8133D2960A44}" srcId="{4A28BE42-B475-47EE-AB46-22E5C2E83060}" destId="{E4268F23-3B00-4110-ADE9-41B3F31FD639}" srcOrd="1" destOrd="0" parTransId="{848A2AD4-17EC-478E-975D-C281A9988A5B}" sibTransId="{D5B454D8-23A4-49FD-B352-9E13C48C6CAD}"/>
    <dgm:cxn modelId="{47E72D0C-6257-4DEA-8878-63D139A7180F}" type="presOf" srcId="{263960BF-2DF1-425D-92AD-253BA0127165}" destId="{842FA0AE-C651-45BE-A94D-CB1357E9D519}" srcOrd="0" destOrd="0" presId="urn:microsoft.com/office/officeart/2008/layout/VerticalAccentList"/>
    <dgm:cxn modelId="{FE39C4F5-8357-42B1-AC22-BA41C73879AC}" srcId="{4A28BE42-B475-47EE-AB46-22E5C2E83060}" destId="{263960BF-2DF1-425D-92AD-253BA0127165}" srcOrd="2" destOrd="0" parTransId="{F6AD9465-A687-4AC3-86D9-EFE99AFA6A83}" sibTransId="{9AE4D3F8-2445-4C80-9555-DBEE93D4FAD2}"/>
    <dgm:cxn modelId="{6BEA2226-6D59-4CC1-8018-EEA6BB411D1F}" type="presOf" srcId="{7C49BDF1-DDC6-471F-80F6-FD172B299011}" destId="{D2C5739D-4B0D-4938-A91D-9BC9466B2831}" srcOrd="0" destOrd="0" presId="urn:microsoft.com/office/officeart/2008/layout/VerticalAccentList"/>
    <dgm:cxn modelId="{573B735C-82F9-4468-B90F-5F5966D6D1F8}" srcId="{4A28BE42-B475-47EE-AB46-22E5C2E83060}" destId="{1E69AD71-4046-47E2-8A48-00AABEB99B7B}" srcOrd="4" destOrd="0" parTransId="{1141ED3C-2873-4E4D-A545-9B5AF1E0074A}" sibTransId="{1AEACB31-01E7-4066-AE99-2AD4CF37D3BF}"/>
    <dgm:cxn modelId="{7D99C682-8755-4A79-BBA7-F6029043626C}" srcId="{4A28BE42-B475-47EE-AB46-22E5C2E83060}" destId="{7C49BDF1-DDC6-471F-80F6-FD172B299011}" srcOrd="0" destOrd="0" parTransId="{1ECB678E-1AE6-43BE-AF2D-5CB99C10371B}" sibTransId="{EC2255FD-10E5-4929-976D-166B0A9524E5}"/>
    <dgm:cxn modelId="{F209AA74-B249-4D1F-8F54-1DC0F9D92370}" type="presOf" srcId="{E4268F23-3B00-4110-ADE9-41B3F31FD639}" destId="{4211589E-52C6-4234-8BBA-66123BF35136}" srcOrd="0" destOrd="0" presId="urn:microsoft.com/office/officeart/2008/layout/VerticalAccentList"/>
    <dgm:cxn modelId="{ABC0E4BC-6583-435B-A72C-95AC3EAB63DE}" srcId="{4A28BE42-B475-47EE-AB46-22E5C2E83060}" destId="{92E71C49-FE5C-46D6-8095-71CB718813E1}" srcOrd="3" destOrd="0" parTransId="{8749D9B7-B7C8-493A-BDAD-C090BF5D257A}" sibTransId="{9F55166B-94C4-459B-8B54-B70A2786BA76}"/>
    <dgm:cxn modelId="{ED3F6F1C-23BA-4695-A314-459AC61AEF3A}" type="presOf" srcId="{4A28BE42-B475-47EE-AB46-22E5C2E83060}" destId="{5A851747-53A0-4CD6-95E8-60AE3B3C9A2A}" srcOrd="0" destOrd="0" presId="urn:microsoft.com/office/officeart/2008/layout/VerticalAccentList"/>
    <dgm:cxn modelId="{596BC0DD-9DF6-4852-A4A1-8A54C9E873B6}" type="presParOf" srcId="{5A851747-53A0-4CD6-95E8-60AE3B3C9A2A}" destId="{2A862CC3-930E-48A1-8225-6AD02671D871}" srcOrd="0" destOrd="0" presId="urn:microsoft.com/office/officeart/2008/layout/VerticalAccentList"/>
    <dgm:cxn modelId="{22864BAE-920C-4929-874F-97E7940659F0}" type="presParOf" srcId="{2A862CC3-930E-48A1-8225-6AD02671D871}" destId="{D2C5739D-4B0D-4938-A91D-9BC9466B2831}" srcOrd="0" destOrd="0" presId="urn:microsoft.com/office/officeart/2008/layout/VerticalAccentList"/>
    <dgm:cxn modelId="{52AEF56F-1AF1-4C2F-B3AB-80F76BDAE920}" type="presParOf" srcId="{5A851747-53A0-4CD6-95E8-60AE3B3C9A2A}" destId="{6EE18F3F-A23A-4CB7-979E-446F024D1821}" srcOrd="1" destOrd="0" presId="urn:microsoft.com/office/officeart/2008/layout/VerticalAccentList"/>
    <dgm:cxn modelId="{E6143B0B-258F-4855-95E4-49D9BC9686CC}" type="presParOf" srcId="{6EE18F3F-A23A-4CB7-979E-446F024D1821}" destId="{36BF228E-67F3-401B-AE32-469FC65B9EEA}" srcOrd="0" destOrd="0" presId="urn:microsoft.com/office/officeart/2008/layout/VerticalAccentList"/>
    <dgm:cxn modelId="{6531B70A-4416-4B89-8A1E-651D767B4805}" type="presParOf" srcId="{6EE18F3F-A23A-4CB7-979E-446F024D1821}" destId="{83AAB298-902A-40D6-82AF-E3609949D223}" srcOrd="1" destOrd="0" presId="urn:microsoft.com/office/officeart/2008/layout/VerticalAccentList"/>
    <dgm:cxn modelId="{E7EC2A55-BA6D-424E-8F49-86508BFB0F5B}" type="presParOf" srcId="{6EE18F3F-A23A-4CB7-979E-446F024D1821}" destId="{A12EEF22-FC6A-4056-A671-0C5D829BDD9E}" srcOrd="2" destOrd="0" presId="urn:microsoft.com/office/officeart/2008/layout/VerticalAccentList"/>
    <dgm:cxn modelId="{3FD7CA6F-3B66-4583-A014-1FC8A8E72700}" type="presParOf" srcId="{6EE18F3F-A23A-4CB7-979E-446F024D1821}" destId="{9E2CC04B-C3F3-4A61-A3BC-F0CC5270F1AF}" srcOrd="3" destOrd="0" presId="urn:microsoft.com/office/officeart/2008/layout/VerticalAccentList"/>
    <dgm:cxn modelId="{D3F58D9D-2AF1-498C-8B9E-CEE3A4D67150}" type="presParOf" srcId="{6EE18F3F-A23A-4CB7-979E-446F024D1821}" destId="{F9C70038-D5FC-4DD6-8ECF-BEC9D401C606}" srcOrd="4" destOrd="0" presId="urn:microsoft.com/office/officeart/2008/layout/VerticalAccentList"/>
    <dgm:cxn modelId="{F60F4B3F-80B2-4336-859F-4671B72BE09F}" type="presParOf" srcId="{6EE18F3F-A23A-4CB7-979E-446F024D1821}" destId="{A588B643-ED4D-4B00-8167-E61EAEEFC86B}" srcOrd="5" destOrd="0" presId="urn:microsoft.com/office/officeart/2008/layout/VerticalAccentList"/>
    <dgm:cxn modelId="{B4220AD6-8D7E-45D6-9E24-7F01F6E43F5F}" type="presParOf" srcId="{6EE18F3F-A23A-4CB7-979E-446F024D1821}" destId="{FE961D0E-2055-48B5-91AE-35FC4627CDD5}" srcOrd="6" destOrd="0" presId="urn:microsoft.com/office/officeart/2008/layout/VerticalAccentList"/>
    <dgm:cxn modelId="{495E76FC-E897-49FC-B97E-14D8509AF8D0}" type="presParOf" srcId="{5A851747-53A0-4CD6-95E8-60AE3B3C9A2A}" destId="{626F1587-13DA-4EA7-AA0F-AE638E9BE46E}" srcOrd="2" destOrd="0" presId="urn:microsoft.com/office/officeart/2008/layout/VerticalAccentList"/>
    <dgm:cxn modelId="{46C858EC-B02E-4CC3-972C-E85C206650DE}" type="presParOf" srcId="{5A851747-53A0-4CD6-95E8-60AE3B3C9A2A}" destId="{A307B76A-E24B-4B36-BBD0-E1D48F061516}" srcOrd="3" destOrd="0" presId="urn:microsoft.com/office/officeart/2008/layout/VerticalAccentList"/>
    <dgm:cxn modelId="{3FE5B3BA-4A96-40B7-BDDD-7628960960B4}" type="presParOf" srcId="{A307B76A-E24B-4B36-BBD0-E1D48F061516}" destId="{4211589E-52C6-4234-8BBA-66123BF35136}" srcOrd="0" destOrd="0" presId="urn:microsoft.com/office/officeart/2008/layout/VerticalAccentList"/>
    <dgm:cxn modelId="{973C60A4-AE53-4C25-B516-CFAA3835550C}" type="presParOf" srcId="{5A851747-53A0-4CD6-95E8-60AE3B3C9A2A}" destId="{40FB184C-AF35-4C24-B45F-5A479DB4D4CF}" srcOrd="4" destOrd="0" presId="urn:microsoft.com/office/officeart/2008/layout/VerticalAccentList"/>
    <dgm:cxn modelId="{B6BF17CA-B487-4781-A686-BF56D3976E91}" type="presParOf" srcId="{40FB184C-AF35-4C24-B45F-5A479DB4D4CF}" destId="{896EC894-30BD-473D-9AD5-06A16A4FE5F1}" srcOrd="0" destOrd="0" presId="urn:microsoft.com/office/officeart/2008/layout/VerticalAccentList"/>
    <dgm:cxn modelId="{DDBD2A99-A931-4B29-8447-26E62982977E}" type="presParOf" srcId="{40FB184C-AF35-4C24-B45F-5A479DB4D4CF}" destId="{8E873600-D986-4EFD-94CE-D00F59560083}" srcOrd="1" destOrd="0" presId="urn:microsoft.com/office/officeart/2008/layout/VerticalAccentList"/>
    <dgm:cxn modelId="{82F5FE68-C87B-4F3F-AC33-575EEFA180EC}" type="presParOf" srcId="{40FB184C-AF35-4C24-B45F-5A479DB4D4CF}" destId="{A24FEF55-45D8-41AA-9722-2939412A47F8}" srcOrd="2" destOrd="0" presId="urn:microsoft.com/office/officeart/2008/layout/VerticalAccentList"/>
    <dgm:cxn modelId="{01E5E601-BBE0-4299-A2FB-6E1B1C1FECE9}" type="presParOf" srcId="{40FB184C-AF35-4C24-B45F-5A479DB4D4CF}" destId="{A76C1606-B695-475E-BE3D-C1F12F5F3BCF}" srcOrd="3" destOrd="0" presId="urn:microsoft.com/office/officeart/2008/layout/VerticalAccentList"/>
    <dgm:cxn modelId="{9268D66F-7775-4A32-B4E7-E3B81E2C8DBB}" type="presParOf" srcId="{40FB184C-AF35-4C24-B45F-5A479DB4D4CF}" destId="{3401D279-3633-4923-BEB6-FAA211C5CFA1}" srcOrd="4" destOrd="0" presId="urn:microsoft.com/office/officeart/2008/layout/VerticalAccentList"/>
    <dgm:cxn modelId="{375CBC79-3006-405A-868D-E658829D203A}" type="presParOf" srcId="{40FB184C-AF35-4C24-B45F-5A479DB4D4CF}" destId="{C936EA7C-2EBF-4A5E-B0C0-88663B605E8F}" srcOrd="5" destOrd="0" presId="urn:microsoft.com/office/officeart/2008/layout/VerticalAccentList"/>
    <dgm:cxn modelId="{D2A5DB8B-9BD6-4476-A934-6C6F9FCD67E2}" type="presParOf" srcId="{40FB184C-AF35-4C24-B45F-5A479DB4D4CF}" destId="{D1B8EF21-2BAD-45BC-8812-2DE55C1F619A}" srcOrd="6" destOrd="0" presId="urn:microsoft.com/office/officeart/2008/layout/VerticalAccentList"/>
    <dgm:cxn modelId="{069CEE17-19B6-4637-BB7D-4B74E4A453C0}" type="presParOf" srcId="{5A851747-53A0-4CD6-95E8-60AE3B3C9A2A}" destId="{FC5587CF-CB9B-49A9-B042-2CEA52359301}" srcOrd="5" destOrd="0" presId="urn:microsoft.com/office/officeart/2008/layout/VerticalAccentList"/>
    <dgm:cxn modelId="{B233A2AE-6312-42D9-BF9E-F4E38A4A3F11}" type="presParOf" srcId="{5A851747-53A0-4CD6-95E8-60AE3B3C9A2A}" destId="{C431A79E-D313-4242-837D-E30F67721AF5}" srcOrd="6" destOrd="0" presId="urn:microsoft.com/office/officeart/2008/layout/VerticalAccentList"/>
    <dgm:cxn modelId="{C572F396-E771-44F5-A720-E424ADFF3B1B}" type="presParOf" srcId="{C431A79E-D313-4242-837D-E30F67721AF5}" destId="{842FA0AE-C651-45BE-A94D-CB1357E9D519}" srcOrd="0" destOrd="0" presId="urn:microsoft.com/office/officeart/2008/layout/VerticalAccentList"/>
    <dgm:cxn modelId="{69781E70-578F-42A9-A31B-6480A7601FDB}" type="presParOf" srcId="{5A851747-53A0-4CD6-95E8-60AE3B3C9A2A}" destId="{88C354CC-F223-4F45-90EE-887202A3FADE}" srcOrd="7" destOrd="0" presId="urn:microsoft.com/office/officeart/2008/layout/VerticalAccentList"/>
    <dgm:cxn modelId="{0E7041EC-A42F-43B9-B10F-C3F149D48113}" type="presParOf" srcId="{88C354CC-F223-4F45-90EE-887202A3FADE}" destId="{E2103931-4B56-4A4B-8388-527E73B4434A}" srcOrd="0" destOrd="0" presId="urn:microsoft.com/office/officeart/2008/layout/VerticalAccentList"/>
    <dgm:cxn modelId="{136DEFE2-8DC5-433A-8987-8C19C32DCAD7}" type="presParOf" srcId="{88C354CC-F223-4F45-90EE-887202A3FADE}" destId="{48392C8A-1936-4935-B492-A76044D46D19}" srcOrd="1" destOrd="0" presId="urn:microsoft.com/office/officeart/2008/layout/VerticalAccentList"/>
    <dgm:cxn modelId="{3D7B0B4F-D20F-4FC5-BA64-882959D61082}" type="presParOf" srcId="{88C354CC-F223-4F45-90EE-887202A3FADE}" destId="{304C138F-383B-4832-B163-3A46A76B7760}" srcOrd="2" destOrd="0" presId="urn:microsoft.com/office/officeart/2008/layout/VerticalAccentList"/>
    <dgm:cxn modelId="{0309AE52-9EA3-4C09-B5D7-AF68FF173785}" type="presParOf" srcId="{88C354CC-F223-4F45-90EE-887202A3FADE}" destId="{F99FB5D3-70CF-425F-8081-782B1464F81D}" srcOrd="3" destOrd="0" presId="urn:microsoft.com/office/officeart/2008/layout/VerticalAccentList"/>
    <dgm:cxn modelId="{C394BEF0-6CC3-49A1-BBAF-3CDD0EC13FBA}" type="presParOf" srcId="{88C354CC-F223-4F45-90EE-887202A3FADE}" destId="{E6FBDB1C-4CDB-40C3-9E20-38E00867B186}" srcOrd="4" destOrd="0" presId="urn:microsoft.com/office/officeart/2008/layout/VerticalAccentList"/>
    <dgm:cxn modelId="{7E450AF1-D7BC-4FA8-9917-A324124FDFB5}" type="presParOf" srcId="{88C354CC-F223-4F45-90EE-887202A3FADE}" destId="{25F4AFE5-7247-4A79-9366-6E4F853167FF}" srcOrd="5" destOrd="0" presId="urn:microsoft.com/office/officeart/2008/layout/VerticalAccentList"/>
    <dgm:cxn modelId="{3252F95F-D47B-46B0-8BEB-F0CF8EDE5F4F}" type="presParOf" srcId="{88C354CC-F223-4F45-90EE-887202A3FADE}" destId="{4CF6EE29-5C25-42D5-B515-5E7607B85FA3}" srcOrd="6" destOrd="0" presId="urn:microsoft.com/office/officeart/2008/layout/VerticalAccentList"/>
    <dgm:cxn modelId="{6211595C-7F3A-4D10-BAD6-A27C469F3C23}" type="presParOf" srcId="{5A851747-53A0-4CD6-95E8-60AE3B3C9A2A}" destId="{83D6EDAA-CB47-4DAD-BA00-D58B285F1D05}" srcOrd="8" destOrd="0" presId="urn:microsoft.com/office/officeart/2008/layout/VerticalAccentList"/>
    <dgm:cxn modelId="{5EC7CC41-352A-4F61-A0CD-8B167A5C9E41}" type="presParOf" srcId="{5A851747-53A0-4CD6-95E8-60AE3B3C9A2A}" destId="{3F3936DF-5D79-4319-BC4D-679C4764848C}" srcOrd="9" destOrd="0" presId="urn:microsoft.com/office/officeart/2008/layout/VerticalAccentList"/>
    <dgm:cxn modelId="{E45309F0-21D5-48C2-BDB3-5BD440CAC3EB}" type="presParOf" srcId="{3F3936DF-5D79-4319-BC4D-679C4764848C}" destId="{681C2348-9B45-40BC-9103-B22F2FA70F8E}" srcOrd="0" destOrd="0" presId="urn:microsoft.com/office/officeart/2008/layout/VerticalAccentList"/>
    <dgm:cxn modelId="{51737E95-0BAB-4357-BCA3-F2480C2F40EB}" type="presParOf" srcId="{5A851747-53A0-4CD6-95E8-60AE3B3C9A2A}" destId="{7298D1B6-BB5E-49A3-A703-E7DCEB6D8A13}" srcOrd="10" destOrd="0" presId="urn:microsoft.com/office/officeart/2008/layout/VerticalAccentList"/>
    <dgm:cxn modelId="{0CD1AF7E-CEEA-4F47-B853-9791C354A950}" type="presParOf" srcId="{7298D1B6-BB5E-49A3-A703-E7DCEB6D8A13}" destId="{8EC77BBF-8DDC-4491-B042-DB0AAB9B40AE}" srcOrd="0" destOrd="0" presId="urn:microsoft.com/office/officeart/2008/layout/VerticalAccentList"/>
    <dgm:cxn modelId="{AFC4D10F-4363-4B9A-9D3B-2C42728A52E4}" type="presParOf" srcId="{7298D1B6-BB5E-49A3-A703-E7DCEB6D8A13}" destId="{DFB1A899-DCED-4B01-9A1B-DD6CF4E8B3F4}" srcOrd="1" destOrd="0" presId="urn:microsoft.com/office/officeart/2008/layout/VerticalAccentList"/>
    <dgm:cxn modelId="{13867A1C-D76B-4897-8BEE-66B8FACE99A6}" type="presParOf" srcId="{7298D1B6-BB5E-49A3-A703-E7DCEB6D8A13}" destId="{0DE9A17A-960B-4055-AF83-53239173CE08}" srcOrd="2" destOrd="0" presId="urn:microsoft.com/office/officeart/2008/layout/VerticalAccentList"/>
    <dgm:cxn modelId="{5C241195-5FF4-43C0-9C48-579E8E48DFFB}" type="presParOf" srcId="{7298D1B6-BB5E-49A3-A703-E7DCEB6D8A13}" destId="{7E304FD2-D206-4A99-8928-6A99DDA03EB7}" srcOrd="3" destOrd="0" presId="urn:microsoft.com/office/officeart/2008/layout/VerticalAccentList"/>
    <dgm:cxn modelId="{8117265C-D45F-40D1-9773-5DC417270065}" type="presParOf" srcId="{7298D1B6-BB5E-49A3-A703-E7DCEB6D8A13}" destId="{3B9008AF-9908-4CB6-BD37-2EDF1B0E11E0}" srcOrd="4" destOrd="0" presId="urn:microsoft.com/office/officeart/2008/layout/VerticalAccentList"/>
    <dgm:cxn modelId="{33563A43-E064-4092-A98A-4CE28391779C}" type="presParOf" srcId="{7298D1B6-BB5E-49A3-A703-E7DCEB6D8A13}" destId="{9B581099-ED56-425D-821D-05058D2D4A8B}" srcOrd="5" destOrd="0" presId="urn:microsoft.com/office/officeart/2008/layout/VerticalAccentList"/>
    <dgm:cxn modelId="{50C2A3E2-BB0D-4914-AC4E-BD5F723B0320}" type="presParOf" srcId="{7298D1B6-BB5E-49A3-A703-E7DCEB6D8A13}" destId="{88A6E1DE-380A-456B-82AE-3721F32B4480}" srcOrd="6" destOrd="0" presId="urn:microsoft.com/office/officeart/2008/layout/VerticalAccentList"/>
    <dgm:cxn modelId="{CAE06C53-EB62-4084-9F63-FC18AF52F413}" type="presParOf" srcId="{5A851747-53A0-4CD6-95E8-60AE3B3C9A2A}" destId="{C85C279C-E63D-4592-855A-9ABC3ABBB550}" srcOrd="11" destOrd="0" presId="urn:microsoft.com/office/officeart/2008/layout/VerticalAccentList"/>
    <dgm:cxn modelId="{C5A84D70-3C82-46A7-80F6-05CD50E7701A}" type="presParOf" srcId="{5A851747-53A0-4CD6-95E8-60AE3B3C9A2A}" destId="{8D897141-3B19-4C47-AEED-3D28715365F9}" srcOrd="12" destOrd="0" presId="urn:microsoft.com/office/officeart/2008/layout/VerticalAccentList"/>
    <dgm:cxn modelId="{65583D21-AD7D-4694-AACA-808F7656E9C0}" type="presParOf" srcId="{8D897141-3B19-4C47-AEED-3D28715365F9}" destId="{AB547C59-53B2-4572-9127-47BA78A99EDE}" srcOrd="0" destOrd="0" presId="urn:microsoft.com/office/officeart/2008/layout/VerticalAccentList"/>
    <dgm:cxn modelId="{C1CA4B70-7479-423B-B668-815C79716586}" type="presParOf" srcId="{5A851747-53A0-4CD6-95E8-60AE3B3C9A2A}" destId="{F3D13AD9-A349-472F-B140-B1F1B64BF331}" srcOrd="13" destOrd="0" presId="urn:microsoft.com/office/officeart/2008/layout/VerticalAccentList"/>
    <dgm:cxn modelId="{9CC9E86F-5C20-40DF-AE19-8BCCABBAA67B}" type="presParOf" srcId="{F3D13AD9-A349-472F-B140-B1F1B64BF331}" destId="{EAD09C44-908E-420A-AB7A-52C993E8C033}" srcOrd="0" destOrd="0" presId="urn:microsoft.com/office/officeart/2008/layout/VerticalAccentList"/>
    <dgm:cxn modelId="{668C3922-5D91-4C80-9ADD-055FB591C987}" type="presParOf" srcId="{F3D13AD9-A349-472F-B140-B1F1B64BF331}" destId="{B8183DF7-2909-4145-909F-B9A12DFC424C}" srcOrd="1" destOrd="0" presId="urn:microsoft.com/office/officeart/2008/layout/VerticalAccentList"/>
    <dgm:cxn modelId="{4340FCAE-44C1-42E9-A35B-6D494AE7F5E7}" type="presParOf" srcId="{F3D13AD9-A349-472F-B140-B1F1B64BF331}" destId="{D548C6FE-3A80-4474-87BA-90DB6D2F94FE}" srcOrd="2" destOrd="0" presId="urn:microsoft.com/office/officeart/2008/layout/VerticalAccentList"/>
    <dgm:cxn modelId="{1E28E2B4-F259-46B4-B1F7-935A413ED5B4}" type="presParOf" srcId="{F3D13AD9-A349-472F-B140-B1F1B64BF331}" destId="{56EA9762-93FD-40EF-8C55-DC90DCB10EE2}" srcOrd="3" destOrd="0" presId="urn:microsoft.com/office/officeart/2008/layout/VerticalAccentList"/>
    <dgm:cxn modelId="{67ADFD78-50E1-4E5F-A8C6-8A693E065261}" type="presParOf" srcId="{F3D13AD9-A349-472F-B140-B1F1B64BF331}" destId="{2C631EA1-0B75-41AC-B989-08163001897A}" srcOrd="4" destOrd="0" presId="urn:microsoft.com/office/officeart/2008/layout/VerticalAccentList"/>
    <dgm:cxn modelId="{DD7EE304-3362-44B9-B605-FAB52A068FFC}" type="presParOf" srcId="{F3D13AD9-A349-472F-B140-B1F1B64BF331}" destId="{EAB3F131-9C8B-4F0A-A821-50AB452F1A8D}" srcOrd="5" destOrd="0" presId="urn:microsoft.com/office/officeart/2008/layout/VerticalAccentList"/>
    <dgm:cxn modelId="{07B960FC-7D81-4976-9383-7BAA0D545E8E}" type="presParOf" srcId="{F3D13AD9-A349-472F-B140-B1F1B64BF331}" destId="{94B9C528-EEE4-49AD-9A8B-47C7B67A8B36}"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9034046-726E-45D9-985F-F3587492740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9709CD5-2C9B-4BD7-8C7B-9F837510948A}">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ضرورة إقناع الإدارة العليا بأهمية تخطيط القوى العاملة كأساس لتكوين قوة عمل متوازنة وفعالة وذات ولاء وانتماء للمنظمة.</a:t>
          </a:r>
          <a:endParaRPr lang="en-US" sz="2800" b="1">
            <a:latin typeface="Times New Roman" panose="02020603050405020304" pitchFamily="18" charset="0"/>
            <a:cs typeface="Times New Roman" panose="02020603050405020304" pitchFamily="18" charset="0"/>
          </a:endParaRPr>
        </a:p>
      </dgm:t>
    </dgm:pt>
    <dgm:pt modelId="{9CB854C4-A9A2-4CB9-896B-9C1B5CCFAB35}" type="parTrans" cxnId="{C3150005-EB44-43EB-AA4E-0BA720029957}">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73A7D596-9010-456D-8EF0-F61B8F18D8F0}" type="sibTrans" cxnId="{C3150005-EB44-43EB-AA4E-0BA720029957}">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84F8D8C1-9424-44C8-841E-2A1696C656C5}">
      <dgm:prSet custT="1"/>
      <dgm:spPr/>
      <dgm:t>
        <a:bodyPr/>
        <a:lstStyle/>
        <a:p>
          <a:pPr algn="ctr" rtl="1">
            <a:lnSpc>
              <a:spcPct val="150000"/>
            </a:lnSpc>
          </a:pPr>
          <a:r>
            <a:rPr lang="ar-SA" sz="2800" b="1" smtClean="0">
              <a:latin typeface="Times New Roman" panose="02020603050405020304" pitchFamily="18" charset="0"/>
              <a:cs typeface="Times New Roman" panose="02020603050405020304" pitchFamily="18" charset="0"/>
            </a:rPr>
            <a:t> إن تنبع أهداف تخطيط القوى العاملة من أهداف المنظمة وبالتالي يتحقق التكامل بين تخطيط القوى العاملة والتخطيط الشامل للمنظمة.</a:t>
          </a:r>
          <a:endParaRPr lang="en-US" sz="2800" b="1">
            <a:latin typeface="Times New Roman" panose="02020603050405020304" pitchFamily="18" charset="0"/>
            <a:cs typeface="Times New Roman" panose="02020603050405020304" pitchFamily="18" charset="0"/>
          </a:endParaRPr>
        </a:p>
      </dgm:t>
    </dgm:pt>
    <dgm:pt modelId="{799A016E-4E39-465D-8044-DA3CED10B832}" type="parTrans" cxnId="{D2636BC6-E1FF-4567-8B2D-2A07AA027450}">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3763B809-CE3B-4452-AEB5-668644F941AF}" type="sibTrans" cxnId="{D2636BC6-E1FF-4567-8B2D-2A07AA027450}">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CAD91D63-AE77-48AF-B867-850FF20723BB}" type="pres">
      <dgm:prSet presAssocID="{89034046-726E-45D9-985F-F35874927400}" presName="vert0" presStyleCnt="0">
        <dgm:presLayoutVars>
          <dgm:dir/>
          <dgm:animOne val="branch"/>
          <dgm:animLvl val="lvl"/>
        </dgm:presLayoutVars>
      </dgm:prSet>
      <dgm:spPr/>
      <dgm:t>
        <a:bodyPr/>
        <a:lstStyle/>
        <a:p>
          <a:endParaRPr lang="en-US"/>
        </a:p>
      </dgm:t>
    </dgm:pt>
    <dgm:pt modelId="{6CF636F7-16D4-4D16-B87F-2ABDCCDD5C29}" type="pres">
      <dgm:prSet presAssocID="{99709CD5-2C9B-4BD7-8C7B-9F837510948A}" presName="thickLine" presStyleLbl="alignNode1" presStyleIdx="0" presStyleCnt="2"/>
      <dgm:spPr/>
    </dgm:pt>
    <dgm:pt modelId="{A7DB33FF-13D3-4DB7-AF6A-4E77AC328C80}" type="pres">
      <dgm:prSet presAssocID="{99709CD5-2C9B-4BD7-8C7B-9F837510948A}" presName="horz1" presStyleCnt="0"/>
      <dgm:spPr/>
    </dgm:pt>
    <dgm:pt modelId="{6287289D-7763-4D82-AA5A-CF0FD4DE6DB6}" type="pres">
      <dgm:prSet presAssocID="{99709CD5-2C9B-4BD7-8C7B-9F837510948A}" presName="tx1" presStyleLbl="revTx" presStyleIdx="0" presStyleCnt="2"/>
      <dgm:spPr/>
      <dgm:t>
        <a:bodyPr/>
        <a:lstStyle/>
        <a:p>
          <a:endParaRPr lang="en-US"/>
        </a:p>
      </dgm:t>
    </dgm:pt>
    <dgm:pt modelId="{83F42DE9-1E8B-4BE4-9D17-F46AA3755246}" type="pres">
      <dgm:prSet presAssocID="{99709CD5-2C9B-4BD7-8C7B-9F837510948A}" presName="vert1" presStyleCnt="0"/>
      <dgm:spPr/>
    </dgm:pt>
    <dgm:pt modelId="{1EF2704F-5870-46FE-BAE5-B236958A84F5}" type="pres">
      <dgm:prSet presAssocID="{84F8D8C1-9424-44C8-841E-2A1696C656C5}" presName="thickLine" presStyleLbl="alignNode1" presStyleIdx="1" presStyleCnt="2"/>
      <dgm:spPr/>
    </dgm:pt>
    <dgm:pt modelId="{04BEAB42-2CAE-41B1-9F87-FE7F08015BCD}" type="pres">
      <dgm:prSet presAssocID="{84F8D8C1-9424-44C8-841E-2A1696C656C5}" presName="horz1" presStyleCnt="0"/>
      <dgm:spPr/>
    </dgm:pt>
    <dgm:pt modelId="{50E485CF-0411-4235-AB91-B898CE15D4D5}" type="pres">
      <dgm:prSet presAssocID="{84F8D8C1-9424-44C8-841E-2A1696C656C5}" presName="tx1" presStyleLbl="revTx" presStyleIdx="1" presStyleCnt="2"/>
      <dgm:spPr/>
      <dgm:t>
        <a:bodyPr/>
        <a:lstStyle/>
        <a:p>
          <a:endParaRPr lang="en-US"/>
        </a:p>
      </dgm:t>
    </dgm:pt>
    <dgm:pt modelId="{AB681055-DFB0-4BE6-A271-F698E598C651}" type="pres">
      <dgm:prSet presAssocID="{84F8D8C1-9424-44C8-841E-2A1696C656C5}" presName="vert1" presStyleCnt="0"/>
      <dgm:spPr/>
    </dgm:pt>
  </dgm:ptLst>
  <dgm:cxnLst>
    <dgm:cxn modelId="{D2636BC6-E1FF-4567-8B2D-2A07AA027450}" srcId="{89034046-726E-45D9-985F-F35874927400}" destId="{84F8D8C1-9424-44C8-841E-2A1696C656C5}" srcOrd="1" destOrd="0" parTransId="{799A016E-4E39-465D-8044-DA3CED10B832}" sibTransId="{3763B809-CE3B-4452-AEB5-668644F941AF}"/>
    <dgm:cxn modelId="{B4B02EA5-49F9-4E94-BA9F-86E74075277C}" type="presOf" srcId="{84F8D8C1-9424-44C8-841E-2A1696C656C5}" destId="{50E485CF-0411-4235-AB91-B898CE15D4D5}" srcOrd="0" destOrd="0" presId="urn:microsoft.com/office/officeart/2008/layout/LinedList"/>
    <dgm:cxn modelId="{3C5E9433-AF73-4A0B-ABA2-767886E41DA5}" type="presOf" srcId="{99709CD5-2C9B-4BD7-8C7B-9F837510948A}" destId="{6287289D-7763-4D82-AA5A-CF0FD4DE6DB6}" srcOrd="0" destOrd="0" presId="urn:microsoft.com/office/officeart/2008/layout/LinedList"/>
    <dgm:cxn modelId="{C3150005-EB44-43EB-AA4E-0BA720029957}" srcId="{89034046-726E-45D9-985F-F35874927400}" destId="{99709CD5-2C9B-4BD7-8C7B-9F837510948A}" srcOrd="0" destOrd="0" parTransId="{9CB854C4-A9A2-4CB9-896B-9C1B5CCFAB35}" sibTransId="{73A7D596-9010-456D-8EF0-F61B8F18D8F0}"/>
    <dgm:cxn modelId="{10BA679B-079F-4A94-9148-DCAE4F095176}" type="presOf" srcId="{89034046-726E-45D9-985F-F35874927400}" destId="{CAD91D63-AE77-48AF-B867-850FF20723BB}" srcOrd="0" destOrd="0" presId="urn:microsoft.com/office/officeart/2008/layout/LinedList"/>
    <dgm:cxn modelId="{0E16565E-D19E-4068-BE61-D38C5856F948}" type="presParOf" srcId="{CAD91D63-AE77-48AF-B867-850FF20723BB}" destId="{6CF636F7-16D4-4D16-B87F-2ABDCCDD5C29}" srcOrd="0" destOrd="0" presId="urn:microsoft.com/office/officeart/2008/layout/LinedList"/>
    <dgm:cxn modelId="{A33648BF-2BAF-4071-A0A9-DEFE19E0DDD6}" type="presParOf" srcId="{CAD91D63-AE77-48AF-B867-850FF20723BB}" destId="{A7DB33FF-13D3-4DB7-AF6A-4E77AC328C80}" srcOrd="1" destOrd="0" presId="urn:microsoft.com/office/officeart/2008/layout/LinedList"/>
    <dgm:cxn modelId="{673DE01D-612E-466E-AD7D-054A426CAE84}" type="presParOf" srcId="{A7DB33FF-13D3-4DB7-AF6A-4E77AC328C80}" destId="{6287289D-7763-4D82-AA5A-CF0FD4DE6DB6}" srcOrd="0" destOrd="0" presId="urn:microsoft.com/office/officeart/2008/layout/LinedList"/>
    <dgm:cxn modelId="{895E48CA-EE0D-451A-923F-0F09E90738D2}" type="presParOf" srcId="{A7DB33FF-13D3-4DB7-AF6A-4E77AC328C80}" destId="{83F42DE9-1E8B-4BE4-9D17-F46AA3755246}" srcOrd="1" destOrd="0" presId="urn:microsoft.com/office/officeart/2008/layout/LinedList"/>
    <dgm:cxn modelId="{09C237A3-A961-4557-9031-DC0429F90FB9}" type="presParOf" srcId="{CAD91D63-AE77-48AF-B867-850FF20723BB}" destId="{1EF2704F-5870-46FE-BAE5-B236958A84F5}" srcOrd="2" destOrd="0" presId="urn:microsoft.com/office/officeart/2008/layout/LinedList"/>
    <dgm:cxn modelId="{22FF04D7-DB95-4113-A5D6-237E797F953B}" type="presParOf" srcId="{CAD91D63-AE77-48AF-B867-850FF20723BB}" destId="{04BEAB42-2CAE-41B1-9F87-FE7F08015BCD}" srcOrd="3" destOrd="0" presId="urn:microsoft.com/office/officeart/2008/layout/LinedList"/>
    <dgm:cxn modelId="{C1C8CE59-51A1-4C92-8F46-9D0E9AFBAA3B}" type="presParOf" srcId="{04BEAB42-2CAE-41B1-9F87-FE7F08015BCD}" destId="{50E485CF-0411-4235-AB91-B898CE15D4D5}" srcOrd="0" destOrd="0" presId="urn:microsoft.com/office/officeart/2008/layout/LinedList"/>
    <dgm:cxn modelId="{BF4F6A0A-8186-4CC6-9E93-1EEC5D7BA900}" type="presParOf" srcId="{04BEAB42-2CAE-41B1-9F87-FE7F08015BCD}" destId="{AB681055-DFB0-4BE6-A271-F698E598C6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7583A82-CC4B-4B49-8004-E0B021CDC817}" type="doc">
      <dgm:prSet loTypeId="urn:microsoft.com/office/officeart/2005/8/layout/venn3" loCatId="relationship" qsTypeId="urn:microsoft.com/office/officeart/2005/8/quickstyle/simple5" qsCatId="simple" csTypeId="urn:microsoft.com/office/officeart/2005/8/colors/colorful1" csCatId="colorful" phldr="1"/>
      <dgm:spPr/>
      <dgm:t>
        <a:bodyPr/>
        <a:lstStyle/>
        <a:p>
          <a:endParaRPr lang="en-US"/>
        </a:p>
      </dgm:t>
    </dgm:pt>
    <dgm:pt modelId="{14C6A458-08B9-4BBE-807A-97BB6EC4E69E}">
      <dgm:prSet custT="1"/>
      <dgm:spPr/>
      <dgm:t>
        <a:bodyPr/>
        <a:lstStyle/>
        <a:p>
          <a:pPr algn="ctr" rtl="1"/>
          <a:r>
            <a:rPr lang="ar-SA" sz="2800" b="1" smtClean="0">
              <a:solidFill>
                <a:schemeClr val="bg1"/>
              </a:solidFill>
              <a:latin typeface="Times New Roman" panose="02020603050405020304" pitchFamily="18" charset="0"/>
              <a:cs typeface="Times New Roman" panose="02020603050405020304" pitchFamily="18" charset="0"/>
            </a:rPr>
            <a:t>تحديد الأهداف التنظيمية</a:t>
          </a:r>
          <a:endParaRPr lang="en-US" sz="2800" b="1">
            <a:solidFill>
              <a:schemeClr val="bg1"/>
            </a:solidFill>
            <a:latin typeface="Times New Roman" panose="02020603050405020304" pitchFamily="18" charset="0"/>
            <a:cs typeface="Times New Roman" panose="02020603050405020304" pitchFamily="18" charset="0"/>
          </a:endParaRPr>
        </a:p>
      </dgm:t>
    </dgm:pt>
    <dgm:pt modelId="{8A0C9810-6A3B-46AB-8C77-7BF909F47A02}" type="parTrans" cxnId="{4BA2789D-29E7-4206-8FA7-C14EC4B8DC54}">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B02727D7-3130-4635-9103-0D41A442E72B}" type="sibTrans" cxnId="{4BA2789D-29E7-4206-8FA7-C14EC4B8DC54}">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CBCC7F36-2047-4A65-AC97-1AECA1850E5A}">
      <dgm:prSet custT="1"/>
      <dgm:spPr/>
      <dgm:t>
        <a:bodyPr/>
        <a:lstStyle/>
        <a:p>
          <a:pPr algn="ctr" rtl="1"/>
          <a:r>
            <a:rPr lang="ar-SA" sz="2800" b="1" smtClean="0">
              <a:solidFill>
                <a:schemeClr val="bg1"/>
              </a:solidFill>
              <a:latin typeface="Times New Roman" panose="02020603050405020304" pitchFamily="18" charset="0"/>
              <a:cs typeface="Times New Roman" panose="02020603050405020304" pitchFamily="18" charset="0"/>
            </a:rPr>
            <a:t>التنبؤ بالطلب على الموارد البشرية</a:t>
          </a:r>
          <a:endParaRPr lang="en-US" sz="2800" b="1">
            <a:solidFill>
              <a:schemeClr val="bg1"/>
            </a:solidFill>
            <a:latin typeface="Times New Roman" panose="02020603050405020304" pitchFamily="18" charset="0"/>
            <a:cs typeface="Times New Roman" panose="02020603050405020304" pitchFamily="18" charset="0"/>
          </a:endParaRPr>
        </a:p>
      </dgm:t>
    </dgm:pt>
    <dgm:pt modelId="{14E1B217-6850-45EB-80C6-7429C353E18C}" type="parTrans" cxnId="{47F22645-F8FA-458B-8307-74D520CDFF71}">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98A2B59F-EE8B-4ECD-B82C-73DB3F4468F6}" type="sibTrans" cxnId="{47F22645-F8FA-458B-8307-74D520CDFF71}">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E5A06B21-37F1-45B2-BB60-34601DA25B8D}">
      <dgm:prSet custT="1"/>
      <dgm:spPr/>
      <dgm:t>
        <a:bodyPr/>
        <a:lstStyle/>
        <a:p>
          <a:pPr algn="ctr" rtl="1"/>
          <a:r>
            <a:rPr lang="ar-SA" sz="2800" b="1" smtClean="0">
              <a:solidFill>
                <a:schemeClr val="bg1"/>
              </a:solidFill>
              <a:latin typeface="Times New Roman" panose="02020603050405020304" pitchFamily="18" charset="0"/>
              <a:cs typeface="Times New Roman" panose="02020603050405020304" pitchFamily="18" charset="0"/>
            </a:rPr>
            <a:t>التنبؤ بالعرض من الموارد البشرية</a:t>
          </a:r>
          <a:endParaRPr lang="en-US" sz="2800" b="1">
            <a:solidFill>
              <a:schemeClr val="bg1"/>
            </a:solidFill>
            <a:latin typeface="Times New Roman" panose="02020603050405020304" pitchFamily="18" charset="0"/>
            <a:cs typeface="Times New Roman" panose="02020603050405020304" pitchFamily="18" charset="0"/>
          </a:endParaRPr>
        </a:p>
      </dgm:t>
    </dgm:pt>
    <dgm:pt modelId="{8C9DE168-631E-467D-9F11-43C7DE388862}" type="parTrans" cxnId="{87B1B8E5-C4CC-4F0A-BBD2-E83C1D7B0FA3}">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2CC7A97E-75B1-4D3D-ADE7-91015BED79D2}" type="sibTrans" cxnId="{87B1B8E5-C4CC-4F0A-BBD2-E83C1D7B0FA3}">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5DE24784-97BE-4270-B8C0-C37E0C8E5DB7}">
      <dgm:prSet custT="1"/>
      <dgm:spPr/>
      <dgm:t>
        <a:bodyPr/>
        <a:lstStyle/>
        <a:p>
          <a:pPr algn="ctr" rtl="1"/>
          <a:r>
            <a:rPr lang="ar-SA" sz="2800" b="1" smtClean="0">
              <a:solidFill>
                <a:schemeClr val="bg1"/>
              </a:solidFill>
              <a:latin typeface="Times New Roman" panose="02020603050405020304" pitchFamily="18" charset="0"/>
              <a:cs typeface="Times New Roman" panose="02020603050405020304" pitchFamily="18" charset="0"/>
            </a:rPr>
            <a:t>إيجاد التوازن بين جانبي العرض والطلب</a:t>
          </a:r>
          <a:endParaRPr lang="en-US" sz="2800" b="1">
            <a:solidFill>
              <a:schemeClr val="bg1"/>
            </a:solidFill>
            <a:latin typeface="Times New Roman" panose="02020603050405020304" pitchFamily="18" charset="0"/>
            <a:cs typeface="Times New Roman" panose="02020603050405020304" pitchFamily="18" charset="0"/>
          </a:endParaRPr>
        </a:p>
      </dgm:t>
    </dgm:pt>
    <dgm:pt modelId="{910A9BEB-D249-456C-B9C2-CB020A43BDBC}" type="parTrans" cxnId="{75BD8441-F71C-4209-A044-971E75B7E1C9}">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6946F306-A0DF-4B31-9654-F33EF641E665}" type="sibTrans" cxnId="{75BD8441-F71C-4209-A044-971E75B7E1C9}">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5A4E48B5-54BD-47EC-AA70-01D7EB3FB346}">
      <dgm:prSet custT="1"/>
      <dgm:spPr/>
      <dgm:t>
        <a:bodyPr/>
        <a:lstStyle/>
        <a:p>
          <a:pPr algn="ctr" rtl="1"/>
          <a:r>
            <a:rPr lang="ar-SA" sz="2800" b="1" smtClean="0">
              <a:solidFill>
                <a:schemeClr val="bg1"/>
              </a:solidFill>
              <a:latin typeface="Times New Roman" panose="02020603050405020304" pitchFamily="18" charset="0"/>
              <a:cs typeface="Times New Roman" panose="02020603050405020304" pitchFamily="18" charset="0"/>
            </a:rPr>
            <a:t>تطبيق الخطة</a:t>
          </a:r>
          <a:endParaRPr lang="en-US" sz="2800" b="1">
            <a:solidFill>
              <a:schemeClr val="bg1"/>
            </a:solidFill>
            <a:latin typeface="Times New Roman" panose="02020603050405020304" pitchFamily="18" charset="0"/>
            <a:cs typeface="Times New Roman" panose="02020603050405020304" pitchFamily="18" charset="0"/>
          </a:endParaRPr>
        </a:p>
      </dgm:t>
    </dgm:pt>
    <dgm:pt modelId="{F93B7BD1-29A5-4FF3-B345-1BD0954A70CB}" type="parTrans" cxnId="{783B5CB6-3AC5-45DF-8BC5-8D7487F513C6}">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5C6E890C-31D6-4F61-BE21-712202666B52}" type="sibTrans" cxnId="{783B5CB6-3AC5-45DF-8BC5-8D7487F513C6}">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30DE908E-3EAA-45E4-AC24-1B252A65CB80}">
      <dgm:prSet custT="1"/>
      <dgm:spPr/>
      <dgm:t>
        <a:bodyPr/>
        <a:lstStyle/>
        <a:p>
          <a:pPr algn="ctr" rtl="1"/>
          <a:r>
            <a:rPr lang="ar-SA" sz="2800" b="1" smtClean="0">
              <a:solidFill>
                <a:schemeClr val="bg1"/>
              </a:solidFill>
              <a:latin typeface="Times New Roman" panose="02020603050405020304" pitchFamily="18" charset="0"/>
              <a:cs typeface="Times New Roman" panose="02020603050405020304" pitchFamily="18" charset="0"/>
            </a:rPr>
            <a:t>التغذية العكسية</a:t>
          </a:r>
          <a:endParaRPr lang="en-US" sz="2800" b="1">
            <a:solidFill>
              <a:schemeClr val="bg1"/>
            </a:solidFill>
            <a:latin typeface="Times New Roman" panose="02020603050405020304" pitchFamily="18" charset="0"/>
            <a:cs typeface="Times New Roman" panose="02020603050405020304" pitchFamily="18" charset="0"/>
          </a:endParaRPr>
        </a:p>
      </dgm:t>
    </dgm:pt>
    <dgm:pt modelId="{51629353-EFDA-4A45-BC2A-B72C01E97456}" type="parTrans" cxnId="{8771E17D-0DD1-4C0E-8FF0-82B0F8A39165}">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867DCA39-9713-4C35-B484-738419688326}" type="sibTrans" cxnId="{8771E17D-0DD1-4C0E-8FF0-82B0F8A39165}">
      <dgm:prSet/>
      <dgm:spPr/>
      <dgm:t>
        <a:bodyPr/>
        <a:lstStyle/>
        <a:p>
          <a:pPr algn="ctr" rtl="1"/>
          <a:endParaRPr lang="en-US" sz="2800" b="1">
            <a:solidFill>
              <a:schemeClr val="bg1"/>
            </a:solidFill>
            <a:latin typeface="Times New Roman" panose="02020603050405020304" pitchFamily="18" charset="0"/>
            <a:cs typeface="Times New Roman" panose="02020603050405020304" pitchFamily="18" charset="0"/>
          </a:endParaRPr>
        </a:p>
      </dgm:t>
    </dgm:pt>
    <dgm:pt modelId="{D8558C89-93E2-4429-9FFD-A268BFDC35B0}" type="pres">
      <dgm:prSet presAssocID="{07583A82-CC4B-4B49-8004-E0B021CDC817}" presName="Name0" presStyleCnt="0">
        <dgm:presLayoutVars>
          <dgm:dir/>
          <dgm:resizeHandles val="exact"/>
        </dgm:presLayoutVars>
      </dgm:prSet>
      <dgm:spPr/>
      <dgm:t>
        <a:bodyPr/>
        <a:lstStyle/>
        <a:p>
          <a:endParaRPr lang="en-US"/>
        </a:p>
      </dgm:t>
    </dgm:pt>
    <dgm:pt modelId="{1A8A754E-F3B9-43F4-9C18-B48444CE92AF}" type="pres">
      <dgm:prSet presAssocID="{14C6A458-08B9-4BBE-807A-97BB6EC4E69E}" presName="Name5" presStyleLbl="vennNode1" presStyleIdx="0" presStyleCnt="6">
        <dgm:presLayoutVars>
          <dgm:bulletEnabled val="1"/>
        </dgm:presLayoutVars>
      </dgm:prSet>
      <dgm:spPr/>
      <dgm:t>
        <a:bodyPr/>
        <a:lstStyle/>
        <a:p>
          <a:endParaRPr lang="en-US"/>
        </a:p>
      </dgm:t>
    </dgm:pt>
    <dgm:pt modelId="{275BD258-8BE6-437B-AC73-B4D3D2B7CDB6}" type="pres">
      <dgm:prSet presAssocID="{B02727D7-3130-4635-9103-0D41A442E72B}" presName="space" presStyleCnt="0"/>
      <dgm:spPr/>
    </dgm:pt>
    <dgm:pt modelId="{5E830C08-2773-44D8-B495-A8E3C55E4FDD}" type="pres">
      <dgm:prSet presAssocID="{CBCC7F36-2047-4A65-AC97-1AECA1850E5A}" presName="Name5" presStyleLbl="vennNode1" presStyleIdx="1" presStyleCnt="6">
        <dgm:presLayoutVars>
          <dgm:bulletEnabled val="1"/>
        </dgm:presLayoutVars>
      </dgm:prSet>
      <dgm:spPr/>
      <dgm:t>
        <a:bodyPr/>
        <a:lstStyle/>
        <a:p>
          <a:endParaRPr lang="en-US"/>
        </a:p>
      </dgm:t>
    </dgm:pt>
    <dgm:pt modelId="{BE47CE92-9D41-46AE-87CE-4D569F2FED58}" type="pres">
      <dgm:prSet presAssocID="{98A2B59F-EE8B-4ECD-B82C-73DB3F4468F6}" presName="space" presStyleCnt="0"/>
      <dgm:spPr/>
    </dgm:pt>
    <dgm:pt modelId="{050B0CEC-3155-435E-9C3B-3B5B5B2D1F18}" type="pres">
      <dgm:prSet presAssocID="{E5A06B21-37F1-45B2-BB60-34601DA25B8D}" presName="Name5" presStyleLbl="vennNode1" presStyleIdx="2" presStyleCnt="6">
        <dgm:presLayoutVars>
          <dgm:bulletEnabled val="1"/>
        </dgm:presLayoutVars>
      </dgm:prSet>
      <dgm:spPr/>
      <dgm:t>
        <a:bodyPr/>
        <a:lstStyle/>
        <a:p>
          <a:endParaRPr lang="en-US"/>
        </a:p>
      </dgm:t>
    </dgm:pt>
    <dgm:pt modelId="{878ADD7F-1259-4423-811E-FB1AE01859AF}" type="pres">
      <dgm:prSet presAssocID="{2CC7A97E-75B1-4D3D-ADE7-91015BED79D2}" presName="space" presStyleCnt="0"/>
      <dgm:spPr/>
    </dgm:pt>
    <dgm:pt modelId="{1A89125A-2A02-4D5C-9E81-0C27BF728BD9}" type="pres">
      <dgm:prSet presAssocID="{5DE24784-97BE-4270-B8C0-C37E0C8E5DB7}" presName="Name5" presStyleLbl="vennNode1" presStyleIdx="3" presStyleCnt="6">
        <dgm:presLayoutVars>
          <dgm:bulletEnabled val="1"/>
        </dgm:presLayoutVars>
      </dgm:prSet>
      <dgm:spPr/>
      <dgm:t>
        <a:bodyPr/>
        <a:lstStyle/>
        <a:p>
          <a:endParaRPr lang="en-US"/>
        </a:p>
      </dgm:t>
    </dgm:pt>
    <dgm:pt modelId="{F6B3A6F9-927B-4362-B6DA-53ABFC79A075}" type="pres">
      <dgm:prSet presAssocID="{6946F306-A0DF-4B31-9654-F33EF641E665}" presName="space" presStyleCnt="0"/>
      <dgm:spPr/>
    </dgm:pt>
    <dgm:pt modelId="{475D45A3-4B42-4EE8-B604-61A542688E2A}" type="pres">
      <dgm:prSet presAssocID="{5A4E48B5-54BD-47EC-AA70-01D7EB3FB346}" presName="Name5" presStyleLbl="vennNode1" presStyleIdx="4" presStyleCnt="6">
        <dgm:presLayoutVars>
          <dgm:bulletEnabled val="1"/>
        </dgm:presLayoutVars>
      </dgm:prSet>
      <dgm:spPr/>
      <dgm:t>
        <a:bodyPr/>
        <a:lstStyle/>
        <a:p>
          <a:endParaRPr lang="en-US"/>
        </a:p>
      </dgm:t>
    </dgm:pt>
    <dgm:pt modelId="{63964DD2-1DBB-422A-9019-D08D167CB1B0}" type="pres">
      <dgm:prSet presAssocID="{5C6E890C-31D6-4F61-BE21-712202666B52}" presName="space" presStyleCnt="0"/>
      <dgm:spPr/>
    </dgm:pt>
    <dgm:pt modelId="{6007D729-2D1A-4529-A741-CB00563675FF}" type="pres">
      <dgm:prSet presAssocID="{30DE908E-3EAA-45E4-AC24-1B252A65CB80}" presName="Name5" presStyleLbl="vennNode1" presStyleIdx="5" presStyleCnt="6">
        <dgm:presLayoutVars>
          <dgm:bulletEnabled val="1"/>
        </dgm:presLayoutVars>
      </dgm:prSet>
      <dgm:spPr/>
      <dgm:t>
        <a:bodyPr/>
        <a:lstStyle/>
        <a:p>
          <a:endParaRPr lang="en-US"/>
        </a:p>
      </dgm:t>
    </dgm:pt>
  </dgm:ptLst>
  <dgm:cxnLst>
    <dgm:cxn modelId="{47F22645-F8FA-458B-8307-74D520CDFF71}" srcId="{07583A82-CC4B-4B49-8004-E0B021CDC817}" destId="{CBCC7F36-2047-4A65-AC97-1AECA1850E5A}" srcOrd="1" destOrd="0" parTransId="{14E1B217-6850-45EB-80C6-7429C353E18C}" sibTransId="{98A2B59F-EE8B-4ECD-B82C-73DB3F4468F6}"/>
    <dgm:cxn modelId="{3E95DE39-31C7-45C9-8C37-9D63FBBC1DB7}" type="presOf" srcId="{CBCC7F36-2047-4A65-AC97-1AECA1850E5A}" destId="{5E830C08-2773-44D8-B495-A8E3C55E4FDD}" srcOrd="0" destOrd="0" presId="urn:microsoft.com/office/officeart/2005/8/layout/venn3"/>
    <dgm:cxn modelId="{75BD8441-F71C-4209-A044-971E75B7E1C9}" srcId="{07583A82-CC4B-4B49-8004-E0B021CDC817}" destId="{5DE24784-97BE-4270-B8C0-C37E0C8E5DB7}" srcOrd="3" destOrd="0" parTransId="{910A9BEB-D249-456C-B9C2-CB020A43BDBC}" sibTransId="{6946F306-A0DF-4B31-9654-F33EF641E665}"/>
    <dgm:cxn modelId="{783B5CB6-3AC5-45DF-8BC5-8D7487F513C6}" srcId="{07583A82-CC4B-4B49-8004-E0B021CDC817}" destId="{5A4E48B5-54BD-47EC-AA70-01D7EB3FB346}" srcOrd="4" destOrd="0" parTransId="{F93B7BD1-29A5-4FF3-B345-1BD0954A70CB}" sibTransId="{5C6E890C-31D6-4F61-BE21-712202666B52}"/>
    <dgm:cxn modelId="{2BEF298A-33D5-462B-8D42-66A8848A018C}" type="presOf" srcId="{5A4E48B5-54BD-47EC-AA70-01D7EB3FB346}" destId="{475D45A3-4B42-4EE8-B604-61A542688E2A}" srcOrd="0" destOrd="0" presId="urn:microsoft.com/office/officeart/2005/8/layout/venn3"/>
    <dgm:cxn modelId="{0C90A8A3-62C2-4E5B-A085-83EA9774AB24}" type="presOf" srcId="{5DE24784-97BE-4270-B8C0-C37E0C8E5DB7}" destId="{1A89125A-2A02-4D5C-9E81-0C27BF728BD9}" srcOrd="0" destOrd="0" presId="urn:microsoft.com/office/officeart/2005/8/layout/venn3"/>
    <dgm:cxn modelId="{4BA2789D-29E7-4206-8FA7-C14EC4B8DC54}" srcId="{07583A82-CC4B-4B49-8004-E0B021CDC817}" destId="{14C6A458-08B9-4BBE-807A-97BB6EC4E69E}" srcOrd="0" destOrd="0" parTransId="{8A0C9810-6A3B-46AB-8C77-7BF909F47A02}" sibTransId="{B02727D7-3130-4635-9103-0D41A442E72B}"/>
    <dgm:cxn modelId="{C4C25200-9065-4B48-A1CF-BEEC4E9A31A4}" type="presOf" srcId="{14C6A458-08B9-4BBE-807A-97BB6EC4E69E}" destId="{1A8A754E-F3B9-43F4-9C18-B48444CE92AF}" srcOrd="0" destOrd="0" presId="urn:microsoft.com/office/officeart/2005/8/layout/venn3"/>
    <dgm:cxn modelId="{3613AE9D-4536-40FC-942C-A71FF0907B74}" type="presOf" srcId="{E5A06B21-37F1-45B2-BB60-34601DA25B8D}" destId="{050B0CEC-3155-435E-9C3B-3B5B5B2D1F18}" srcOrd="0" destOrd="0" presId="urn:microsoft.com/office/officeart/2005/8/layout/venn3"/>
    <dgm:cxn modelId="{87B1B8E5-C4CC-4F0A-BBD2-E83C1D7B0FA3}" srcId="{07583A82-CC4B-4B49-8004-E0B021CDC817}" destId="{E5A06B21-37F1-45B2-BB60-34601DA25B8D}" srcOrd="2" destOrd="0" parTransId="{8C9DE168-631E-467D-9F11-43C7DE388862}" sibTransId="{2CC7A97E-75B1-4D3D-ADE7-91015BED79D2}"/>
    <dgm:cxn modelId="{2EBC6C1E-95CF-4706-BF8C-BD60692D0E4A}" type="presOf" srcId="{30DE908E-3EAA-45E4-AC24-1B252A65CB80}" destId="{6007D729-2D1A-4529-A741-CB00563675FF}" srcOrd="0" destOrd="0" presId="urn:microsoft.com/office/officeart/2005/8/layout/venn3"/>
    <dgm:cxn modelId="{8771E17D-0DD1-4C0E-8FF0-82B0F8A39165}" srcId="{07583A82-CC4B-4B49-8004-E0B021CDC817}" destId="{30DE908E-3EAA-45E4-AC24-1B252A65CB80}" srcOrd="5" destOrd="0" parTransId="{51629353-EFDA-4A45-BC2A-B72C01E97456}" sibTransId="{867DCA39-9713-4C35-B484-738419688326}"/>
    <dgm:cxn modelId="{522CEA7C-1FF3-4AFB-862A-3C7D859A31A2}" type="presOf" srcId="{07583A82-CC4B-4B49-8004-E0B021CDC817}" destId="{D8558C89-93E2-4429-9FFD-A268BFDC35B0}" srcOrd="0" destOrd="0" presId="urn:microsoft.com/office/officeart/2005/8/layout/venn3"/>
    <dgm:cxn modelId="{D0DFED6F-95BB-4F89-8A18-623A9B1C1774}" type="presParOf" srcId="{D8558C89-93E2-4429-9FFD-A268BFDC35B0}" destId="{1A8A754E-F3B9-43F4-9C18-B48444CE92AF}" srcOrd="0" destOrd="0" presId="urn:microsoft.com/office/officeart/2005/8/layout/venn3"/>
    <dgm:cxn modelId="{05890B37-986D-4ABA-B647-B9F4CCBA95A4}" type="presParOf" srcId="{D8558C89-93E2-4429-9FFD-A268BFDC35B0}" destId="{275BD258-8BE6-437B-AC73-B4D3D2B7CDB6}" srcOrd="1" destOrd="0" presId="urn:microsoft.com/office/officeart/2005/8/layout/venn3"/>
    <dgm:cxn modelId="{E7FC6266-D4AB-4F1E-8BFE-06470EEAA035}" type="presParOf" srcId="{D8558C89-93E2-4429-9FFD-A268BFDC35B0}" destId="{5E830C08-2773-44D8-B495-A8E3C55E4FDD}" srcOrd="2" destOrd="0" presId="urn:microsoft.com/office/officeart/2005/8/layout/venn3"/>
    <dgm:cxn modelId="{748E4E41-F672-4ED2-8A51-ACB7A7C36D94}" type="presParOf" srcId="{D8558C89-93E2-4429-9FFD-A268BFDC35B0}" destId="{BE47CE92-9D41-46AE-87CE-4D569F2FED58}" srcOrd="3" destOrd="0" presId="urn:microsoft.com/office/officeart/2005/8/layout/venn3"/>
    <dgm:cxn modelId="{1391427F-2800-445E-A2FA-A07FC55C6744}" type="presParOf" srcId="{D8558C89-93E2-4429-9FFD-A268BFDC35B0}" destId="{050B0CEC-3155-435E-9C3B-3B5B5B2D1F18}" srcOrd="4" destOrd="0" presId="urn:microsoft.com/office/officeart/2005/8/layout/venn3"/>
    <dgm:cxn modelId="{430627C1-4FE0-4176-932D-1D0549F7273B}" type="presParOf" srcId="{D8558C89-93E2-4429-9FFD-A268BFDC35B0}" destId="{878ADD7F-1259-4423-811E-FB1AE01859AF}" srcOrd="5" destOrd="0" presId="urn:microsoft.com/office/officeart/2005/8/layout/venn3"/>
    <dgm:cxn modelId="{4C351234-56EA-428E-B461-9FF9D08A82E6}" type="presParOf" srcId="{D8558C89-93E2-4429-9FFD-A268BFDC35B0}" destId="{1A89125A-2A02-4D5C-9E81-0C27BF728BD9}" srcOrd="6" destOrd="0" presId="urn:microsoft.com/office/officeart/2005/8/layout/venn3"/>
    <dgm:cxn modelId="{866FFEBA-1B44-400C-92F5-3D536741FEFE}" type="presParOf" srcId="{D8558C89-93E2-4429-9FFD-A268BFDC35B0}" destId="{F6B3A6F9-927B-4362-B6DA-53ABFC79A075}" srcOrd="7" destOrd="0" presId="urn:microsoft.com/office/officeart/2005/8/layout/venn3"/>
    <dgm:cxn modelId="{7042DA6A-65B5-424A-9127-D5C1062DC4BC}" type="presParOf" srcId="{D8558C89-93E2-4429-9FFD-A268BFDC35B0}" destId="{475D45A3-4B42-4EE8-B604-61A542688E2A}" srcOrd="8" destOrd="0" presId="urn:microsoft.com/office/officeart/2005/8/layout/venn3"/>
    <dgm:cxn modelId="{02F91D19-1568-488C-8BFD-4C409007C688}" type="presParOf" srcId="{D8558C89-93E2-4429-9FFD-A268BFDC35B0}" destId="{63964DD2-1DBB-422A-9019-D08D167CB1B0}" srcOrd="9" destOrd="0" presId="urn:microsoft.com/office/officeart/2005/8/layout/venn3"/>
    <dgm:cxn modelId="{8F3D0294-BD52-4856-8E0D-BDAD006CBBB6}" type="presParOf" srcId="{D8558C89-93E2-4429-9FFD-A268BFDC35B0}" destId="{6007D729-2D1A-4529-A741-CB00563675FF}"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E79E0A-5F2C-452A-95DD-CB36150299ED}" type="doc">
      <dgm:prSet loTypeId="urn:microsoft.com/office/officeart/2005/8/layout/venn3" loCatId="relationship" qsTypeId="urn:microsoft.com/office/officeart/2005/8/quickstyle/simple5" qsCatId="simple" csTypeId="urn:microsoft.com/office/officeart/2005/8/colors/colorful1" csCatId="colorful" phldr="1"/>
      <dgm:spPr/>
    </dgm:pt>
    <dgm:pt modelId="{3E617733-3E1B-41A7-A869-F45F5D654860}">
      <dgm:prSet custT="1"/>
      <dgm:spPr/>
      <dgm:t>
        <a:bodyPr/>
        <a:lstStyle/>
        <a:p>
          <a:pPr algn="ctr" rtl="1"/>
          <a:r>
            <a:rPr lang="ar-SA" sz="2800" b="1" smtClean="0">
              <a:solidFill>
                <a:schemeClr val="bg1"/>
              </a:solidFill>
              <a:effectLst/>
              <a:latin typeface="Times New Roman" panose="02020603050405020304" pitchFamily="18" charset="0"/>
              <a:cs typeface="Times New Roman" panose="02020603050405020304" pitchFamily="18" charset="0"/>
            </a:rPr>
            <a:t>إدارة التوظيف وتطوير الموارد</a:t>
          </a:r>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BF0FEDAF-E21D-4DAD-9C08-DE7C3E4E838B}" type="parTrans" cxnId="{5860EBF0-244F-4313-B06C-800C6C69C0F6}">
      <dgm:prSet/>
      <dgm:spPr/>
      <dgm:t>
        <a:bodyPr/>
        <a:lstStyle/>
        <a:p>
          <a:pPr algn="ctr" rtl="1"/>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96338FC5-5ED4-493F-B60F-693136C42DC2}" type="sibTrans" cxnId="{5860EBF0-244F-4313-B06C-800C6C69C0F6}">
      <dgm:prSet/>
      <dgm:spPr/>
      <dgm:t>
        <a:bodyPr/>
        <a:lstStyle/>
        <a:p>
          <a:pPr algn="ctr" rtl="1"/>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4ED88D82-7BBA-4C57-9208-704FA2E2E1A5}">
      <dgm:prSet custT="1"/>
      <dgm:spPr/>
      <dgm:t>
        <a:bodyPr/>
        <a:lstStyle/>
        <a:p>
          <a:pPr algn="ctr" rtl="1"/>
          <a:r>
            <a:rPr lang="ar-SA" sz="2800" b="1" smtClean="0">
              <a:solidFill>
                <a:schemeClr val="bg1"/>
              </a:solidFill>
              <a:effectLst/>
              <a:latin typeface="Times New Roman" panose="02020603050405020304" pitchFamily="18" charset="0"/>
              <a:cs typeface="Times New Roman" panose="02020603050405020304" pitchFamily="18" charset="0"/>
            </a:rPr>
            <a:t>دعم التغيير والحفاظ على الصحة في العمل</a:t>
          </a:r>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1555E7FC-1CED-452F-ADAD-AE719FE0AE7B}" type="parTrans" cxnId="{2CC896F8-C1CD-4612-A28B-ADDECAA0FC65}">
      <dgm:prSet/>
      <dgm:spPr/>
      <dgm:t>
        <a:bodyPr/>
        <a:lstStyle/>
        <a:p>
          <a:pPr algn="ctr" rtl="1"/>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242E3B41-2D06-4855-8295-44D285627BA0}" type="sibTrans" cxnId="{2CC896F8-C1CD-4612-A28B-ADDECAA0FC65}">
      <dgm:prSet/>
      <dgm:spPr/>
      <dgm:t>
        <a:bodyPr/>
        <a:lstStyle/>
        <a:p>
          <a:pPr algn="ctr" rtl="1"/>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9602524B-A573-4606-9F01-6A15F7AFFF93}">
      <dgm:prSet custT="1"/>
      <dgm:spPr/>
      <dgm:t>
        <a:bodyPr/>
        <a:lstStyle/>
        <a:p>
          <a:pPr algn="ctr" rtl="1"/>
          <a:r>
            <a:rPr lang="ar-SA" sz="2800" b="1" smtClean="0">
              <a:solidFill>
                <a:schemeClr val="bg1"/>
              </a:solidFill>
              <a:effectLst/>
              <a:latin typeface="Times New Roman" panose="02020603050405020304" pitchFamily="18" charset="0"/>
              <a:cs typeface="Times New Roman" panose="02020603050405020304" pitchFamily="18" charset="0"/>
            </a:rPr>
            <a:t>مراقبة وتقييم السياسات الاجتماعية</a:t>
          </a:r>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CAF42593-5630-4F0B-8107-0F37D65A060C}" type="parTrans" cxnId="{84BF0BEB-4F80-4012-9671-D78D27F085CE}">
      <dgm:prSet/>
      <dgm:spPr/>
      <dgm:t>
        <a:bodyPr/>
        <a:lstStyle/>
        <a:p>
          <a:pPr algn="ctr" rtl="1"/>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7A708742-8A52-43BC-988A-75718E805479}" type="sibTrans" cxnId="{84BF0BEB-4F80-4012-9671-D78D27F085CE}">
      <dgm:prSet/>
      <dgm:spPr/>
      <dgm:t>
        <a:bodyPr/>
        <a:lstStyle/>
        <a:p>
          <a:pPr algn="ctr" rtl="1"/>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5E5BD49F-C855-4B26-8192-875D5EBB6D81}">
      <dgm:prSet custT="1"/>
      <dgm:spPr/>
      <dgm:t>
        <a:bodyPr/>
        <a:lstStyle/>
        <a:p>
          <a:pPr algn="ctr" rtl="1"/>
          <a:r>
            <a:rPr lang="ar-SA" sz="2800" b="1" smtClean="0">
              <a:solidFill>
                <a:schemeClr val="bg1"/>
              </a:solidFill>
              <a:effectLst/>
              <a:latin typeface="Times New Roman" panose="02020603050405020304" pitchFamily="18" charset="0"/>
              <a:cs typeface="Times New Roman" panose="02020603050405020304" pitchFamily="18" charset="0"/>
            </a:rPr>
            <a:t>إعطاء معنى للعمل من خلال نهج المشروع</a:t>
          </a:r>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1818B5DF-CCC6-4CA3-8CAA-9AA87CB7D71B}" type="parTrans" cxnId="{D3C5A5C7-AC32-4B60-A8FE-295CE04BBC6D}">
      <dgm:prSet/>
      <dgm:spPr/>
      <dgm:t>
        <a:bodyPr/>
        <a:lstStyle/>
        <a:p>
          <a:pPr algn="ctr" rtl="1"/>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22E97855-7365-4943-A769-706770F0C1A9}" type="sibTrans" cxnId="{D3C5A5C7-AC32-4B60-A8FE-295CE04BBC6D}">
      <dgm:prSet/>
      <dgm:spPr/>
      <dgm:t>
        <a:bodyPr/>
        <a:lstStyle/>
        <a:p>
          <a:pPr algn="ctr" rtl="1"/>
          <a:endParaRPr lang="en-US" sz="2800" b="1">
            <a:solidFill>
              <a:schemeClr val="bg1"/>
            </a:solidFill>
            <a:effectLst/>
            <a:latin typeface="Times New Roman" panose="02020603050405020304" pitchFamily="18" charset="0"/>
            <a:cs typeface="Times New Roman" panose="02020603050405020304" pitchFamily="18" charset="0"/>
          </a:endParaRPr>
        </a:p>
      </dgm:t>
    </dgm:pt>
    <dgm:pt modelId="{6DFCEC71-F228-4236-992B-F3ED46B4EA6D}" type="pres">
      <dgm:prSet presAssocID="{67E79E0A-5F2C-452A-95DD-CB36150299ED}" presName="Name0" presStyleCnt="0">
        <dgm:presLayoutVars>
          <dgm:dir/>
          <dgm:resizeHandles val="exact"/>
        </dgm:presLayoutVars>
      </dgm:prSet>
      <dgm:spPr/>
    </dgm:pt>
    <dgm:pt modelId="{51F40AF8-8A9B-4851-B442-98F428CCCB33}" type="pres">
      <dgm:prSet presAssocID="{3E617733-3E1B-41A7-A869-F45F5D654860}" presName="Name5" presStyleLbl="vennNode1" presStyleIdx="0" presStyleCnt="4">
        <dgm:presLayoutVars>
          <dgm:bulletEnabled val="1"/>
        </dgm:presLayoutVars>
      </dgm:prSet>
      <dgm:spPr/>
      <dgm:t>
        <a:bodyPr/>
        <a:lstStyle/>
        <a:p>
          <a:endParaRPr lang="en-US"/>
        </a:p>
      </dgm:t>
    </dgm:pt>
    <dgm:pt modelId="{E212F7E2-4FC2-47C3-9FBE-1AD0FDC1A791}" type="pres">
      <dgm:prSet presAssocID="{96338FC5-5ED4-493F-B60F-693136C42DC2}" presName="space" presStyleCnt="0"/>
      <dgm:spPr/>
    </dgm:pt>
    <dgm:pt modelId="{A65E3E45-1820-46CB-9A12-C9BA264F319D}" type="pres">
      <dgm:prSet presAssocID="{4ED88D82-7BBA-4C57-9208-704FA2E2E1A5}" presName="Name5" presStyleLbl="vennNode1" presStyleIdx="1" presStyleCnt="4">
        <dgm:presLayoutVars>
          <dgm:bulletEnabled val="1"/>
        </dgm:presLayoutVars>
      </dgm:prSet>
      <dgm:spPr/>
      <dgm:t>
        <a:bodyPr/>
        <a:lstStyle/>
        <a:p>
          <a:endParaRPr lang="en-US"/>
        </a:p>
      </dgm:t>
    </dgm:pt>
    <dgm:pt modelId="{BB939A41-A3E5-41AC-8EB7-8B9E84A64487}" type="pres">
      <dgm:prSet presAssocID="{242E3B41-2D06-4855-8295-44D285627BA0}" presName="space" presStyleCnt="0"/>
      <dgm:spPr/>
    </dgm:pt>
    <dgm:pt modelId="{C0283262-3E70-41F8-ADD7-031E8FC898D7}" type="pres">
      <dgm:prSet presAssocID="{9602524B-A573-4606-9F01-6A15F7AFFF93}" presName="Name5" presStyleLbl="vennNode1" presStyleIdx="2" presStyleCnt="4">
        <dgm:presLayoutVars>
          <dgm:bulletEnabled val="1"/>
        </dgm:presLayoutVars>
      </dgm:prSet>
      <dgm:spPr/>
      <dgm:t>
        <a:bodyPr/>
        <a:lstStyle/>
        <a:p>
          <a:endParaRPr lang="en-US"/>
        </a:p>
      </dgm:t>
    </dgm:pt>
    <dgm:pt modelId="{2D3D9954-3B28-404B-886A-5B3EA6E43F68}" type="pres">
      <dgm:prSet presAssocID="{7A708742-8A52-43BC-988A-75718E805479}" presName="space" presStyleCnt="0"/>
      <dgm:spPr/>
    </dgm:pt>
    <dgm:pt modelId="{B5ABE4AD-41FB-4FDD-BF07-BA9D4B6008DD}" type="pres">
      <dgm:prSet presAssocID="{5E5BD49F-C855-4B26-8192-875D5EBB6D81}" presName="Name5" presStyleLbl="vennNode1" presStyleIdx="3" presStyleCnt="4">
        <dgm:presLayoutVars>
          <dgm:bulletEnabled val="1"/>
        </dgm:presLayoutVars>
      </dgm:prSet>
      <dgm:spPr/>
      <dgm:t>
        <a:bodyPr/>
        <a:lstStyle/>
        <a:p>
          <a:endParaRPr lang="en-US"/>
        </a:p>
      </dgm:t>
    </dgm:pt>
  </dgm:ptLst>
  <dgm:cxnLst>
    <dgm:cxn modelId="{D3C5A5C7-AC32-4B60-A8FE-295CE04BBC6D}" srcId="{67E79E0A-5F2C-452A-95DD-CB36150299ED}" destId="{5E5BD49F-C855-4B26-8192-875D5EBB6D81}" srcOrd="3" destOrd="0" parTransId="{1818B5DF-CCC6-4CA3-8CAA-9AA87CB7D71B}" sibTransId="{22E97855-7365-4943-A769-706770F0C1A9}"/>
    <dgm:cxn modelId="{84BF0BEB-4F80-4012-9671-D78D27F085CE}" srcId="{67E79E0A-5F2C-452A-95DD-CB36150299ED}" destId="{9602524B-A573-4606-9F01-6A15F7AFFF93}" srcOrd="2" destOrd="0" parTransId="{CAF42593-5630-4F0B-8107-0F37D65A060C}" sibTransId="{7A708742-8A52-43BC-988A-75718E805479}"/>
    <dgm:cxn modelId="{5860EBF0-244F-4313-B06C-800C6C69C0F6}" srcId="{67E79E0A-5F2C-452A-95DD-CB36150299ED}" destId="{3E617733-3E1B-41A7-A869-F45F5D654860}" srcOrd="0" destOrd="0" parTransId="{BF0FEDAF-E21D-4DAD-9C08-DE7C3E4E838B}" sibTransId="{96338FC5-5ED4-493F-B60F-693136C42DC2}"/>
    <dgm:cxn modelId="{2CC896F8-C1CD-4612-A28B-ADDECAA0FC65}" srcId="{67E79E0A-5F2C-452A-95DD-CB36150299ED}" destId="{4ED88D82-7BBA-4C57-9208-704FA2E2E1A5}" srcOrd="1" destOrd="0" parTransId="{1555E7FC-1CED-452F-ADAD-AE719FE0AE7B}" sibTransId="{242E3B41-2D06-4855-8295-44D285627BA0}"/>
    <dgm:cxn modelId="{00A5E499-CEE0-4AE6-B7B4-C3932396D41A}" type="presOf" srcId="{9602524B-A573-4606-9F01-6A15F7AFFF93}" destId="{C0283262-3E70-41F8-ADD7-031E8FC898D7}" srcOrd="0" destOrd="0" presId="urn:microsoft.com/office/officeart/2005/8/layout/venn3"/>
    <dgm:cxn modelId="{AB3831BC-71EE-469C-9189-C4EC5CD6AF6B}" type="presOf" srcId="{4ED88D82-7BBA-4C57-9208-704FA2E2E1A5}" destId="{A65E3E45-1820-46CB-9A12-C9BA264F319D}" srcOrd="0" destOrd="0" presId="urn:microsoft.com/office/officeart/2005/8/layout/venn3"/>
    <dgm:cxn modelId="{AA459326-02B3-4BFC-B552-E7FCFE29C3F6}" type="presOf" srcId="{67E79E0A-5F2C-452A-95DD-CB36150299ED}" destId="{6DFCEC71-F228-4236-992B-F3ED46B4EA6D}" srcOrd="0" destOrd="0" presId="urn:microsoft.com/office/officeart/2005/8/layout/venn3"/>
    <dgm:cxn modelId="{6B2E85F3-914E-45B2-B9CB-EBD4C55E9722}" type="presOf" srcId="{3E617733-3E1B-41A7-A869-F45F5D654860}" destId="{51F40AF8-8A9B-4851-B442-98F428CCCB33}" srcOrd="0" destOrd="0" presId="urn:microsoft.com/office/officeart/2005/8/layout/venn3"/>
    <dgm:cxn modelId="{902CD08F-630C-4E12-9035-F58D5C888EAE}" type="presOf" srcId="{5E5BD49F-C855-4B26-8192-875D5EBB6D81}" destId="{B5ABE4AD-41FB-4FDD-BF07-BA9D4B6008DD}" srcOrd="0" destOrd="0" presId="urn:microsoft.com/office/officeart/2005/8/layout/venn3"/>
    <dgm:cxn modelId="{8C481878-AD56-4EA3-AF5B-AC8F1345BEED}" type="presParOf" srcId="{6DFCEC71-F228-4236-992B-F3ED46B4EA6D}" destId="{51F40AF8-8A9B-4851-B442-98F428CCCB33}" srcOrd="0" destOrd="0" presId="urn:microsoft.com/office/officeart/2005/8/layout/venn3"/>
    <dgm:cxn modelId="{C42F0E15-D1A0-4C9B-856D-7C090241DA11}" type="presParOf" srcId="{6DFCEC71-F228-4236-992B-F3ED46B4EA6D}" destId="{E212F7E2-4FC2-47C3-9FBE-1AD0FDC1A791}" srcOrd="1" destOrd="0" presId="urn:microsoft.com/office/officeart/2005/8/layout/venn3"/>
    <dgm:cxn modelId="{2184F881-44E9-4092-B0BB-9E23E1662E11}" type="presParOf" srcId="{6DFCEC71-F228-4236-992B-F3ED46B4EA6D}" destId="{A65E3E45-1820-46CB-9A12-C9BA264F319D}" srcOrd="2" destOrd="0" presId="urn:microsoft.com/office/officeart/2005/8/layout/venn3"/>
    <dgm:cxn modelId="{5B92CD0E-01D3-4F8A-9175-4BA95314E9E4}" type="presParOf" srcId="{6DFCEC71-F228-4236-992B-F3ED46B4EA6D}" destId="{BB939A41-A3E5-41AC-8EB7-8B9E84A64487}" srcOrd="3" destOrd="0" presId="urn:microsoft.com/office/officeart/2005/8/layout/venn3"/>
    <dgm:cxn modelId="{BBD1A49A-E9DB-4FA6-91D6-BCEC203C4219}" type="presParOf" srcId="{6DFCEC71-F228-4236-992B-F3ED46B4EA6D}" destId="{C0283262-3E70-41F8-ADD7-031E8FC898D7}" srcOrd="4" destOrd="0" presId="urn:microsoft.com/office/officeart/2005/8/layout/venn3"/>
    <dgm:cxn modelId="{F4F6271B-DDB5-4BB4-BB5C-CFE8EA0A7C81}" type="presParOf" srcId="{6DFCEC71-F228-4236-992B-F3ED46B4EA6D}" destId="{2D3D9954-3B28-404B-886A-5B3EA6E43F68}" srcOrd="5" destOrd="0" presId="urn:microsoft.com/office/officeart/2005/8/layout/venn3"/>
    <dgm:cxn modelId="{7D28B7B3-81B1-4E64-A54F-EF37589124F0}" type="presParOf" srcId="{6DFCEC71-F228-4236-992B-F3ED46B4EA6D}" destId="{B5ABE4AD-41FB-4FDD-BF07-BA9D4B6008DD}"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8EFD9E-CFF4-40F0-AC05-8A59041E76B8}"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en-US"/>
        </a:p>
      </dgm:t>
    </dgm:pt>
    <dgm:pt modelId="{59405105-27E3-405D-A32F-EF77C3C0C6F8}">
      <dgm:prSet custT="1"/>
      <dgm:spPr/>
      <dgm:t>
        <a:bodyPr/>
        <a:lstStyle/>
        <a:p>
          <a:pPr algn="ctr" rtl="1"/>
          <a:r>
            <a:rPr lang="ar-SA" sz="2800" b="1" smtClean="0">
              <a:latin typeface="Times New Roman" panose="02020603050405020304" pitchFamily="18" charset="0"/>
              <a:cs typeface="Times New Roman" panose="02020603050405020304" pitchFamily="18" charset="0"/>
            </a:rPr>
            <a:t>التدريب والتطوير</a:t>
          </a:r>
          <a:endParaRPr lang="en-US" sz="2800" b="1">
            <a:latin typeface="Times New Roman" panose="02020603050405020304" pitchFamily="18" charset="0"/>
            <a:cs typeface="Times New Roman" panose="02020603050405020304" pitchFamily="18" charset="0"/>
          </a:endParaRPr>
        </a:p>
      </dgm:t>
    </dgm:pt>
    <dgm:pt modelId="{19F5136C-DB60-48A8-BF37-014A1E2040A0}" type="parTrans" cxnId="{0C729234-D59E-46B0-A2B6-F745D852A86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71D785F-F92E-400A-B387-B7ADE0A676F2}" type="sibTrans" cxnId="{0C729234-D59E-46B0-A2B6-F745D852A86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5E71F7B-FF15-467C-AFD5-D49AA05F18AA}">
      <dgm:prSet custT="1"/>
      <dgm:spPr/>
      <dgm:t>
        <a:bodyPr/>
        <a:lstStyle/>
        <a:p>
          <a:pPr algn="ctr" rtl="1"/>
          <a:r>
            <a:rPr lang="ar-SA" sz="2800" b="1" smtClean="0">
              <a:latin typeface="Times New Roman" panose="02020603050405020304" pitchFamily="18" charset="0"/>
              <a:cs typeface="Times New Roman" panose="02020603050405020304" pitchFamily="18" charset="0"/>
            </a:rPr>
            <a:t>التوظيف</a:t>
          </a:r>
          <a:endParaRPr lang="en-US" sz="2800" b="1">
            <a:latin typeface="Times New Roman" panose="02020603050405020304" pitchFamily="18" charset="0"/>
            <a:cs typeface="Times New Roman" panose="02020603050405020304" pitchFamily="18" charset="0"/>
          </a:endParaRPr>
        </a:p>
      </dgm:t>
    </dgm:pt>
    <dgm:pt modelId="{C699AEFB-8214-478D-AE03-284A25A361D0}" type="parTrans" cxnId="{DE2E7471-C4B0-497C-9E0F-124581CD346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EBE0343-A92E-4319-B80A-C323C16DB05E}" type="sibTrans" cxnId="{DE2E7471-C4B0-497C-9E0F-124581CD346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E849195-7E04-4207-8FA5-F73BF2957EE9}">
      <dgm:prSet custT="1"/>
      <dgm:spPr/>
      <dgm:t>
        <a:bodyPr/>
        <a:lstStyle/>
        <a:p>
          <a:pPr algn="ctr" rtl="1"/>
          <a:r>
            <a:rPr lang="ar-SA" sz="2800" b="1" smtClean="0">
              <a:latin typeface="Times New Roman" panose="02020603050405020304" pitchFamily="18" charset="0"/>
              <a:cs typeface="Times New Roman" panose="02020603050405020304" pitchFamily="18" charset="0"/>
            </a:rPr>
            <a:t>تعزيز العلاقات بين الموظفين</a:t>
          </a:r>
          <a:endParaRPr lang="en-US" sz="2800" b="1">
            <a:latin typeface="Times New Roman" panose="02020603050405020304" pitchFamily="18" charset="0"/>
            <a:cs typeface="Times New Roman" panose="02020603050405020304" pitchFamily="18" charset="0"/>
          </a:endParaRPr>
        </a:p>
      </dgm:t>
    </dgm:pt>
    <dgm:pt modelId="{66E9D844-F1D6-454E-A25A-38CD5E73EF9F}" type="parTrans" cxnId="{9B43462E-3492-4152-BC65-4C9368C2DD1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550B90E7-4CD8-4ED7-887F-7375417A1ACA}" type="sibTrans" cxnId="{9B43462E-3492-4152-BC65-4C9368C2DD1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3E5DD1F-A4A1-40BC-BA64-DB57BF402DB4}">
      <dgm:prSet custT="1"/>
      <dgm:spPr/>
      <dgm:t>
        <a:bodyPr/>
        <a:lstStyle/>
        <a:p>
          <a:pPr algn="ctr" rtl="1"/>
          <a:r>
            <a:rPr lang="ar-SA" sz="2800" b="1" smtClean="0">
              <a:latin typeface="Times New Roman" panose="02020603050405020304" pitchFamily="18" charset="0"/>
              <a:cs typeface="Times New Roman" panose="02020603050405020304" pitchFamily="18" charset="0"/>
            </a:rPr>
            <a:t>توفير المساعدات للموظفين</a:t>
          </a:r>
          <a:endParaRPr lang="en-US" sz="2800" b="1">
            <a:latin typeface="Times New Roman" panose="02020603050405020304" pitchFamily="18" charset="0"/>
            <a:cs typeface="Times New Roman" panose="02020603050405020304" pitchFamily="18" charset="0"/>
          </a:endParaRPr>
        </a:p>
      </dgm:t>
    </dgm:pt>
    <dgm:pt modelId="{27FC875B-BF78-4D51-9AC8-988C799549B2}" type="parTrans" cxnId="{6D73DA5B-F911-49BA-9ACF-68532B71F24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1EFB270-6BCE-49D0-BD61-D5BECAE69F56}" type="sibTrans" cxnId="{6D73DA5B-F911-49BA-9ACF-68532B71F24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FEF12F5-117C-4068-B683-646F655682EF}" type="pres">
      <dgm:prSet presAssocID="{4A8EFD9E-CFF4-40F0-AC05-8A59041E76B8}" presName="Name0" presStyleCnt="0">
        <dgm:presLayoutVars>
          <dgm:dir/>
          <dgm:resizeHandles val="exact"/>
        </dgm:presLayoutVars>
      </dgm:prSet>
      <dgm:spPr/>
      <dgm:t>
        <a:bodyPr/>
        <a:lstStyle/>
        <a:p>
          <a:endParaRPr lang="en-US"/>
        </a:p>
      </dgm:t>
    </dgm:pt>
    <dgm:pt modelId="{32B9A400-250B-48A1-9A02-BDCFB9E1E0D3}" type="pres">
      <dgm:prSet presAssocID="{4A8EFD9E-CFF4-40F0-AC05-8A59041E76B8}" presName="arrow" presStyleLbl="bgShp" presStyleIdx="0" presStyleCnt="1"/>
      <dgm:spPr/>
    </dgm:pt>
    <dgm:pt modelId="{33E1F994-01F3-4442-9015-0EBA6C2F59B3}" type="pres">
      <dgm:prSet presAssocID="{4A8EFD9E-CFF4-40F0-AC05-8A59041E76B8}" presName="points" presStyleCnt="0"/>
      <dgm:spPr/>
    </dgm:pt>
    <dgm:pt modelId="{205BD424-C9AF-4DDF-8ED3-B5AB51913A29}" type="pres">
      <dgm:prSet presAssocID="{59405105-27E3-405D-A32F-EF77C3C0C6F8}" presName="compositeA" presStyleCnt="0"/>
      <dgm:spPr/>
    </dgm:pt>
    <dgm:pt modelId="{412CABE5-8CBC-4990-9246-ED0FFEBFAFE3}" type="pres">
      <dgm:prSet presAssocID="{59405105-27E3-405D-A32F-EF77C3C0C6F8}" presName="textA" presStyleLbl="revTx" presStyleIdx="0" presStyleCnt="4">
        <dgm:presLayoutVars>
          <dgm:bulletEnabled val="1"/>
        </dgm:presLayoutVars>
      </dgm:prSet>
      <dgm:spPr/>
      <dgm:t>
        <a:bodyPr/>
        <a:lstStyle/>
        <a:p>
          <a:endParaRPr lang="en-US"/>
        </a:p>
      </dgm:t>
    </dgm:pt>
    <dgm:pt modelId="{6C52F633-813C-497B-809B-2E84FDA59887}" type="pres">
      <dgm:prSet presAssocID="{59405105-27E3-405D-A32F-EF77C3C0C6F8}" presName="circleA" presStyleLbl="node1" presStyleIdx="0" presStyleCnt="4"/>
      <dgm:spPr/>
    </dgm:pt>
    <dgm:pt modelId="{E5F5DD1B-059A-4D66-B62F-53C4A9437BFC}" type="pres">
      <dgm:prSet presAssocID="{59405105-27E3-405D-A32F-EF77C3C0C6F8}" presName="spaceA" presStyleCnt="0"/>
      <dgm:spPr/>
    </dgm:pt>
    <dgm:pt modelId="{57D3F942-A5DC-49C8-B15C-AF9B8D6FE32E}" type="pres">
      <dgm:prSet presAssocID="{971D785F-F92E-400A-B387-B7ADE0A676F2}" presName="space" presStyleCnt="0"/>
      <dgm:spPr/>
    </dgm:pt>
    <dgm:pt modelId="{279040AA-B08B-42D0-AD6E-56DC600A9A30}" type="pres">
      <dgm:prSet presAssocID="{E5E71F7B-FF15-467C-AFD5-D49AA05F18AA}" presName="compositeB" presStyleCnt="0"/>
      <dgm:spPr/>
    </dgm:pt>
    <dgm:pt modelId="{318B65D5-0B4A-4FB5-BC5D-5848FDAA98D9}" type="pres">
      <dgm:prSet presAssocID="{E5E71F7B-FF15-467C-AFD5-D49AA05F18AA}" presName="textB" presStyleLbl="revTx" presStyleIdx="1" presStyleCnt="4">
        <dgm:presLayoutVars>
          <dgm:bulletEnabled val="1"/>
        </dgm:presLayoutVars>
      </dgm:prSet>
      <dgm:spPr/>
      <dgm:t>
        <a:bodyPr/>
        <a:lstStyle/>
        <a:p>
          <a:endParaRPr lang="en-US"/>
        </a:p>
      </dgm:t>
    </dgm:pt>
    <dgm:pt modelId="{7849B203-6780-4F92-B786-651D23A435C9}" type="pres">
      <dgm:prSet presAssocID="{E5E71F7B-FF15-467C-AFD5-D49AA05F18AA}" presName="circleB" presStyleLbl="node1" presStyleIdx="1" presStyleCnt="4"/>
      <dgm:spPr/>
    </dgm:pt>
    <dgm:pt modelId="{2AD50569-7CF4-4E7F-9F7A-606EC65BDC4B}" type="pres">
      <dgm:prSet presAssocID="{E5E71F7B-FF15-467C-AFD5-D49AA05F18AA}" presName="spaceB" presStyleCnt="0"/>
      <dgm:spPr/>
    </dgm:pt>
    <dgm:pt modelId="{B6D0F1A9-A9EA-4D7B-8E87-C4413CE5DD62}" type="pres">
      <dgm:prSet presAssocID="{9EBE0343-A92E-4319-B80A-C323C16DB05E}" presName="space" presStyleCnt="0"/>
      <dgm:spPr/>
    </dgm:pt>
    <dgm:pt modelId="{B3CB47CE-9247-45B2-B09E-AE96EFB93FF9}" type="pres">
      <dgm:prSet presAssocID="{4E849195-7E04-4207-8FA5-F73BF2957EE9}" presName="compositeA" presStyleCnt="0"/>
      <dgm:spPr/>
    </dgm:pt>
    <dgm:pt modelId="{2DFEB101-0B56-4FA9-866C-52AC79C6067C}" type="pres">
      <dgm:prSet presAssocID="{4E849195-7E04-4207-8FA5-F73BF2957EE9}" presName="textA" presStyleLbl="revTx" presStyleIdx="2" presStyleCnt="4">
        <dgm:presLayoutVars>
          <dgm:bulletEnabled val="1"/>
        </dgm:presLayoutVars>
      </dgm:prSet>
      <dgm:spPr/>
      <dgm:t>
        <a:bodyPr/>
        <a:lstStyle/>
        <a:p>
          <a:endParaRPr lang="en-US"/>
        </a:p>
      </dgm:t>
    </dgm:pt>
    <dgm:pt modelId="{1B4B5250-FCF7-484C-8504-EC59B913013D}" type="pres">
      <dgm:prSet presAssocID="{4E849195-7E04-4207-8FA5-F73BF2957EE9}" presName="circleA" presStyleLbl="node1" presStyleIdx="2" presStyleCnt="4"/>
      <dgm:spPr/>
    </dgm:pt>
    <dgm:pt modelId="{482281C3-825A-40BE-9D70-403CD8B6BC67}" type="pres">
      <dgm:prSet presAssocID="{4E849195-7E04-4207-8FA5-F73BF2957EE9}" presName="spaceA" presStyleCnt="0"/>
      <dgm:spPr/>
    </dgm:pt>
    <dgm:pt modelId="{EE4BFA38-EE23-41CF-96AE-1BC04D7E8DF4}" type="pres">
      <dgm:prSet presAssocID="{550B90E7-4CD8-4ED7-887F-7375417A1ACA}" presName="space" presStyleCnt="0"/>
      <dgm:spPr/>
    </dgm:pt>
    <dgm:pt modelId="{A8A437A7-AD8B-4019-98CC-4F17EEC255DF}" type="pres">
      <dgm:prSet presAssocID="{C3E5DD1F-A4A1-40BC-BA64-DB57BF402DB4}" presName="compositeB" presStyleCnt="0"/>
      <dgm:spPr/>
    </dgm:pt>
    <dgm:pt modelId="{938231D2-C2A9-456A-B0EF-E0623057C3F0}" type="pres">
      <dgm:prSet presAssocID="{C3E5DD1F-A4A1-40BC-BA64-DB57BF402DB4}" presName="textB" presStyleLbl="revTx" presStyleIdx="3" presStyleCnt="4">
        <dgm:presLayoutVars>
          <dgm:bulletEnabled val="1"/>
        </dgm:presLayoutVars>
      </dgm:prSet>
      <dgm:spPr/>
      <dgm:t>
        <a:bodyPr/>
        <a:lstStyle/>
        <a:p>
          <a:endParaRPr lang="en-US"/>
        </a:p>
      </dgm:t>
    </dgm:pt>
    <dgm:pt modelId="{0396A55E-B317-473F-8E14-4483DA35DF5B}" type="pres">
      <dgm:prSet presAssocID="{C3E5DD1F-A4A1-40BC-BA64-DB57BF402DB4}" presName="circleB" presStyleLbl="node1" presStyleIdx="3" presStyleCnt="4"/>
      <dgm:spPr/>
    </dgm:pt>
    <dgm:pt modelId="{D489ED9C-CCAE-4235-B954-064CB5C60803}" type="pres">
      <dgm:prSet presAssocID="{C3E5DD1F-A4A1-40BC-BA64-DB57BF402DB4}" presName="spaceB" presStyleCnt="0"/>
      <dgm:spPr/>
    </dgm:pt>
  </dgm:ptLst>
  <dgm:cxnLst>
    <dgm:cxn modelId="{70157BF2-8F84-47B0-AD68-17FE3C7A1D7C}" type="presOf" srcId="{4E849195-7E04-4207-8FA5-F73BF2957EE9}" destId="{2DFEB101-0B56-4FA9-866C-52AC79C6067C}" srcOrd="0" destOrd="0" presId="urn:microsoft.com/office/officeart/2005/8/layout/hProcess11"/>
    <dgm:cxn modelId="{9B43462E-3492-4152-BC65-4C9368C2DD17}" srcId="{4A8EFD9E-CFF4-40F0-AC05-8A59041E76B8}" destId="{4E849195-7E04-4207-8FA5-F73BF2957EE9}" srcOrd="2" destOrd="0" parTransId="{66E9D844-F1D6-454E-A25A-38CD5E73EF9F}" sibTransId="{550B90E7-4CD8-4ED7-887F-7375417A1ACA}"/>
    <dgm:cxn modelId="{DE2E7471-C4B0-497C-9E0F-124581CD346D}" srcId="{4A8EFD9E-CFF4-40F0-AC05-8A59041E76B8}" destId="{E5E71F7B-FF15-467C-AFD5-D49AA05F18AA}" srcOrd="1" destOrd="0" parTransId="{C699AEFB-8214-478D-AE03-284A25A361D0}" sibTransId="{9EBE0343-A92E-4319-B80A-C323C16DB05E}"/>
    <dgm:cxn modelId="{6D73DA5B-F911-49BA-9ACF-68532B71F240}" srcId="{4A8EFD9E-CFF4-40F0-AC05-8A59041E76B8}" destId="{C3E5DD1F-A4A1-40BC-BA64-DB57BF402DB4}" srcOrd="3" destOrd="0" parTransId="{27FC875B-BF78-4D51-9AC8-988C799549B2}" sibTransId="{01EFB270-6BCE-49D0-BD61-D5BECAE69F56}"/>
    <dgm:cxn modelId="{74E98847-8743-45CA-A680-C4517CBDC47D}" type="presOf" srcId="{4A8EFD9E-CFF4-40F0-AC05-8A59041E76B8}" destId="{CFEF12F5-117C-4068-B683-646F655682EF}" srcOrd="0" destOrd="0" presId="urn:microsoft.com/office/officeart/2005/8/layout/hProcess11"/>
    <dgm:cxn modelId="{37106D0B-F122-4A33-BEE7-B0AD34E8B3F8}" type="presOf" srcId="{C3E5DD1F-A4A1-40BC-BA64-DB57BF402DB4}" destId="{938231D2-C2A9-456A-B0EF-E0623057C3F0}" srcOrd="0" destOrd="0" presId="urn:microsoft.com/office/officeart/2005/8/layout/hProcess11"/>
    <dgm:cxn modelId="{DCE9BC73-6A68-43EA-9783-3F2B3CDF10D4}" type="presOf" srcId="{E5E71F7B-FF15-467C-AFD5-D49AA05F18AA}" destId="{318B65D5-0B4A-4FB5-BC5D-5848FDAA98D9}" srcOrd="0" destOrd="0" presId="urn:microsoft.com/office/officeart/2005/8/layout/hProcess11"/>
    <dgm:cxn modelId="{38DE1190-17B6-4E14-BF79-3784475DC4D9}" type="presOf" srcId="{59405105-27E3-405D-A32F-EF77C3C0C6F8}" destId="{412CABE5-8CBC-4990-9246-ED0FFEBFAFE3}" srcOrd="0" destOrd="0" presId="urn:microsoft.com/office/officeart/2005/8/layout/hProcess11"/>
    <dgm:cxn modelId="{0C729234-D59E-46B0-A2B6-F745D852A867}" srcId="{4A8EFD9E-CFF4-40F0-AC05-8A59041E76B8}" destId="{59405105-27E3-405D-A32F-EF77C3C0C6F8}" srcOrd="0" destOrd="0" parTransId="{19F5136C-DB60-48A8-BF37-014A1E2040A0}" sibTransId="{971D785F-F92E-400A-B387-B7ADE0A676F2}"/>
    <dgm:cxn modelId="{8F1D9D74-5CEE-44C1-BF22-17E6931B82E3}" type="presParOf" srcId="{CFEF12F5-117C-4068-B683-646F655682EF}" destId="{32B9A400-250B-48A1-9A02-BDCFB9E1E0D3}" srcOrd="0" destOrd="0" presId="urn:microsoft.com/office/officeart/2005/8/layout/hProcess11"/>
    <dgm:cxn modelId="{B4AE04C7-0B7F-4E02-9659-9DDBD04548C2}" type="presParOf" srcId="{CFEF12F5-117C-4068-B683-646F655682EF}" destId="{33E1F994-01F3-4442-9015-0EBA6C2F59B3}" srcOrd="1" destOrd="0" presId="urn:microsoft.com/office/officeart/2005/8/layout/hProcess11"/>
    <dgm:cxn modelId="{3219AFE5-B7F3-4D1C-8961-BF5071CE522B}" type="presParOf" srcId="{33E1F994-01F3-4442-9015-0EBA6C2F59B3}" destId="{205BD424-C9AF-4DDF-8ED3-B5AB51913A29}" srcOrd="0" destOrd="0" presId="urn:microsoft.com/office/officeart/2005/8/layout/hProcess11"/>
    <dgm:cxn modelId="{4B73BDE7-08E3-4C54-B580-2B08B4F1D0B4}" type="presParOf" srcId="{205BD424-C9AF-4DDF-8ED3-B5AB51913A29}" destId="{412CABE5-8CBC-4990-9246-ED0FFEBFAFE3}" srcOrd="0" destOrd="0" presId="urn:microsoft.com/office/officeart/2005/8/layout/hProcess11"/>
    <dgm:cxn modelId="{33DC393D-4BBC-4D5C-88A3-CC3BE6B27050}" type="presParOf" srcId="{205BD424-C9AF-4DDF-8ED3-B5AB51913A29}" destId="{6C52F633-813C-497B-809B-2E84FDA59887}" srcOrd="1" destOrd="0" presId="urn:microsoft.com/office/officeart/2005/8/layout/hProcess11"/>
    <dgm:cxn modelId="{312E594C-84EA-4C6D-9E11-FACAC562CFD2}" type="presParOf" srcId="{205BD424-C9AF-4DDF-8ED3-B5AB51913A29}" destId="{E5F5DD1B-059A-4D66-B62F-53C4A9437BFC}" srcOrd="2" destOrd="0" presId="urn:microsoft.com/office/officeart/2005/8/layout/hProcess11"/>
    <dgm:cxn modelId="{F93C5359-CED4-4D14-B0B4-51D543A62096}" type="presParOf" srcId="{33E1F994-01F3-4442-9015-0EBA6C2F59B3}" destId="{57D3F942-A5DC-49C8-B15C-AF9B8D6FE32E}" srcOrd="1" destOrd="0" presId="urn:microsoft.com/office/officeart/2005/8/layout/hProcess11"/>
    <dgm:cxn modelId="{127BFB8E-B8E4-44C1-B73F-898DE93C54E9}" type="presParOf" srcId="{33E1F994-01F3-4442-9015-0EBA6C2F59B3}" destId="{279040AA-B08B-42D0-AD6E-56DC600A9A30}" srcOrd="2" destOrd="0" presId="urn:microsoft.com/office/officeart/2005/8/layout/hProcess11"/>
    <dgm:cxn modelId="{31F03E6B-0A9D-4F93-ADA3-3EF61704919A}" type="presParOf" srcId="{279040AA-B08B-42D0-AD6E-56DC600A9A30}" destId="{318B65D5-0B4A-4FB5-BC5D-5848FDAA98D9}" srcOrd="0" destOrd="0" presId="urn:microsoft.com/office/officeart/2005/8/layout/hProcess11"/>
    <dgm:cxn modelId="{6A444F81-CF07-4D28-B1D7-9644114F073E}" type="presParOf" srcId="{279040AA-B08B-42D0-AD6E-56DC600A9A30}" destId="{7849B203-6780-4F92-B786-651D23A435C9}" srcOrd="1" destOrd="0" presId="urn:microsoft.com/office/officeart/2005/8/layout/hProcess11"/>
    <dgm:cxn modelId="{CCD6DE17-CEE2-42B3-B994-F9AFC0568C43}" type="presParOf" srcId="{279040AA-B08B-42D0-AD6E-56DC600A9A30}" destId="{2AD50569-7CF4-4E7F-9F7A-606EC65BDC4B}" srcOrd="2" destOrd="0" presId="urn:microsoft.com/office/officeart/2005/8/layout/hProcess11"/>
    <dgm:cxn modelId="{910F6731-2A0E-4D9F-86C8-F9BE00FB8E68}" type="presParOf" srcId="{33E1F994-01F3-4442-9015-0EBA6C2F59B3}" destId="{B6D0F1A9-A9EA-4D7B-8E87-C4413CE5DD62}" srcOrd="3" destOrd="0" presId="urn:microsoft.com/office/officeart/2005/8/layout/hProcess11"/>
    <dgm:cxn modelId="{4472ADA9-375E-4AE2-AF40-B380FF268C28}" type="presParOf" srcId="{33E1F994-01F3-4442-9015-0EBA6C2F59B3}" destId="{B3CB47CE-9247-45B2-B09E-AE96EFB93FF9}" srcOrd="4" destOrd="0" presId="urn:microsoft.com/office/officeart/2005/8/layout/hProcess11"/>
    <dgm:cxn modelId="{D0529CA5-9FBD-4E94-8106-978B5473B6F4}" type="presParOf" srcId="{B3CB47CE-9247-45B2-B09E-AE96EFB93FF9}" destId="{2DFEB101-0B56-4FA9-866C-52AC79C6067C}" srcOrd="0" destOrd="0" presId="urn:microsoft.com/office/officeart/2005/8/layout/hProcess11"/>
    <dgm:cxn modelId="{1307C2BF-2A43-4173-8DFB-55D0B0FD7AEB}" type="presParOf" srcId="{B3CB47CE-9247-45B2-B09E-AE96EFB93FF9}" destId="{1B4B5250-FCF7-484C-8504-EC59B913013D}" srcOrd="1" destOrd="0" presId="urn:microsoft.com/office/officeart/2005/8/layout/hProcess11"/>
    <dgm:cxn modelId="{455C3536-0791-4988-8BC2-D7F3FA8FFD44}" type="presParOf" srcId="{B3CB47CE-9247-45B2-B09E-AE96EFB93FF9}" destId="{482281C3-825A-40BE-9D70-403CD8B6BC67}" srcOrd="2" destOrd="0" presId="urn:microsoft.com/office/officeart/2005/8/layout/hProcess11"/>
    <dgm:cxn modelId="{D5C8F645-CD7E-4C7E-B061-CEC59607A3B6}" type="presParOf" srcId="{33E1F994-01F3-4442-9015-0EBA6C2F59B3}" destId="{EE4BFA38-EE23-41CF-96AE-1BC04D7E8DF4}" srcOrd="5" destOrd="0" presId="urn:microsoft.com/office/officeart/2005/8/layout/hProcess11"/>
    <dgm:cxn modelId="{D3D2ED11-92E1-40FE-A63E-0882B28E17E9}" type="presParOf" srcId="{33E1F994-01F3-4442-9015-0EBA6C2F59B3}" destId="{A8A437A7-AD8B-4019-98CC-4F17EEC255DF}" srcOrd="6" destOrd="0" presId="urn:microsoft.com/office/officeart/2005/8/layout/hProcess11"/>
    <dgm:cxn modelId="{966F2804-AD17-42EE-8F0F-FC2EA6E47FD9}" type="presParOf" srcId="{A8A437A7-AD8B-4019-98CC-4F17EEC255DF}" destId="{938231D2-C2A9-456A-B0EF-E0623057C3F0}" srcOrd="0" destOrd="0" presId="urn:microsoft.com/office/officeart/2005/8/layout/hProcess11"/>
    <dgm:cxn modelId="{CCF5AF22-B2A6-40E8-8A1D-414F392A2A28}" type="presParOf" srcId="{A8A437A7-AD8B-4019-98CC-4F17EEC255DF}" destId="{0396A55E-B317-473F-8E14-4483DA35DF5B}" srcOrd="1" destOrd="0" presId="urn:microsoft.com/office/officeart/2005/8/layout/hProcess11"/>
    <dgm:cxn modelId="{EB3520B8-6F50-4F6A-AB8F-928727D6813C}" type="presParOf" srcId="{A8A437A7-AD8B-4019-98CC-4F17EEC255DF}" destId="{D489ED9C-CCAE-4235-B954-064CB5C6080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EC169E-C43D-43CF-A1B7-9C3CF735853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3E74A6E-32EB-4388-846D-690E45DED70B}">
      <dgm:prSet phldrT="[Tex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البيانات الخارجية:</a:t>
          </a:r>
          <a:endParaRPr lang="en-US" sz="2800" b="1" dirty="0">
            <a:latin typeface="Times New Roman" panose="02020603050405020304" pitchFamily="18" charset="0"/>
            <a:cs typeface="Times New Roman" panose="02020603050405020304" pitchFamily="18" charset="0"/>
          </a:endParaRPr>
        </a:p>
      </dgm:t>
    </dgm:pt>
    <dgm:pt modelId="{DE0CC11C-F752-4A72-B39B-4EA8334F1946}" type="parTrans" cxnId="{FE441E3B-1FB9-49BC-9CCE-DB7A5DC798ED}">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E3B17B86-F0D7-4274-B645-C6D7AFD612A8}" type="sibTrans" cxnId="{FE441E3B-1FB9-49BC-9CCE-DB7A5DC798ED}">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0985D0F8-F3B2-4BB4-84BA-E80E517BB04E}">
      <dgm:prSet phldrT="[Tex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الظروف الاقتصادية العامة</a:t>
          </a:r>
          <a:endParaRPr lang="en-US" sz="2800" b="1" dirty="0">
            <a:latin typeface="Times New Roman" panose="02020603050405020304" pitchFamily="18" charset="0"/>
            <a:cs typeface="Times New Roman" panose="02020603050405020304" pitchFamily="18" charset="0"/>
          </a:endParaRPr>
        </a:p>
      </dgm:t>
    </dgm:pt>
    <dgm:pt modelId="{BAEA8C28-92E0-4D52-80DB-4B08BEC67EAD}" type="parTrans" cxnId="{63A03DA7-41A2-4ACC-AD4F-A44E3706DA2F}">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12E84B8A-E3F6-4B70-BD9A-CD953E93766A}" type="sibTrans" cxnId="{63A03DA7-41A2-4ACC-AD4F-A44E3706DA2F}">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97FD7CC7-6D14-4F0E-B1D2-041F37BC9737}">
      <dgm:prSet phldrT="[Tex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البيانات الداخلية:</a:t>
          </a:r>
          <a:endParaRPr lang="en-US" sz="2800" b="1" dirty="0">
            <a:latin typeface="Times New Roman" panose="02020603050405020304" pitchFamily="18" charset="0"/>
            <a:cs typeface="Times New Roman" panose="02020603050405020304" pitchFamily="18" charset="0"/>
          </a:endParaRPr>
        </a:p>
      </dgm:t>
    </dgm:pt>
    <dgm:pt modelId="{5E35BD16-4DED-4902-BDC4-14694D9991EB}" type="parTrans" cxnId="{E1F73176-EBA7-427D-BD94-50EFFA1D786C}">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40C4FB38-DAA1-4E07-8E36-B0CABE00EBFE}" type="sibTrans" cxnId="{E1F73176-EBA7-427D-BD94-50EFFA1D786C}">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2DC4247C-F3B5-4B05-B5BB-52EF2CA2417B}">
      <dgm:prSet phldrT="[Tex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خُطط الشركة</a:t>
          </a:r>
          <a:endParaRPr lang="en-US" sz="2800" b="1" dirty="0">
            <a:latin typeface="Times New Roman" panose="02020603050405020304" pitchFamily="18" charset="0"/>
            <a:cs typeface="Times New Roman" panose="02020603050405020304" pitchFamily="18" charset="0"/>
          </a:endParaRPr>
        </a:p>
      </dgm:t>
    </dgm:pt>
    <dgm:pt modelId="{0A936E6C-E32B-4044-8D08-2ED0B60E97AC}" type="parTrans" cxnId="{31599F07-577D-40DE-A988-0E2DFDC39CBF}">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399480B4-78A3-4B97-BD0B-A2F16CAE69A0}" type="sibTrans" cxnId="{31599F07-577D-40DE-A988-0E2DFDC39CBF}">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30062D08-D51B-4C9E-B87E-97B35DD94ACB}">
      <dgm:prSe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التطور التقني</a:t>
          </a:r>
          <a:endParaRPr lang="en-US" sz="2800" b="1" dirty="0">
            <a:latin typeface="Times New Roman" panose="02020603050405020304" pitchFamily="18" charset="0"/>
            <a:cs typeface="Times New Roman" panose="02020603050405020304" pitchFamily="18" charset="0"/>
          </a:endParaRPr>
        </a:p>
      </dgm:t>
    </dgm:pt>
    <dgm:pt modelId="{E53495EE-1DE3-419E-B04F-BFD7411BA8BC}" type="parTrans" cxnId="{74C6322B-F48D-452F-A011-5B1D3A780F25}">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E2BBDB01-BB55-430B-9D5E-D99409596927}" type="sibTrans" cxnId="{74C6322B-F48D-452F-A011-5B1D3A780F25}">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B8E8D465-088B-42D7-991C-8315672B0675}">
      <dgm:prSe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تطورات الهيكل التنظيمي</a:t>
          </a:r>
          <a:endParaRPr lang="en-US" sz="2800" b="1" dirty="0">
            <a:latin typeface="Times New Roman" panose="02020603050405020304" pitchFamily="18" charset="0"/>
            <a:cs typeface="Times New Roman" panose="02020603050405020304" pitchFamily="18" charset="0"/>
          </a:endParaRPr>
        </a:p>
      </dgm:t>
    </dgm:pt>
    <dgm:pt modelId="{4C1BF8EC-69B4-4FD7-B998-E60E56773CE0}" type="parTrans" cxnId="{FBE07562-AA7A-4BAF-899B-0C2F9C042CA8}">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1837A312-37D6-4F76-8B8A-D15619DCEE49}" type="sibTrans" cxnId="{FBE07562-AA7A-4BAF-899B-0C2F9C042CA8}">
      <dgm:prSet/>
      <dgm:spPr/>
      <dgm:t>
        <a:bodyPr/>
        <a:lstStyle/>
        <a:p>
          <a:pPr algn="ctr" rtl="1">
            <a:lnSpc>
              <a:spcPct val="150000"/>
            </a:lnSpc>
          </a:pPr>
          <a:endParaRPr lang="en-US" sz="2800" b="1">
            <a:latin typeface="Times New Roman" panose="02020603050405020304" pitchFamily="18" charset="0"/>
            <a:cs typeface="Times New Roman" panose="02020603050405020304" pitchFamily="18" charset="0"/>
          </a:endParaRPr>
        </a:p>
      </dgm:t>
    </dgm:pt>
    <dgm:pt modelId="{0C6C613D-3FAA-405A-B5F5-27E71051811C}">
      <dgm:prSe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المنافسة بين الشركات</a:t>
          </a:r>
          <a:endParaRPr lang="en-US" sz="2800" b="1" dirty="0">
            <a:latin typeface="Times New Roman" panose="02020603050405020304" pitchFamily="18" charset="0"/>
            <a:cs typeface="Times New Roman" panose="02020603050405020304" pitchFamily="18" charset="0"/>
          </a:endParaRPr>
        </a:p>
      </dgm:t>
    </dgm:pt>
    <dgm:pt modelId="{4215DD2B-08CD-4856-8F94-C5A6BA576CB3}" type="sibTrans" cxnId="{D7557AF5-18E6-4BF5-988A-F58194A78EF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E510A1F-0491-4CC8-9688-8DC9B41A932E}" type="parTrans" cxnId="{D7557AF5-18E6-4BF5-988A-F58194A78EF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97AF1F4-6FCB-4D24-9316-1819D7A6C15B}">
      <dgm:prSet custT="1"/>
      <dgm:spPr/>
      <dgm:t>
        <a:bodyPr/>
        <a:lstStyle/>
        <a:p>
          <a:pPr algn="ctr" rtl="1">
            <a:lnSpc>
              <a:spcPct val="150000"/>
            </a:lnSpc>
          </a:pPr>
          <a:r>
            <a:rPr lang="ar-SA" sz="2800" b="1" dirty="0" smtClean="0">
              <a:latin typeface="Times New Roman" panose="02020603050405020304" pitchFamily="18" charset="0"/>
              <a:cs typeface="Times New Roman" panose="02020603050405020304" pitchFamily="18" charset="0"/>
            </a:rPr>
            <a:t>التنظيم داخل الشركة</a:t>
          </a:r>
          <a:endParaRPr lang="en-US" sz="2800" b="1" dirty="0">
            <a:latin typeface="Times New Roman" panose="02020603050405020304" pitchFamily="18" charset="0"/>
            <a:cs typeface="Times New Roman" panose="02020603050405020304" pitchFamily="18" charset="0"/>
          </a:endParaRPr>
        </a:p>
      </dgm:t>
    </dgm:pt>
    <dgm:pt modelId="{A81B59EB-DC86-4774-943B-B124A155B2A7}" type="parTrans" cxnId="{4CFFBE69-02FB-4EE4-8954-21F040265F9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974A50A-C442-4768-80BD-1B55FFCB9B9C}" type="sibTrans" cxnId="{4CFFBE69-02FB-4EE4-8954-21F040265F90}">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4B9572F0-A501-409A-A6FE-64D8E0098791}" type="pres">
      <dgm:prSet presAssocID="{7EEC169E-C43D-43CF-A1B7-9C3CF7358533}" presName="Name0" presStyleCnt="0">
        <dgm:presLayoutVars>
          <dgm:dir val="rev"/>
          <dgm:animLvl val="lvl"/>
          <dgm:resizeHandles val="exact"/>
        </dgm:presLayoutVars>
      </dgm:prSet>
      <dgm:spPr/>
      <dgm:t>
        <a:bodyPr/>
        <a:lstStyle/>
        <a:p>
          <a:endParaRPr lang="en-US"/>
        </a:p>
      </dgm:t>
    </dgm:pt>
    <dgm:pt modelId="{92570D71-F2AF-4A05-B683-2293A10E00D3}" type="pres">
      <dgm:prSet presAssocID="{B3E74A6E-32EB-4388-846D-690E45DED70B}" presName="composite" presStyleCnt="0"/>
      <dgm:spPr/>
    </dgm:pt>
    <dgm:pt modelId="{DE5833CC-4F74-4E39-9B1D-5A246EC9BFD5}" type="pres">
      <dgm:prSet presAssocID="{B3E74A6E-32EB-4388-846D-690E45DED70B}" presName="parTx" presStyleLbl="alignNode1" presStyleIdx="0" presStyleCnt="2">
        <dgm:presLayoutVars>
          <dgm:chMax val="0"/>
          <dgm:chPref val="0"/>
          <dgm:bulletEnabled val="1"/>
        </dgm:presLayoutVars>
      </dgm:prSet>
      <dgm:spPr/>
      <dgm:t>
        <a:bodyPr/>
        <a:lstStyle/>
        <a:p>
          <a:endParaRPr lang="en-US"/>
        </a:p>
      </dgm:t>
    </dgm:pt>
    <dgm:pt modelId="{9E21B5B2-9A58-4C46-BB5E-C97F913646D8}" type="pres">
      <dgm:prSet presAssocID="{B3E74A6E-32EB-4388-846D-690E45DED70B}" presName="desTx" presStyleLbl="alignAccFollowNode1" presStyleIdx="0" presStyleCnt="2">
        <dgm:presLayoutVars>
          <dgm:bulletEnabled val="1"/>
        </dgm:presLayoutVars>
      </dgm:prSet>
      <dgm:spPr/>
      <dgm:t>
        <a:bodyPr/>
        <a:lstStyle/>
        <a:p>
          <a:endParaRPr lang="en-US"/>
        </a:p>
      </dgm:t>
    </dgm:pt>
    <dgm:pt modelId="{C6A20B25-632F-4D31-925D-102AD992C982}" type="pres">
      <dgm:prSet presAssocID="{E3B17B86-F0D7-4274-B645-C6D7AFD612A8}" presName="space" presStyleCnt="0"/>
      <dgm:spPr/>
    </dgm:pt>
    <dgm:pt modelId="{83BEA6CB-60E2-4407-8F18-86BB47DECFBE}" type="pres">
      <dgm:prSet presAssocID="{97FD7CC7-6D14-4F0E-B1D2-041F37BC9737}" presName="composite" presStyleCnt="0"/>
      <dgm:spPr/>
    </dgm:pt>
    <dgm:pt modelId="{EFEF9AB9-30D1-4C1F-9BB0-4E0B913A344C}" type="pres">
      <dgm:prSet presAssocID="{97FD7CC7-6D14-4F0E-B1D2-041F37BC9737}" presName="parTx" presStyleLbl="alignNode1" presStyleIdx="1" presStyleCnt="2">
        <dgm:presLayoutVars>
          <dgm:chMax val="0"/>
          <dgm:chPref val="0"/>
          <dgm:bulletEnabled val="1"/>
        </dgm:presLayoutVars>
      </dgm:prSet>
      <dgm:spPr/>
      <dgm:t>
        <a:bodyPr/>
        <a:lstStyle/>
        <a:p>
          <a:endParaRPr lang="en-US"/>
        </a:p>
      </dgm:t>
    </dgm:pt>
    <dgm:pt modelId="{286B7FEE-09BA-440C-9DCD-73BCF06280CA}" type="pres">
      <dgm:prSet presAssocID="{97FD7CC7-6D14-4F0E-B1D2-041F37BC9737}" presName="desTx" presStyleLbl="alignAccFollowNode1" presStyleIdx="1" presStyleCnt="2">
        <dgm:presLayoutVars>
          <dgm:bulletEnabled val="1"/>
        </dgm:presLayoutVars>
      </dgm:prSet>
      <dgm:spPr/>
      <dgm:t>
        <a:bodyPr/>
        <a:lstStyle/>
        <a:p>
          <a:endParaRPr lang="en-US"/>
        </a:p>
      </dgm:t>
    </dgm:pt>
  </dgm:ptLst>
  <dgm:cxnLst>
    <dgm:cxn modelId="{FE441E3B-1FB9-49BC-9CCE-DB7A5DC798ED}" srcId="{7EEC169E-C43D-43CF-A1B7-9C3CF7358533}" destId="{B3E74A6E-32EB-4388-846D-690E45DED70B}" srcOrd="0" destOrd="0" parTransId="{DE0CC11C-F752-4A72-B39B-4EA8334F1946}" sibTransId="{E3B17B86-F0D7-4274-B645-C6D7AFD612A8}"/>
    <dgm:cxn modelId="{5B70F90B-CCDE-4DF6-9D4E-3E5929E45193}" type="presOf" srcId="{0C6C613D-3FAA-405A-B5F5-27E71051811C}" destId="{9E21B5B2-9A58-4C46-BB5E-C97F913646D8}" srcOrd="0" destOrd="2" presId="urn:microsoft.com/office/officeart/2005/8/layout/hList1"/>
    <dgm:cxn modelId="{BA4830E4-9B27-44E6-8474-DA67F30C7801}" type="presOf" srcId="{2DC4247C-F3B5-4B05-B5BB-52EF2CA2417B}" destId="{286B7FEE-09BA-440C-9DCD-73BCF06280CA}" srcOrd="0" destOrd="0" presId="urn:microsoft.com/office/officeart/2005/8/layout/hList1"/>
    <dgm:cxn modelId="{4CFFBE69-02FB-4EE4-8954-21F040265F90}" srcId="{97FD7CC7-6D14-4F0E-B1D2-041F37BC9737}" destId="{E97AF1F4-6FCB-4D24-9316-1819D7A6C15B}" srcOrd="2" destOrd="0" parTransId="{A81B59EB-DC86-4774-943B-B124A155B2A7}" sibTransId="{3974A50A-C442-4768-80BD-1B55FFCB9B9C}"/>
    <dgm:cxn modelId="{C88F04EF-8E88-40D6-83D3-AD9B882FA79F}" type="presOf" srcId="{B8E8D465-088B-42D7-991C-8315672B0675}" destId="{286B7FEE-09BA-440C-9DCD-73BCF06280CA}" srcOrd="0" destOrd="1" presId="urn:microsoft.com/office/officeart/2005/8/layout/hList1"/>
    <dgm:cxn modelId="{63A03DA7-41A2-4ACC-AD4F-A44E3706DA2F}" srcId="{B3E74A6E-32EB-4388-846D-690E45DED70B}" destId="{0985D0F8-F3B2-4BB4-84BA-E80E517BB04E}" srcOrd="0" destOrd="0" parTransId="{BAEA8C28-92E0-4D52-80DB-4B08BEC67EAD}" sibTransId="{12E84B8A-E3F6-4B70-BD9A-CD953E93766A}"/>
    <dgm:cxn modelId="{74C6322B-F48D-452F-A011-5B1D3A780F25}" srcId="{B3E74A6E-32EB-4388-846D-690E45DED70B}" destId="{30062D08-D51B-4C9E-B87E-97B35DD94ACB}" srcOrd="1" destOrd="0" parTransId="{E53495EE-1DE3-419E-B04F-BFD7411BA8BC}" sibTransId="{E2BBDB01-BB55-430B-9D5E-D99409596927}"/>
    <dgm:cxn modelId="{E1F73176-EBA7-427D-BD94-50EFFA1D786C}" srcId="{7EEC169E-C43D-43CF-A1B7-9C3CF7358533}" destId="{97FD7CC7-6D14-4F0E-B1D2-041F37BC9737}" srcOrd="1" destOrd="0" parTransId="{5E35BD16-4DED-4902-BDC4-14694D9991EB}" sibTransId="{40C4FB38-DAA1-4E07-8E36-B0CABE00EBFE}"/>
    <dgm:cxn modelId="{620664DA-0B0A-4D83-BA63-45384771DE8F}" type="presOf" srcId="{B3E74A6E-32EB-4388-846D-690E45DED70B}" destId="{DE5833CC-4F74-4E39-9B1D-5A246EC9BFD5}" srcOrd="0" destOrd="0" presId="urn:microsoft.com/office/officeart/2005/8/layout/hList1"/>
    <dgm:cxn modelId="{66789F84-29F7-4A5B-87E1-9057767B4615}" type="presOf" srcId="{7EEC169E-C43D-43CF-A1B7-9C3CF7358533}" destId="{4B9572F0-A501-409A-A6FE-64D8E0098791}" srcOrd="0" destOrd="0" presId="urn:microsoft.com/office/officeart/2005/8/layout/hList1"/>
    <dgm:cxn modelId="{90650495-EE04-470C-8897-4E40789F0616}" type="presOf" srcId="{30062D08-D51B-4C9E-B87E-97B35DD94ACB}" destId="{9E21B5B2-9A58-4C46-BB5E-C97F913646D8}" srcOrd="0" destOrd="1" presId="urn:microsoft.com/office/officeart/2005/8/layout/hList1"/>
    <dgm:cxn modelId="{1B149934-F308-49FE-BC56-A303CE153E42}" type="presOf" srcId="{E97AF1F4-6FCB-4D24-9316-1819D7A6C15B}" destId="{286B7FEE-09BA-440C-9DCD-73BCF06280CA}" srcOrd="0" destOrd="2" presId="urn:microsoft.com/office/officeart/2005/8/layout/hList1"/>
    <dgm:cxn modelId="{D7557AF5-18E6-4BF5-988A-F58194A78EF9}" srcId="{B3E74A6E-32EB-4388-846D-690E45DED70B}" destId="{0C6C613D-3FAA-405A-B5F5-27E71051811C}" srcOrd="2" destOrd="0" parTransId="{FE510A1F-0491-4CC8-9688-8DC9B41A932E}" sibTransId="{4215DD2B-08CD-4856-8F94-C5A6BA576CB3}"/>
    <dgm:cxn modelId="{31599F07-577D-40DE-A988-0E2DFDC39CBF}" srcId="{97FD7CC7-6D14-4F0E-B1D2-041F37BC9737}" destId="{2DC4247C-F3B5-4B05-B5BB-52EF2CA2417B}" srcOrd="0" destOrd="0" parTransId="{0A936E6C-E32B-4044-8D08-2ED0B60E97AC}" sibTransId="{399480B4-78A3-4B97-BD0B-A2F16CAE69A0}"/>
    <dgm:cxn modelId="{900EACBE-316B-4BAF-9379-2495B7203A6A}" type="presOf" srcId="{97FD7CC7-6D14-4F0E-B1D2-041F37BC9737}" destId="{EFEF9AB9-30D1-4C1F-9BB0-4E0B913A344C}" srcOrd="0" destOrd="0" presId="urn:microsoft.com/office/officeart/2005/8/layout/hList1"/>
    <dgm:cxn modelId="{FBE07562-AA7A-4BAF-899B-0C2F9C042CA8}" srcId="{97FD7CC7-6D14-4F0E-B1D2-041F37BC9737}" destId="{B8E8D465-088B-42D7-991C-8315672B0675}" srcOrd="1" destOrd="0" parTransId="{4C1BF8EC-69B4-4FD7-B998-E60E56773CE0}" sibTransId="{1837A312-37D6-4F76-8B8A-D15619DCEE49}"/>
    <dgm:cxn modelId="{D0765E84-BFDB-461D-B126-C78A04898145}" type="presOf" srcId="{0985D0F8-F3B2-4BB4-84BA-E80E517BB04E}" destId="{9E21B5B2-9A58-4C46-BB5E-C97F913646D8}" srcOrd="0" destOrd="0" presId="urn:microsoft.com/office/officeart/2005/8/layout/hList1"/>
    <dgm:cxn modelId="{5DD5F63F-9396-46A1-B046-4223E0E79200}" type="presParOf" srcId="{4B9572F0-A501-409A-A6FE-64D8E0098791}" destId="{92570D71-F2AF-4A05-B683-2293A10E00D3}" srcOrd="0" destOrd="0" presId="urn:microsoft.com/office/officeart/2005/8/layout/hList1"/>
    <dgm:cxn modelId="{A2F929A7-1D9E-41FF-B90F-01373544A64D}" type="presParOf" srcId="{92570D71-F2AF-4A05-B683-2293A10E00D3}" destId="{DE5833CC-4F74-4E39-9B1D-5A246EC9BFD5}" srcOrd="0" destOrd="0" presId="urn:microsoft.com/office/officeart/2005/8/layout/hList1"/>
    <dgm:cxn modelId="{13E827A1-3EA8-42DE-BB08-EF24F11C3C9F}" type="presParOf" srcId="{92570D71-F2AF-4A05-B683-2293A10E00D3}" destId="{9E21B5B2-9A58-4C46-BB5E-C97F913646D8}" srcOrd="1" destOrd="0" presId="urn:microsoft.com/office/officeart/2005/8/layout/hList1"/>
    <dgm:cxn modelId="{E2EDCBFC-75F6-495E-9C5E-8305FF40BAF0}" type="presParOf" srcId="{4B9572F0-A501-409A-A6FE-64D8E0098791}" destId="{C6A20B25-632F-4D31-925D-102AD992C982}" srcOrd="1" destOrd="0" presId="urn:microsoft.com/office/officeart/2005/8/layout/hList1"/>
    <dgm:cxn modelId="{F7A8AB64-AFA3-4063-88EC-CC0D25A09377}" type="presParOf" srcId="{4B9572F0-A501-409A-A6FE-64D8E0098791}" destId="{83BEA6CB-60E2-4407-8F18-86BB47DECFBE}" srcOrd="2" destOrd="0" presId="urn:microsoft.com/office/officeart/2005/8/layout/hList1"/>
    <dgm:cxn modelId="{7DD14836-F2C6-4C47-BD28-45C5EAAD4EC2}" type="presParOf" srcId="{83BEA6CB-60E2-4407-8F18-86BB47DECFBE}" destId="{EFEF9AB9-30D1-4C1F-9BB0-4E0B913A344C}" srcOrd="0" destOrd="0" presId="urn:microsoft.com/office/officeart/2005/8/layout/hList1"/>
    <dgm:cxn modelId="{D104EDCD-1AC4-482A-821A-B64D2DF5A5A2}" type="presParOf" srcId="{83BEA6CB-60E2-4407-8F18-86BB47DECFBE}" destId="{286B7FEE-09BA-440C-9DCD-73BCF06280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846F1E-5F86-48F1-931D-271E477437FA}"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F6F5B8FA-E977-4FC7-BDE9-803EBA9B68A4}">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الدقة في العمل</a:t>
          </a:r>
          <a:endParaRPr lang="en-US" sz="2800" b="1" dirty="0">
            <a:latin typeface="Times New Roman" panose="02020603050405020304" pitchFamily="18" charset="0"/>
            <a:cs typeface="Times New Roman" panose="02020603050405020304" pitchFamily="18" charset="0"/>
          </a:endParaRPr>
        </a:p>
      </dgm:t>
    </dgm:pt>
    <dgm:pt modelId="{D32982A6-08F7-443E-BB8F-7308956FB8E6}" type="parTrans" cxnId="{311F3396-A06D-4861-9E2B-4674735D5E12}">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41983AE-9FC1-46D4-9CE9-FA45DC91C0E0}" type="sibTrans" cxnId="{311F3396-A06D-4861-9E2B-4674735D5E12}">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DF5ED1C-5797-4DD0-831D-E57A3E0E6DF0}">
      <dgm:prSet custT="1"/>
      <dgm:spPr/>
      <dgm:t>
        <a:bodyPr/>
        <a:lstStyle/>
        <a:p>
          <a:pPr algn="ctr" rtl="1"/>
          <a:r>
            <a:rPr lang="ar-SA" sz="2800" b="1" smtClean="0">
              <a:latin typeface="Times New Roman" panose="02020603050405020304" pitchFamily="18" charset="0"/>
              <a:cs typeface="Times New Roman" panose="02020603050405020304" pitchFamily="18" charset="0"/>
            </a:rPr>
            <a:t>السرعة في العمل</a:t>
          </a:r>
          <a:endParaRPr lang="en-US" sz="2800" b="1">
            <a:latin typeface="Times New Roman" panose="02020603050405020304" pitchFamily="18" charset="0"/>
            <a:cs typeface="Times New Roman" panose="02020603050405020304" pitchFamily="18" charset="0"/>
          </a:endParaRPr>
        </a:p>
      </dgm:t>
    </dgm:pt>
    <dgm:pt modelId="{A003B64A-AB7E-4706-B2FF-13255D64E1DD}" type="parTrans" cxnId="{8F070FF6-A13B-4C7A-A5AF-88C472231F4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767B1B4-0F60-48A8-81E0-4CF2FAA1A34D}" type="sibTrans" cxnId="{8F070FF6-A13B-4C7A-A5AF-88C472231F4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D4FAA90-CE9B-41EC-99A1-4584765F1F5A}">
      <dgm:prSet custT="1"/>
      <dgm:spPr/>
      <dgm:t>
        <a:bodyPr/>
        <a:lstStyle/>
        <a:p>
          <a:pPr algn="ctr" rtl="1"/>
          <a:r>
            <a:rPr lang="ar-SA" sz="2800" b="1" smtClean="0">
              <a:latin typeface="Times New Roman" panose="02020603050405020304" pitchFamily="18" charset="0"/>
              <a:cs typeface="Times New Roman" panose="02020603050405020304" pitchFamily="18" charset="0"/>
            </a:rPr>
            <a:t>التطور المستمر</a:t>
          </a:r>
          <a:endParaRPr lang="en-US" sz="2800" b="1">
            <a:latin typeface="Times New Roman" panose="02020603050405020304" pitchFamily="18" charset="0"/>
            <a:cs typeface="Times New Roman" panose="02020603050405020304" pitchFamily="18" charset="0"/>
          </a:endParaRPr>
        </a:p>
      </dgm:t>
    </dgm:pt>
    <dgm:pt modelId="{79B26399-75E5-4109-B11E-AAB15ACBD1D4}" type="parTrans" cxnId="{29669914-8EDB-4E0E-BC86-579566A9AD2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8F00CA9B-F844-44D9-93FA-FB8E5501C620}" type="sibTrans" cxnId="{29669914-8EDB-4E0E-BC86-579566A9AD2A}">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9320FA23-EFB4-4BCF-9DF6-F0E211EC36B2}">
      <dgm:prSet custT="1"/>
      <dgm:spPr/>
      <dgm:t>
        <a:bodyPr/>
        <a:lstStyle/>
        <a:p>
          <a:pPr algn="ctr" rtl="1"/>
          <a:r>
            <a:rPr lang="ar-SA" sz="2800" b="1" smtClean="0">
              <a:latin typeface="Times New Roman" panose="02020603050405020304" pitchFamily="18" charset="0"/>
              <a:cs typeface="Times New Roman" panose="02020603050405020304" pitchFamily="18" charset="0"/>
            </a:rPr>
            <a:t>الأمانة والسرية</a:t>
          </a:r>
          <a:endParaRPr lang="en-US" sz="2800" b="1">
            <a:latin typeface="Times New Roman" panose="02020603050405020304" pitchFamily="18" charset="0"/>
            <a:cs typeface="Times New Roman" panose="02020603050405020304" pitchFamily="18" charset="0"/>
          </a:endParaRPr>
        </a:p>
      </dgm:t>
    </dgm:pt>
    <dgm:pt modelId="{6DFFE27C-F7A6-4147-8931-E93087C2D6DA}" type="parTrans" cxnId="{3689D85E-C9D8-4EEC-BFAF-13E785294EF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EF3A0C5C-5C02-4A62-AB5D-48E33CA9B574}" type="sibTrans" cxnId="{3689D85E-C9D8-4EEC-BFAF-13E785294EFE}">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AE86E10B-EABC-4658-87B4-EB630EE94AEF}">
      <dgm:prSet custT="1"/>
      <dgm:spPr/>
      <dgm:t>
        <a:bodyPr/>
        <a:lstStyle/>
        <a:p>
          <a:pPr algn="ctr" rtl="1"/>
          <a:r>
            <a:rPr lang="ar-SA" sz="2800" b="1" smtClean="0">
              <a:latin typeface="Times New Roman" panose="02020603050405020304" pitchFamily="18" charset="0"/>
              <a:cs typeface="Times New Roman" panose="02020603050405020304" pitchFamily="18" charset="0"/>
            </a:rPr>
            <a:t>المرونة</a:t>
          </a:r>
          <a:endParaRPr lang="en-US" sz="2800" b="1">
            <a:latin typeface="Times New Roman" panose="02020603050405020304" pitchFamily="18" charset="0"/>
            <a:cs typeface="Times New Roman" panose="02020603050405020304" pitchFamily="18" charset="0"/>
          </a:endParaRPr>
        </a:p>
      </dgm:t>
    </dgm:pt>
    <dgm:pt modelId="{24CF4961-93D1-4022-ADC7-BFC770A86667}" type="parTrans" cxnId="{A4E84DA8-8748-4F26-808C-B88EFC11325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12AF3CF1-030A-457C-BBAB-3DB9B0C4E9F6}" type="sibTrans" cxnId="{A4E84DA8-8748-4F26-808C-B88EFC113255}">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3B811E2-68DF-4715-B882-328C4843CA9F}">
      <dgm:prSet custT="1"/>
      <dgm:spPr/>
      <dgm:t>
        <a:bodyPr/>
        <a:lstStyle/>
        <a:p>
          <a:pPr algn="ctr" rtl="1"/>
          <a:r>
            <a:rPr lang="ar-SA" sz="2800" b="1" smtClean="0">
              <a:latin typeface="Times New Roman" panose="02020603050405020304" pitchFamily="18" charset="0"/>
              <a:cs typeface="Times New Roman" panose="02020603050405020304" pitchFamily="18" charset="0"/>
            </a:rPr>
            <a:t>البساطة في الإجراءات</a:t>
          </a:r>
          <a:endParaRPr lang="en-US" sz="2800" b="1">
            <a:latin typeface="Times New Roman" panose="02020603050405020304" pitchFamily="18" charset="0"/>
            <a:cs typeface="Times New Roman" panose="02020603050405020304" pitchFamily="18" charset="0"/>
          </a:endParaRPr>
        </a:p>
      </dgm:t>
    </dgm:pt>
    <dgm:pt modelId="{EC70D60A-F9FE-4F01-8820-CFC58A82F758}" type="parTrans" cxnId="{52B0227F-D295-4EEB-B0B6-D238380E5B7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C2ACDCDC-4ADD-49D8-B2BD-F652EB4EBA5A}" type="sibTrans" cxnId="{52B0227F-D295-4EEB-B0B6-D238380E5B7F}">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A2D25C7-D31A-4276-92CF-08A18097146B}">
      <dgm:prSet custT="1"/>
      <dgm:spPr/>
      <dgm:t>
        <a:bodyPr/>
        <a:lstStyle/>
        <a:p>
          <a:pPr algn="ctr" rtl="1"/>
          <a:r>
            <a:rPr lang="ar-SA" sz="2800" b="1" smtClean="0">
              <a:latin typeface="Times New Roman" panose="02020603050405020304" pitchFamily="18" charset="0"/>
              <a:cs typeface="Times New Roman" panose="02020603050405020304" pitchFamily="18" charset="0"/>
            </a:rPr>
            <a:t>الإيجابية والتفاعل مع الآخرين</a:t>
          </a:r>
          <a:endParaRPr lang="en-US" sz="2800" b="1">
            <a:latin typeface="Times New Roman" panose="02020603050405020304" pitchFamily="18" charset="0"/>
            <a:cs typeface="Times New Roman" panose="02020603050405020304" pitchFamily="18" charset="0"/>
          </a:endParaRPr>
        </a:p>
      </dgm:t>
    </dgm:pt>
    <dgm:pt modelId="{0507214D-C3CB-4DA4-9C4E-2D831C35EE2C}" type="parTrans" cxnId="{656E79DD-2BA1-4F5B-BB53-DC737FEDE3A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243615B-BAD1-4090-98F1-CDA331769BBE}" type="sibTrans" cxnId="{656E79DD-2BA1-4F5B-BB53-DC737FEDE3A9}">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61F173C7-753D-4D50-A88B-AC50CA03A210}" type="pres">
      <dgm:prSet presAssocID="{54846F1E-5F86-48F1-931D-271E477437FA}" presName="Name0" presStyleCnt="0">
        <dgm:presLayoutVars>
          <dgm:dir/>
          <dgm:resizeHandles val="exact"/>
        </dgm:presLayoutVars>
      </dgm:prSet>
      <dgm:spPr/>
      <dgm:t>
        <a:bodyPr/>
        <a:lstStyle/>
        <a:p>
          <a:endParaRPr lang="en-US"/>
        </a:p>
      </dgm:t>
    </dgm:pt>
    <dgm:pt modelId="{2E7DD457-C6E4-4DBB-B896-751D8E947D11}" type="pres">
      <dgm:prSet presAssocID="{F6F5B8FA-E977-4FC7-BDE9-803EBA9B68A4}" presName="Name5" presStyleLbl="vennNode1" presStyleIdx="0" presStyleCnt="7">
        <dgm:presLayoutVars>
          <dgm:bulletEnabled val="1"/>
        </dgm:presLayoutVars>
      </dgm:prSet>
      <dgm:spPr/>
      <dgm:t>
        <a:bodyPr/>
        <a:lstStyle/>
        <a:p>
          <a:endParaRPr lang="en-US"/>
        </a:p>
      </dgm:t>
    </dgm:pt>
    <dgm:pt modelId="{104C3ADC-72DA-4BED-BBD7-7F874C0FFF67}" type="pres">
      <dgm:prSet presAssocID="{941983AE-9FC1-46D4-9CE9-FA45DC91C0E0}" presName="space" presStyleCnt="0"/>
      <dgm:spPr/>
    </dgm:pt>
    <dgm:pt modelId="{ACE513F1-91BF-49EB-BDD7-38EDE0FF5BF0}" type="pres">
      <dgm:prSet presAssocID="{8DF5ED1C-5797-4DD0-831D-E57A3E0E6DF0}" presName="Name5" presStyleLbl="vennNode1" presStyleIdx="1" presStyleCnt="7">
        <dgm:presLayoutVars>
          <dgm:bulletEnabled val="1"/>
        </dgm:presLayoutVars>
      </dgm:prSet>
      <dgm:spPr/>
      <dgm:t>
        <a:bodyPr/>
        <a:lstStyle/>
        <a:p>
          <a:endParaRPr lang="en-US"/>
        </a:p>
      </dgm:t>
    </dgm:pt>
    <dgm:pt modelId="{57BFD0B3-61BE-41C1-BBBF-79409BC555DD}" type="pres">
      <dgm:prSet presAssocID="{3767B1B4-0F60-48A8-81E0-4CF2FAA1A34D}" presName="space" presStyleCnt="0"/>
      <dgm:spPr/>
    </dgm:pt>
    <dgm:pt modelId="{BEC89659-2A45-41CD-B268-5E9642EE55A3}" type="pres">
      <dgm:prSet presAssocID="{BD4FAA90-CE9B-41EC-99A1-4584765F1F5A}" presName="Name5" presStyleLbl="vennNode1" presStyleIdx="2" presStyleCnt="7">
        <dgm:presLayoutVars>
          <dgm:bulletEnabled val="1"/>
        </dgm:presLayoutVars>
      </dgm:prSet>
      <dgm:spPr/>
      <dgm:t>
        <a:bodyPr/>
        <a:lstStyle/>
        <a:p>
          <a:endParaRPr lang="en-US"/>
        </a:p>
      </dgm:t>
    </dgm:pt>
    <dgm:pt modelId="{9CC31ADA-E914-49CC-9B76-B2AD07E98A70}" type="pres">
      <dgm:prSet presAssocID="{8F00CA9B-F844-44D9-93FA-FB8E5501C620}" presName="space" presStyleCnt="0"/>
      <dgm:spPr/>
    </dgm:pt>
    <dgm:pt modelId="{8D65E7EE-D0D1-41DA-8D71-9876BCE0B6ED}" type="pres">
      <dgm:prSet presAssocID="{9320FA23-EFB4-4BCF-9DF6-F0E211EC36B2}" presName="Name5" presStyleLbl="vennNode1" presStyleIdx="3" presStyleCnt="7">
        <dgm:presLayoutVars>
          <dgm:bulletEnabled val="1"/>
        </dgm:presLayoutVars>
      </dgm:prSet>
      <dgm:spPr/>
      <dgm:t>
        <a:bodyPr/>
        <a:lstStyle/>
        <a:p>
          <a:endParaRPr lang="en-US"/>
        </a:p>
      </dgm:t>
    </dgm:pt>
    <dgm:pt modelId="{7B5A5599-6B29-45CA-9026-EFDD85F5FD86}" type="pres">
      <dgm:prSet presAssocID="{EF3A0C5C-5C02-4A62-AB5D-48E33CA9B574}" presName="space" presStyleCnt="0"/>
      <dgm:spPr/>
    </dgm:pt>
    <dgm:pt modelId="{25DF6683-9DDF-474C-A04D-57DC16DD7196}" type="pres">
      <dgm:prSet presAssocID="{AE86E10B-EABC-4658-87B4-EB630EE94AEF}" presName="Name5" presStyleLbl="vennNode1" presStyleIdx="4" presStyleCnt="7">
        <dgm:presLayoutVars>
          <dgm:bulletEnabled val="1"/>
        </dgm:presLayoutVars>
      </dgm:prSet>
      <dgm:spPr/>
      <dgm:t>
        <a:bodyPr/>
        <a:lstStyle/>
        <a:p>
          <a:endParaRPr lang="en-US"/>
        </a:p>
      </dgm:t>
    </dgm:pt>
    <dgm:pt modelId="{66216959-36B8-4902-B311-7D2C8D788D04}" type="pres">
      <dgm:prSet presAssocID="{12AF3CF1-030A-457C-BBAB-3DB9B0C4E9F6}" presName="space" presStyleCnt="0"/>
      <dgm:spPr/>
    </dgm:pt>
    <dgm:pt modelId="{89CC3023-9D3E-438D-8D43-2A9D004DC52F}" type="pres">
      <dgm:prSet presAssocID="{23B811E2-68DF-4715-B882-328C4843CA9F}" presName="Name5" presStyleLbl="vennNode1" presStyleIdx="5" presStyleCnt="7">
        <dgm:presLayoutVars>
          <dgm:bulletEnabled val="1"/>
        </dgm:presLayoutVars>
      </dgm:prSet>
      <dgm:spPr/>
      <dgm:t>
        <a:bodyPr/>
        <a:lstStyle/>
        <a:p>
          <a:endParaRPr lang="en-US"/>
        </a:p>
      </dgm:t>
    </dgm:pt>
    <dgm:pt modelId="{FF1EA1B4-D253-481D-8C9F-8F8B484F20ED}" type="pres">
      <dgm:prSet presAssocID="{C2ACDCDC-4ADD-49D8-B2BD-F652EB4EBA5A}" presName="space" presStyleCnt="0"/>
      <dgm:spPr/>
    </dgm:pt>
    <dgm:pt modelId="{FA4F8AA8-CD87-4213-9D7C-2CFC62718B4B}" type="pres">
      <dgm:prSet presAssocID="{FA2D25C7-D31A-4276-92CF-08A18097146B}" presName="Name5" presStyleLbl="vennNode1" presStyleIdx="6" presStyleCnt="7">
        <dgm:presLayoutVars>
          <dgm:bulletEnabled val="1"/>
        </dgm:presLayoutVars>
      </dgm:prSet>
      <dgm:spPr/>
      <dgm:t>
        <a:bodyPr/>
        <a:lstStyle/>
        <a:p>
          <a:endParaRPr lang="en-US"/>
        </a:p>
      </dgm:t>
    </dgm:pt>
  </dgm:ptLst>
  <dgm:cxnLst>
    <dgm:cxn modelId="{AECAC3C9-09C5-405B-8ABC-ED4C25F9F490}" type="presOf" srcId="{FA2D25C7-D31A-4276-92CF-08A18097146B}" destId="{FA4F8AA8-CD87-4213-9D7C-2CFC62718B4B}" srcOrd="0" destOrd="0" presId="urn:microsoft.com/office/officeart/2005/8/layout/venn3"/>
    <dgm:cxn modelId="{8F070FF6-A13B-4C7A-A5AF-88C472231F4D}" srcId="{54846F1E-5F86-48F1-931D-271E477437FA}" destId="{8DF5ED1C-5797-4DD0-831D-E57A3E0E6DF0}" srcOrd="1" destOrd="0" parTransId="{A003B64A-AB7E-4706-B2FF-13255D64E1DD}" sibTransId="{3767B1B4-0F60-48A8-81E0-4CF2FAA1A34D}"/>
    <dgm:cxn modelId="{81F7B1E6-C126-4E76-B37E-648E3BE1CB6E}" type="presOf" srcId="{54846F1E-5F86-48F1-931D-271E477437FA}" destId="{61F173C7-753D-4D50-A88B-AC50CA03A210}" srcOrd="0" destOrd="0" presId="urn:microsoft.com/office/officeart/2005/8/layout/venn3"/>
    <dgm:cxn modelId="{29669914-8EDB-4E0E-BC86-579566A9AD2A}" srcId="{54846F1E-5F86-48F1-931D-271E477437FA}" destId="{BD4FAA90-CE9B-41EC-99A1-4584765F1F5A}" srcOrd="2" destOrd="0" parTransId="{79B26399-75E5-4109-B11E-AAB15ACBD1D4}" sibTransId="{8F00CA9B-F844-44D9-93FA-FB8E5501C620}"/>
    <dgm:cxn modelId="{A4981F87-52B2-4D8B-8851-3884D54FB5BF}" type="presOf" srcId="{AE86E10B-EABC-4658-87B4-EB630EE94AEF}" destId="{25DF6683-9DDF-474C-A04D-57DC16DD7196}" srcOrd="0" destOrd="0" presId="urn:microsoft.com/office/officeart/2005/8/layout/venn3"/>
    <dgm:cxn modelId="{A4E84DA8-8748-4F26-808C-B88EFC113255}" srcId="{54846F1E-5F86-48F1-931D-271E477437FA}" destId="{AE86E10B-EABC-4658-87B4-EB630EE94AEF}" srcOrd="4" destOrd="0" parTransId="{24CF4961-93D1-4022-ADC7-BFC770A86667}" sibTransId="{12AF3CF1-030A-457C-BBAB-3DB9B0C4E9F6}"/>
    <dgm:cxn modelId="{52B0227F-D295-4EEB-B0B6-D238380E5B7F}" srcId="{54846F1E-5F86-48F1-931D-271E477437FA}" destId="{23B811E2-68DF-4715-B882-328C4843CA9F}" srcOrd="5" destOrd="0" parTransId="{EC70D60A-F9FE-4F01-8820-CFC58A82F758}" sibTransId="{C2ACDCDC-4ADD-49D8-B2BD-F652EB4EBA5A}"/>
    <dgm:cxn modelId="{62B22B0D-F4FE-4702-83F8-596C35BC1297}" type="presOf" srcId="{F6F5B8FA-E977-4FC7-BDE9-803EBA9B68A4}" destId="{2E7DD457-C6E4-4DBB-B896-751D8E947D11}" srcOrd="0" destOrd="0" presId="urn:microsoft.com/office/officeart/2005/8/layout/venn3"/>
    <dgm:cxn modelId="{44E4A726-E209-4AF4-B021-461112E9288A}" type="presOf" srcId="{8DF5ED1C-5797-4DD0-831D-E57A3E0E6DF0}" destId="{ACE513F1-91BF-49EB-BDD7-38EDE0FF5BF0}" srcOrd="0" destOrd="0" presId="urn:microsoft.com/office/officeart/2005/8/layout/venn3"/>
    <dgm:cxn modelId="{E38EF9BB-C04C-465C-90F4-B3E3FD97E332}" type="presOf" srcId="{23B811E2-68DF-4715-B882-328C4843CA9F}" destId="{89CC3023-9D3E-438D-8D43-2A9D004DC52F}" srcOrd="0" destOrd="0" presId="urn:microsoft.com/office/officeart/2005/8/layout/venn3"/>
    <dgm:cxn modelId="{8D3EE426-7D61-47B8-84D3-D00ADAAED5A1}" type="presOf" srcId="{BD4FAA90-CE9B-41EC-99A1-4584765F1F5A}" destId="{BEC89659-2A45-41CD-B268-5E9642EE55A3}" srcOrd="0" destOrd="0" presId="urn:microsoft.com/office/officeart/2005/8/layout/venn3"/>
    <dgm:cxn modelId="{3689D85E-C9D8-4EEC-BFAF-13E785294EFE}" srcId="{54846F1E-5F86-48F1-931D-271E477437FA}" destId="{9320FA23-EFB4-4BCF-9DF6-F0E211EC36B2}" srcOrd="3" destOrd="0" parTransId="{6DFFE27C-F7A6-4147-8931-E93087C2D6DA}" sibTransId="{EF3A0C5C-5C02-4A62-AB5D-48E33CA9B574}"/>
    <dgm:cxn modelId="{31F26302-0BDC-4D31-85B9-1710B7D92B43}" type="presOf" srcId="{9320FA23-EFB4-4BCF-9DF6-F0E211EC36B2}" destId="{8D65E7EE-D0D1-41DA-8D71-9876BCE0B6ED}" srcOrd="0" destOrd="0" presId="urn:microsoft.com/office/officeart/2005/8/layout/venn3"/>
    <dgm:cxn modelId="{311F3396-A06D-4861-9E2B-4674735D5E12}" srcId="{54846F1E-5F86-48F1-931D-271E477437FA}" destId="{F6F5B8FA-E977-4FC7-BDE9-803EBA9B68A4}" srcOrd="0" destOrd="0" parTransId="{D32982A6-08F7-443E-BB8F-7308956FB8E6}" sibTransId="{941983AE-9FC1-46D4-9CE9-FA45DC91C0E0}"/>
    <dgm:cxn modelId="{656E79DD-2BA1-4F5B-BB53-DC737FEDE3A9}" srcId="{54846F1E-5F86-48F1-931D-271E477437FA}" destId="{FA2D25C7-D31A-4276-92CF-08A18097146B}" srcOrd="6" destOrd="0" parTransId="{0507214D-C3CB-4DA4-9C4E-2D831C35EE2C}" sibTransId="{B243615B-BAD1-4090-98F1-CDA331769BBE}"/>
    <dgm:cxn modelId="{B2D08FA2-6E71-4013-BADA-E78F1228E16A}" type="presParOf" srcId="{61F173C7-753D-4D50-A88B-AC50CA03A210}" destId="{2E7DD457-C6E4-4DBB-B896-751D8E947D11}" srcOrd="0" destOrd="0" presId="urn:microsoft.com/office/officeart/2005/8/layout/venn3"/>
    <dgm:cxn modelId="{7450E354-B9C6-4832-AB97-BE52CCD50FD2}" type="presParOf" srcId="{61F173C7-753D-4D50-A88B-AC50CA03A210}" destId="{104C3ADC-72DA-4BED-BBD7-7F874C0FFF67}" srcOrd="1" destOrd="0" presId="urn:microsoft.com/office/officeart/2005/8/layout/venn3"/>
    <dgm:cxn modelId="{2F547723-B1D8-412A-AAD3-C2C9ECA0739D}" type="presParOf" srcId="{61F173C7-753D-4D50-A88B-AC50CA03A210}" destId="{ACE513F1-91BF-49EB-BDD7-38EDE0FF5BF0}" srcOrd="2" destOrd="0" presId="urn:microsoft.com/office/officeart/2005/8/layout/venn3"/>
    <dgm:cxn modelId="{C798BDB9-4263-4385-A2B9-87CFE476C5E5}" type="presParOf" srcId="{61F173C7-753D-4D50-A88B-AC50CA03A210}" destId="{57BFD0B3-61BE-41C1-BBBF-79409BC555DD}" srcOrd="3" destOrd="0" presId="urn:microsoft.com/office/officeart/2005/8/layout/venn3"/>
    <dgm:cxn modelId="{E2FAE2F1-8971-42DA-BE77-0ACF0A57DBCA}" type="presParOf" srcId="{61F173C7-753D-4D50-A88B-AC50CA03A210}" destId="{BEC89659-2A45-41CD-B268-5E9642EE55A3}" srcOrd="4" destOrd="0" presId="urn:microsoft.com/office/officeart/2005/8/layout/venn3"/>
    <dgm:cxn modelId="{D88BC043-83FA-4829-BF49-428044F1ACF9}" type="presParOf" srcId="{61F173C7-753D-4D50-A88B-AC50CA03A210}" destId="{9CC31ADA-E914-49CC-9B76-B2AD07E98A70}" srcOrd="5" destOrd="0" presId="urn:microsoft.com/office/officeart/2005/8/layout/venn3"/>
    <dgm:cxn modelId="{788826AC-47F9-47DB-96C7-49E35B0126D8}" type="presParOf" srcId="{61F173C7-753D-4D50-A88B-AC50CA03A210}" destId="{8D65E7EE-D0D1-41DA-8D71-9876BCE0B6ED}" srcOrd="6" destOrd="0" presId="urn:microsoft.com/office/officeart/2005/8/layout/venn3"/>
    <dgm:cxn modelId="{C4938CEE-19AC-4028-991F-A0BAE665F6B2}" type="presParOf" srcId="{61F173C7-753D-4D50-A88B-AC50CA03A210}" destId="{7B5A5599-6B29-45CA-9026-EFDD85F5FD86}" srcOrd="7" destOrd="0" presId="urn:microsoft.com/office/officeart/2005/8/layout/venn3"/>
    <dgm:cxn modelId="{863BF6F8-D859-4C20-AD93-AFE1DEA6D0C3}" type="presParOf" srcId="{61F173C7-753D-4D50-A88B-AC50CA03A210}" destId="{25DF6683-9DDF-474C-A04D-57DC16DD7196}" srcOrd="8" destOrd="0" presId="urn:microsoft.com/office/officeart/2005/8/layout/venn3"/>
    <dgm:cxn modelId="{A9CE06F1-F3D8-4AC4-99C8-D61D4966ACB2}" type="presParOf" srcId="{61F173C7-753D-4D50-A88B-AC50CA03A210}" destId="{66216959-36B8-4902-B311-7D2C8D788D04}" srcOrd="9" destOrd="0" presId="urn:microsoft.com/office/officeart/2005/8/layout/venn3"/>
    <dgm:cxn modelId="{E8B9CE64-0BEB-4636-8C96-325B1E5E6FEE}" type="presParOf" srcId="{61F173C7-753D-4D50-A88B-AC50CA03A210}" destId="{89CC3023-9D3E-438D-8D43-2A9D004DC52F}" srcOrd="10" destOrd="0" presId="urn:microsoft.com/office/officeart/2005/8/layout/venn3"/>
    <dgm:cxn modelId="{E6B9A168-EA3C-4EB9-B1CF-EE72BBC6B553}" type="presParOf" srcId="{61F173C7-753D-4D50-A88B-AC50CA03A210}" destId="{FF1EA1B4-D253-481D-8C9F-8F8B484F20ED}" srcOrd="11" destOrd="0" presId="urn:microsoft.com/office/officeart/2005/8/layout/venn3"/>
    <dgm:cxn modelId="{201254F9-D7FA-4CF9-8821-E6508AC138AC}" type="presParOf" srcId="{61F173C7-753D-4D50-A88B-AC50CA03A210}" destId="{FA4F8AA8-CD87-4213-9D7C-2CFC62718B4B}"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816308-D309-4DDE-B651-5C0DDBD6229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0D78006-233E-41C1-8993-923464C87D45}">
      <dgm:prSet phldrT="[Text]" custT="1"/>
      <dgm:spPr/>
      <dgm:t>
        <a:bodyPr/>
        <a:lstStyle/>
        <a:p>
          <a:pPr algn="ctr" rtl="1"/>
          <a:r>
            <a:rPr lang="ar-SA" sz="2800" b="1" dirty="0" smtClean="0">
              <a:latin typeface="Times New Roman" panose="02020603050405020304" pitchFamily="18" charset="0"/>
              <a:cs typeface="Times New Roman" panose="02020603050405020304" pitchFamily="18" charset="0"/>
            </a:rPr>
            <a:t>إعداد الخطة الإستراتيجية للموارد البشرية</a:t>
          </a:r>
          <a:endParaRPr lang="en-US" sz="2800" b="1" dirty="0">
            <a:latin typeface="Times New Roman" panose="02020603050405020304" pitchFamily="18" charset="0"/>
            <a:cs typeface="Times New Roman" panose="02020603050405020304" pitchFamily="18" charset="0"/>
          </a:endParaRPr>
        </a:p>
      </dgm:t>
    </dgm:pt>
    <dgm:pt modelId="{54EF5152-DEC0-4F52-9483-557FE1C8E45B}" type="parTrans" cxnId="{26BD1B66-A23D-4F31-A7CE-61DAF636547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3456712-88A9-4452-B5AE-869E641D2899}" type="sibTrans" cxnId="{26BD1B66-A23D-4F31-A7CE-61DAF636547B}">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270F5D2E-00C0-4857-9EC4-8F039C6BC8B4}">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إعداد الهيكل التنظيمي المناسب العام والتفصيلي للشركة وتحديثه باستمرار</a:t>
          </a:r>
          <a:endParaRPr lang="en-US" sz="2800" b="1" dirty="0">
            <a:latin typeface="Times New Roman" panose="02020603050405020304" pitchFamily="18" charset="0"/>
            <a:cs typeface="Times New Roman" panose="02020603050405020304" pitchFamily="18" charset="0"/>
          </a:endParaRPr>
        </a:p>
      </dgm:t>
    </dgm:pt>
    <dgm:pt modelId="{7DEAD83D-86FC-43D2-BEDC-F447B020EB72}" type="parTrans" cxnId="{4484AAF8-05A3-4159-8409-1A3BF0DB109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0D635232-E5F8-4835-82A8-6B03315A8073}" type="sibTrans" cxnId="{4484AAF8-05A3-4159-8409-1A3BF0DB1097}">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F087343-86BA-4DAD-8763-6B4BB4D1D27D}">
      <dgm:prSet custT="1"/>
      <dgm:spPr/>
      <dgm:t>
        <a:bodyPr/>
        <a:lstStyle/>
        <a:p>
          <a:pPr algn="ctr" rtl="1"/>
          <a:r>
            <a:rPr lang="ar-SA" sz="2800" b="1" dirty="0" smtClean="0">
              <a:latin typeface="Times New Roman" panose="02020603050405020304" pitchFamily="18" charset="0"/>
              <a:cs typeface="Times New Roman" panose="02020603050405020304" pitchFamily="18" charset="0"/>
            </a:rPr>
            <a:t>إعداد الوصف الوظيفي لوظائف الشركة وتحديثه باستمرار</a:t>
          </a:r>
          <a:endParaRPr lang="en-US" sz="2800" b="1" dirty="0">
            <a:latin typeface="Times New Roman" panose="02020603050405020304" pitchFamily="18" charset="0"/>
            <a:cs typeface="Times New Roman" panose="02020603050405020304" pitchFamily="18" charset="0"/>
          </a:endParaRPr>
        </a:p>
      </dgm:t>
    </dgm:pt>
    <dgm:pt modelId="{160A474D-C0F6-4412-93F5-0D9AEC37D2EF}" type="parTrans" cxnId="{BE0F3D1E-8510-48B7-9569-B9799D8089A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DC0BC81C-307A-46D8-9E0A-E9625062CBD9}" type="sibTrans" cxnId="{BE0F3D1E-8510-48B7-9569-B9799D8089A6}">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FB4257F2-4843-4C7F-B36E-33DEA2CA89B0}">
      <dgm:prSet custT="1"/>
      <dgm:spPr/>
      <dgm:t>
        <a:bodyPr/>
        <a:lstStyle/>
        <a:p>
          <a:pPr algn="ctr" rtl="1"/>
          <a:r>
            <a:rPr lang="ar-SA" sz="2800" b="1" smtClean="0">
              <a:latin typeface="Times New Roman" panose="02020603050405020304" pitchFamily="18" charset="0"/>
              <a:cs typeface="Times New Roman" panose="02020603050405020304" pitchFamily="18" charset="0"/>
            </a:rPr>
            <a:t>إعداد قاموس الجدارات والقدرات والمهارات للوظائف</a:t>
          </a:r>
          <a:endParaRPr lang="en-US" sz="2800" b="1">
            <a:latin typeface="Times New Roman" panose="02020603050405020304" pitchFamily="18" charset="0"/>
            <a:cs typeface="Times New Roman" panose="02020603050405020304" pitchFamily="18" charset="0"/>
          </a:endParaRPr>
        </a:p>
      </dgm:t>
    </dgm:pt>
    <dgm:pt modelId="{816BC8F3-D726-40AC-A38D-4C5CA639B365}" type="parTrans" cxnId="{70CFB8DA-47FB-4B19-8E74-D0A5428B4CD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B8EF26A9-FDD7-4CA0-A4D7-B5BF7B29C651}" type="sibTrans" cxnId="{70CFB8DA-47FB-4B19-8E74-D0A5428B4CDD}">
      <dgm:prSet/>
      <dgm:spPr/>
      <dgm:t>
        <a:bodyPr/>
        <a:lstStyle/>
        <a:p>
          <a:pPr algn="ctr" rtl="1"/>
          <a:endParaRPr lang="en-US" sz="2800" b="1">
            <a:latin typeface="Times New Roman" panose="02020603050405020304" pitchFamily="18" charset="0"/>
            <a:cs typeface="Times New Roman" panose="02020603050405020304" pitchFamily="18" charset="0"/>
          </a:endParaRPr>
        </a:p>
      </dgm:t>
    </dgm:pt>
    <dgm:pt modelId="{3C0935BD-FC09-435F-9FBE-DAA18512E9F8}" type="pres">
      <dgm:prSet presAssocID="{5C816308-D309-4DDE-B651-5C0DDBD6229F}" presName="vert0" presStyleCnt="0">
        <dgm:presLayoutVars>
          <dgm:dir/>
          <dgm:animOne val="branch"/>
          <dgm:animLvl val="lvl"/>
        </dgm:presLayoutVars>
      </dgm:prSet>
      <dgm:spPr/>
      <dgm:t>
        <a:bodyPr/>
        <a:lstStyle/>
        <a:p>
          <a:endParaRPr lang="en-US"/>
        </a:p>
      </dgm:t>
    </dgm:pt>
    <dgm:pt modelId="{8C3FFD96-B946-4EFE-9E09-EA6AC210A9D1}" type="pres">
      <dgm:prSet presAssocID="{A0D78006-233E-41C1-8993-923464C87D45}" presName="thickLine" presStyleLbl="alignNode1" presStyleIdx="0" presStyleCnt="4"/>
      <dgm:spPr/>
    </dgm:pt>
    <dgm:pt modelId="{E8B40432-A2BE-4E3B-890E-A5F91F63E94A}" type="pres">
      <dgm:prSet presAssocID="{A0D78006-233E-41C1-8993-923464C87D45}" presName="horz1" presStyleCnt="0"/>
      <dgm:spPr/>
    </dgm:pt>
    <dgm:pt modelId="{4DE4E2D1-64EB-4833-BD26-998C545CAB77}" type="pres">
      <dgm:prSet presAssocID="{A0D78006-233E-41C1-8993-923464C87D45}" presName="tx1" presStyleLbl="revTx" presStyleIdx="0" presStyleCnt="4"/>
      <dgm:spPr/>
      <dgm:t>
        <a:bodyPr/>
        <a:lstStyle/>
        <a:p>
          <a:endParaRPr lang="en-US"/>
        </a:p>
      </dgm:t>
    </dgm:pt>
    <dgm:pt modelId="{3A2D03D6-F648-442C-A4B0-83FDFFD160A2}" type="pres">
      <dgm:prSet presAssocID="{A0D78006-233E-41C1-8993-923464C87D45}" presName="vert1" presStyleCnt="0"/>
      <dgm:spPr/>
    </dgm:pt>
    <dgm:pt modelId="{B9942377-E7F4-4876-8A34-4DF23D696D6F}" type="pres">
      <dgm:prSet presAssocID="{270F5D2E-00C0-4857-9EC4-8F039C6BC8B4}" presName="thickLine" presStyleLbl="alignNode1" presStyleIdx="1" presStyleCnt="4"/>
      <dgm:spPr/>
    </dgm:pt>
    <dgm:pt modelId="{06CCC988-C4A8-4E1E-9AA8-F321D29D0ACF}" type="pres">
      <dgm:prSet presAssocID="{270F5D2E-00C0-4857-9EC4-8F039C6BC8B4}" presName="horz1" presStyleCnt="0"/>
      <dgm:spPr/>
    </dgm:pt>
    <dgm:pt modelId="{2CF55A5B-2F74-4C3B-A8A1-2CC371AEEF1B}" type="pres">
      <dgm:prSet presAssocID="{270F5D2E-00C0-4857-9EC4-8F039C6BC8B4}" presName="tx1" presStyleLbl="revTx" presStyleIdx="1" presStyleCnt="4"/>
      <dgm:spPr/>
      <dgm:t>
        <a:bodyPr/>
        <a:lstStyle/>
        <a:p>
          <a:endParaRPr lang="en-US"/>
        </a:p>
      </dgm:t>
    </dgm:pt>
    <dgm:pt modelId="{5A306F59-81A5-4E03-9934-0E662C7BE4C8}" type="pres">
      <dgm:prSet presAssocID="{270F5D2E-00C0-4857-9EC4-8F039C6BC8B4}" presName="vert1" presStyleCnt="0"/>
      <dgm:spPr/>
    </dgm:pt>
    <dgm:pt modelId="{6884BD18-B534-48B1-8EB4-118D8C09ED2C}" type="pres">
      <dgm:prSet presAssocID="{3F087343-86BA-4DAD-8763-6B4BB4D1D27D}" presName="thickLine" presStyleLbl="alignNode1" presStyleIdx="2" presStyleCnt="4"/>
      <dgm:spPr/>
    </dgm:pt>
    <dgm:pt modelId="{409A6566-2C0A-4A0C-9470-8385BC06A94F}" type="pres">
      <dgm:prSet presAssocID="{3F087343-86BA-4DAD-8763-6B4BB4D1D27D}" presName="horz1" presStyleCnt="0"/>
      <dgm:spPr/>
    </dgm:pt>
    <dgm:pt modelId="{8B8DB2A8-198B-40CC-862C-17A57F400995}" type="pres">
      <dgm:prSet presAssocID="{3F087343-86BA-4DAD-8763-6B4BB4D1D27D}" presName="tx1" presStyleLbl="revTx" presStyleIdx="2" presStyleCnt="4"/>
      <dgm:spPr/>
      <dgm:t>
        <a:bodyPr/>
        <a:lstStyle/>
        <a:p>
          <a:endParaRPr lang="en-US"/>
        </a:p>
      </dgm:t>
    </dgm:pt>
    <dgm:pt modelId="{832FD638-8D35-4D88-84E4-AD39D8EA6579}" type="pres">
      <dgm:prSet presAssocID="{3F087343-86BA-4DAD-8763-6B4BB4D1D27D}" presName="vert1" presStyleCnt="0"/>
      <dgm:spPr/>
    </dgm:pt>
    <dgm:pt modelId="{33553372-71AB-49A6-97B0-9F245884810C}" type="pres">
      <dgm:prSet presAssocID="{FB4257F2-4843-4C7F-B36E-33DEA2CA89B0}" presName="thickLine" presStyleLbl="alignNode1" presStyleIdx="3" presStyleCnt="4"/>
      <dgm:spPr/>
    </dgm:pt>
    <dgm:pt modelId="{4B68EE10-3102-4951-AC9F-D734449FC674}" type="pres">
      <dgm:prSet presAssocID="{FB4257F2-4843-4C7F-B36E-33DEA2CA89B0}" presName="horz1" presStyleCnt="0"/>
      <dgm:spPr/>
    </dgm:pt>
    <dgm:pt modelId="{94D7BF10-CFB7-4234-8214-FE50F2AF5602}" type="pres">
      <dgm:prSet presAssocID="{FB4257F2-4843-4C7F-B36E-33DEA2CA89B0}" presName="tx1" presStyleLbl="revTx" presStyleIdx="3" presStyleCnt="4"/>
      <dgm:spPr/>
      <dgm:t>
        <a:bodyPr/>
        <a:lstStyle/>
        <a:p>
          <a:endParaRPr lang="en-US"/>
        </a:p>
      </dgm:t>
    </dgm:pt>
    <dgm:pt modelId="{65009FAE-C46D-449C-9C9C-E5987C58573E}" type="pres">
      <dgm:prSet presAssocID="{FB4257F2-4843-4C7F-B36E-33DEA2CA89B0}" presName="vert1" presStyleCnt="0"/>
      <dgm:spPr/>
    </dgm:pt>
  </dgm:ptLst>
  <dgm:cxnLst>
    <dgm:cxn modelId="{0BDAD0F7-0326-4218-BCE7-09EAE1134764}" type="presOf" srcId="{A0D78006-233E-41C1-8993-923464C87D45}" destId="{4DE4E2D1-64EB-4833-BD26-998C545CAB77}" srcOrd="0" destOrd="0" presId="urn:microsoft.com/office/officeart/2008/layout/LinedList"/>
    <dgm:cxn modelId="{B328BECC-D8B6-4D9A-9729-FE5FCE611450}" type="presOf" srcId="{270F5D2E-00C0-4857-9EC4-8F039C6BC8B4}" destId="{2CF55A5B-2F74-4C3B-A8A1-2CC371AEEF1B}" srcOrd="0" destOrd="0" presId="urn:microsoft.com/office/officeart/2008/layout/LinedList"/>
    <dgm:cxn modelId="{4484AAF8-05A3-4159-8409-1A3BF0DB1097}" srcId="{5C816308-D309-4DDE-B651-5C0DDBD6229F}" destId="{270F5D2E-00C0-4857-9EC4-8F039C6BC8B4}" srcOrd="1" destOrd="0" parTransId="{7DEAD83D-86FC-43D2-BEDC-F447B020EB72}" sibTransId="{0D635232-E5F8-4835-82A8-6B03315A8073}"/>
    <dgm:cxn modelId="{26BD1B66-A23D-4F31-A7CE-61DAF636547B}" srcId="{5C816308-D309-4DDE-B651-5C0DDBD6229F}" destId="{A0D78006-233E-41C1-8993-923464C87D45}" srcOrd="0" destOrd="0" parTransId="{54EF5152-DEC0-4F52-9483-557FE1C8E45B}" sibTransId="{F3456712-88A9-4452-B5AE-869E641D2899}"/>
    <dgm:cxn modelId="{4AABDAC7-A339-4865-B32F-9D47F3C3F815}" type="presOf" srcId="{FB4257F2-4843-4C7F-B36E-33DEA2CA89B0}" destId="{94D7BF10-CFB7-4234-8214-FE50F2AF5602}" srcOrd="0" destOrd="0" presId="urn:microsoft.com/office/officeart/2008/layout/LinedList"/>
    <dgm:cxn modelId="{5BC4C7CA-A83C-4C0A-85F3-CDBA77D18413}" type="presOf" srcId="{5C816308-D309-4DDE-B651-5C0DDBD6229F}" destId="{3C0935BD-FC09-435F-9FBE-DAA18512E9F8}" srcOrd="0" destOrd="0" presId="urn:microsoft.com/office/officeart/2008/layout/LinedList"/>
    <dgm:cxn modelId="{236411A1-4C44-4BA7-8A44-57CD0AD7ABD0}" type="presOf" srcId="{3F087343-86BA-4DAD-8763-6B4BB4D1D27D}" destId="{8B8DB2A8-198B-40CC-862C-17A57F400995}" srcOrd="0" destOrd="0" presId="urn:microsoft.com/office/officeart/2008/layout/LinedList"/>
    <dgm:cxn modelId="{BE0F3D1E-8510-48B7-9569-B9799D8089A6}" srcId="{5C816308-D309-4DDE-B651-5C0DDBD6229F}" destId="{3F087343-86BA-4DAD-8763-6B4BB4D1D27D}" srcOrd="2" destOrd="0" parTransId="{160A474D-C0F6-4412-93F5-0D9AEC37D2EF}" sibTransId="{DC0BC81C-307A-46D8-9E0A-E9625062CBD9}"/>
    <dgm:cxn modelId="{70CFB8DA-47FB-4B19-8E74-D0A5428B4CDD}" srcId="{5C816308-D309-4DDE-B651-5C0DDBD6229F}" destId="{FB4257F2-4843-4C7F-B36E-33DEA2CA89B0}" srcOrd="3" destOrd="0" parTransId="{816BC8F3-D726-40AC-A38D-4C5CA639B365}" sibTransId="{B8EF26A9-FDD7-4CA0-A4D7-B5BF7B29C651}"/>
    <dgm:cxn modelId="{F5EA523B-3E2C-4D30-864E-6C389803A8FE}" type="presParOf" srcId="{3C0935BD-FC09-435F-9FBE-DAA18512E9F8}" destId="{8C3FFD96-B946-4EFE-9E09-EA6AC210A9D1}" srcOrd="0" destOrd="0" presId="urn:microsoft.com/office/officeart/2008/layout/LinedList"/>
    <dgm:cxn modelId="{C4340D91-52C3-47A1-A80E-8C096C58AC01}" type="presParOf" srcId="{3C0935BD-FC09-435F-9FBE-DAA18512E9F8}" destId="{E8B40432-A2BE-4E3B-890E-A5F91F63E94A}" srcOrd="1" destOrd="0" presId="urn:microsoft.com/office/officeart/2008/layout/LinedList"/>
    <dgm:cxn modelId="{B9B5BD12-3869-4CAC-B566-C8C9E6C953D2}" type="presParOf" srcId="{E8B40432-A2BE-4E3B-890E-A5F91F63E94A}" destId="{4DE4E2D1-64EB-4833-BD26-998C545CAB77}" srcOrd="0" destOrd="0" presId="urn:microsoft.com/office/officeart/2008/layout/LinedList"/>
    <dgm:cxn modelId="{8D43C2DE-66AC-40D1-BDFC-0C3865B1938C}" type="presParOf" srcId="{E8B40432-A2BE-4E3B-890E-A5F91F63E94A}" destId="{3A2D03D6-F648-442C-A4B0-83FDFFD160A2}" srcOrd="1" destOrd="0" presId="urn:microsoft.com/office/officeart/2008/layout/LinedList"/>
    <dgm:cxn modelId="{CFEB4F14-817C-4CC9-9B54-2820F03E25C9}" type="presParOf" srcId="{3C0935BD-FC09-435F-9FBE-DAA18512E9F8}" destId="{B9942377-E7F4-4876-8A34-4DF23D696D6F}" srcOrd="2" destOrd="0" presId="urn:microsoft.com/office/officeart/2008/layout/LinedList"/>
    <dgm:cxn modelId="{0609E521-DA45-4B96-A165-89247A3F6ED8}" type="presParOf" srcId="{3C0935BD-FC09-435F-9FBE-DAA18512E9F8}" destId="{06CCC988-C4A8-4E1E-9AA8-F321D29D0ACF}" srcOrd="3" destOrd="0" presId="urn:microsoft.com/office/officeart/2008/layout/LinedList"/>
    <dgm:cxn modelId="{099B2F14-34BE-4CFF-BDD7-8518DF0DA3CB}" type="presParOf" srcId="{06CCC988-C4A8-4E1E-9AA8-F321D29D0ACF}" destId="{2CF55A5B-2F74-4C3B-A8A1-2CC371AEEF1B}" srcOrd="0" destOrd="0" presId="urn:microsoft.com/office/officeart/2008/layout/LinedList"/>
    <dgm:cxn modelId="{46C464C8-E719-4D70-942C-6CEF4AD699B5}" type="presParOf" srcId="{06CCC988-C4A8-4E1E-9AA8-F321D29D0ACF}" destId="{5A306F59-81A5-4E03-9934-0E662C7BE4C8}" srcOrd="1" destOrd="0" presId="urn:microsoft.com/office/officeart/2008/layout/LinedList"/>
    <dgm:cxn modelId="{226ADA4B-9837-453A-BF85-23002BE6BC24}" type="presParOf" srcId="{3C0935BD-FC09-435F-9FBE-DAA18512E9F8}" destId="{6884BD18-B534-48B1-8EB4-118D8C09ED2C}" srcOrd="4" destOrd="0" presId="urn:microsoft.com/office/officeart/2008/layout/LinedList"/>
    <dgm:cxn modelId="{47432B9D-1E15-4F67-A08D-9FB89EB00464}" type="presParOf" srcId="{3C0935BD-FC09-435F-9FBE-DAA18512E9F8}" destId="{409A6566-2C0A-4A0C-9470-8385BC06A94F}" srcOrd="5" destOrd="0" presId="urn:microsoft.com/office/officeart/2008/layout/LinedList"/>
    <dgm:cxn modelId="{1AF2F4C2-3E74-4958-B636-E5D26A3DECC5}" type="presParOf" srcId="{409A6566-2C0A-4A0C-9470-8385BC06A94F}" destId="{8B8DB2A8-198B-40CC-862C-17A57F400995}" srcOrd="0" destOrd="0" presId="urn:microsoft.com/office/officeart/2008/layout/LinedList"/>
    <dgm:cxn modelId="{5B802F2A-ECEA-4191-A97C-2345C5D082A4}" type="presParOf" srcId="{409A6566-2C0A-4A0C-9470-8385BC06A94F}" destId="{832FD638-8D35-4D88-84E4-AD39D8EA6579}" srcOrd="1" destOrd="0" presId="urn:microsoft.com/office/officeart/2008/layout/LinedList"/>
    <dgm:cxn modelId="{3C31E942-C8CA-44D5-ACFF-BDD83B06E1A1}" type="presParOf" srcId="{3C0935BD-FC09-435F-9FBE-DAA18512E9F8}" destId="{33553372-71AB-49A6-97B0-9F245884810C}" srcOrd="6" destOrd="0" presId="urn:microsoft.com/office/officeart/2008/layout/LinedList"/>
    <dgm:cxn modelId="{287FDCCE-8337-4F4A-89D4-FFB80794E2A4}" type="presParOf" srcId="{3C0935BD-FC09-435F-9FBE-DAA18512E9F8}" destId="{4B68EE10-3102-4951-AC9F-D734449FC674}" srcOrd="7" destOrd="0" presId="urn:microsoft.com/office/officeart/2008/layout/LinedList"/>
    <dgm:cxn modelId="{99DD5633-EE38-4BFF-88C0-503B01C58EB6}" type="presParOf" srcId="{4B68EE10-3102-4951-AC9F-D734449FC674}" destId="{94D7BF10-CFB7-4234-8214-FE50F2AF5602}" srcOrd="0" destOrd="0" presId="urn:microsoft.com/office/officeart/2008/layout/LinedList"/>
    <dgm:cxn modelId="{67E18307-290A-4F8E-AAF1-FF9B601A5D58}" type="presParOf" srcId="{4B68EE10-3102-4951-AC9F-D734449FC674}" destId="{65009FAE-C46D-449C-9C9C-E5987C5857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5145F-9717-4B0A-9A51-83016036E896}">
      <dsp:nvSpPr>
        <dsp:cNvPr id="0" name=""/>
        <dsp:cNvSpPr/>
      </dsp:nvSpPr>
      <dsp:spPr>
        <a:xfrm>
          <a:off x="700516" y="49109"/>
          <a:ext cx="4039524" cy="4039524"/>
        </a:xfrm>
        <a:prstGeom prst="circularArrow">
          <a:avLst>
            <a:gd name="adj1" fmla="val 4668"/>
            <a:gd name="adj2" fmla="val 272909"/>
            <a:gd name="adj3" fmla="val 13047511"/>
            <a:gd name="adj4" fmla="val 17885291"/>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39A55-72A8-4E3B-A043-367283C700EB}">
      <dsp:nvSpPr>
        <dsp:cNvPr id="0" name=""/>
        <dsp:cNvSpPr/>
      </dsp:nvSpPr>
      <dsp:spPr>
        <a:xfrm>
          <a:off x="1450460" y="119581"/>
          <a:ext cx="2539635" cy="126981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التوظيف</a:t>
          </a:r>
          <a:endParaRPr lang="en-US" sz="2800" b="1" kern="1200">
            <a:latin typeface="Times New Roman" panose="02020603050405020304" pitchFamily="18" charset="0"/>
            <a:cs typeface="Times New Roman" panose="02020603050405020304" pitchFamily="18" charset="0"/>
          </a:endParaRPr>
        </a:p>
      </dsp:txBody>
      <dsp:txXfrm>
        <a:off x="1512447" y="181568"/>
        <a:ext cx="2415661" cy="1145843"/>
      </dsp:txXfrm>
    </dsp:sp>
    <dsp:sp modelId="{53F094A0-011F-4D1A-B125-A31DC83679C2}">
      <dsp:nvSpPr>
        <dsp:cNvPr id="0" name=""/>
        <dsp:cNvSpPr/>
      </dsp:nvSpPr>
      <dsp:spPr>
        <a:xfrm>
          <a:off x="2900918" y="1570038"/>
          <a:ext cx="2539635" cy="126981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التدريب</a:t>
          </a:r>
          <a:endParaRPr lang="en-US" sz="2800" b="1" kern="1200">
            <a:latin typeface="Times New Roman" panose="02020603050405020304" pitchFamily="18" charset="0"/>
            <a:cs typeface="Times New Roman" panose="02020603050405020304" pitchFamily="18" charset="0"/>
          </a:endParaRPr>
        </a:p>
      </dsp:txBody>
      <dsp:txXfrm>
        <a:off x="2962905" y="1632025"/>
        <a:ext cx="2415661" cy="1145843"/>
      </dsp:txXfrm>
    </dsp:sp>
    <dsp:sp modelId="{523DDB2B-DF78-4CFA-8FAF-609068698E6E}">
      <dsp:nvSpPr>
        <dsp:cNvPr id="0" name=""/>
        <dsp:cNvSpPr/>
      </dsp:nvSpPr>
      <dsp:spPr>
        <a:xfrm>
          <a:off x="1450460" y="3020496"/>
          <a:ext cx="2539635" cy="126981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الدافع الإيجابي والدافع السلبي للموارد البشرية</a:t>
          </a:r>
          <a:endParaRPr lang="en-US" sz="2800" b="1" kern="1200">
            <a:latin typeface="Times New Roman" panose="02020603050405020304" pitchFamily="18" charset="0"/>
            <a:cs typeface="Times New Roman" panose="02020603050405020304" pitchFamily="18" charset="0"/>
          </a:endParaRPr>
        </a:p>
      </dsp:txBody>
      <dsp:txXfrm>
        <a:off x="1512447" y="3082483"/>
        <a:ext cx="2415661" cy="1145843"/>
      </dsp:txXfrm>
    </dsp:sp>
    <dsp:sp modelId="{16D4D654-E425-456A-A022-219A48970872}">
      <dsp:nvSpPr>
        <dsp:cNvPr id="0" name=""/>
        <dsp:cNvSpPr/>
      </dsp:nvSpPr>
      <dsp:spPr>
        <a:xfrm>
          <a:off x="3" y="1570038"/>
          <a:ext cx="2539635" cy="126981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الإدارة الجيدة للموارد البشرية</a:t>
          </a:r>
          <a:endParaRPr lang="en-US" sz="2800" b="1" kern="1200">
            <a:latin typeface="Times New Roman" panose="02020603050405020304" pitchFamily="18" charset="0"/>
            <a:cs typeface="Times New Roman" panose="02020603050405020304" pitchFamily="18" charset="0"/>
          </a:endParaRPr>
        </a:p>
      </dsp:txBody>
      <dsp:txXfrm>
        <a:off x="61990" y="1632025"/>
        <a:ext cx="2415661" cy="11458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F3C04-D9B1-4C95-A7E6-3B7642DF0A39}">
      <dsp:nvSpPr>
        <dsp:cNvPr id="0" name=""/>
        <dsp:cNvSpPr/>
      </dsp:nvSpPr>
      <dsp:spPr>
        <a:xfrm>
          <a:off x="1735" y="1853"/>
          <a:ext cx="10732677" cy="19988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إستقطاب الكفاءات العالية والممـيزة للعمل:</a:t>
          </a:r>
          <a:endParaRPr lang="en-US" sz="2800" b="1" kern="1200" dirty="0">
            <a:latin typeface="Times New Roman" panose="02020603050405020304" pitchFamily="18" charset="0"/>
            <a:cs typeface="Times New Roman" panose="02020603050405020304" pitchFamily="18" charset="0"/>
          </a:endParaRPr>
        </a:p>
      </dsp:txBody>
      <dsp:txXfrm>
        <a:off x="60279" y="60397"/>
        <a:ext cx="10615589" cy="1881768"/>
      </dsp:txXfrm>
    </dsp:sp>
    <dsp:sp modelId="{DCEB2F9F-AC3B-489C-97FF-380271801F46}">
      <dsp:nvSpPr>
        <dsp:cNvPr id="0" name=""/>
        <dsp:cNvSpPr/>
      </dsp:nvSpPr>
      <dsp:spPr>
        <a:xfrm>
          <a:off x="8210264" y="2281359"/>
          <a:ext cx="2524148" cy="19988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دراسة سوق العمل</a:t>
          </a:r>
          <a:endParaRPr lang="en-US" sz="2800" b="1" kern="1200" dirty="0">
            <a:latin typeface="Times New Roman" panose="02020603050405020304" pitchFamily="18" charset="0"/>
            <a:cs typeface="Times New Roman" panose="02020603050405020304" pitchFamily="18" charset="0"/>
          </a:endParaRPr>
        </a:p>
      </dsp:txBody>
      <dsp:txXfrm>
        <a:off x="8268808" y="2339903"/>
        <a:ext cx="2407060" cy="1881768"/>
      </dsp:txXfrm>
    </dsp:sp>
    <dsp:sp modelId="{77A76587-3BD5-40D9-BECE-DEA8AEC56F07}">
      <dsp:nvSpPr>
        <dsp:cNvPr id="0" name=""/>
        <dsp:cNvSpPr/>
      </dsp:nvSpPr>
      <dsp:spPr>
        <a:xfrm>
          <a:off x="5474088" y="2281359"/>
          <a:ext cx="2524148" cy="19988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تحديد أفضل المصادر المحلية والخارجية للتوظيف</a:t>
          </a:r>
          <a:endParaRPr lang="en-US" sz="2800" b="1" kern="1200" dirty="0">
            <a:latin typeface="Times New Roman" panose="02020603050405020304" pitchFamily="18" charset="0"/>
            <a:cs typeface="Times New Roman" panose="02020603050405020304" pitchFamily="18" charset="0"/>
          </a:endParaRPr>
        </a:p>
      </dsp:txBody>
      <dsp:txXfrm>
        <a:off x="5532632" y="2339903"/>
        <a:ext cx="2407060" cy="1881768"/>
      </dsp:txXfrm>
    </dsp:sp>
    <dsp:sp modelId="{BEC0B7E5-81D9-4C79-8684-2BC3DCE5327D}">
      <dsp:nvSpPr>
        <dsp:cNvPr id="0" name=""/>
        <dsp:cNvSpPr/>
      </dsp:nvSpPr>
      <dsp:spPr>
        <a:xfrm>
          <a:off x="2737911" y="2281359"/>
          <a:ext cx="2524148" cy="19988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الإتصال والتواصل الفعال مع المصادر المثلى للموارد البشرية</a:t>
          </a:r>
          <a:endParaRPr lang="en-US" sz="2800" b="1" kern="1200" dirty="0">
            <a:latin typeface="Times New Roman" panose="02020603050405020304" pitchFamily="18" charset="0"/>
            <a:cs typeface="Times New Roman" panose="02020603050405020304" pitchFamily="18" charset="0"/>
          </a:endParaRPr>
        </a:p>
      </dsp:txBody>
      <dsp:txXfrm>
        <a:off x="2796455" y="2339903"/>
        <a:ext cx="2407060" cy="1881768"/>
      </dsp:txXfrm>
    </dsp:sp>
    <dsp:sp modelId="{00A2F7D0-896D-4C7D-8DCF-976880C83ABD}">
      <dsp:nvSpPr>
        <dsp:cNvPr id="0" name=""/>
        <dsp:cNvSpPr/>
      </dsp:nvSpPr>
      <dsp:spPr>
        <a:xfrm>
          <a:off x="1735" y="2281359"/>
          <a:ext cx="2524148" cy="19988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إقامة وإدامة علاقات متطورة بين المراكز التعليمية والتدريبية </a:t>
          </a:r>
          <a:r>
            <a:rPr lang="ar-SA" sz="2800" b="1" kern="1200" smtClean="0">
              <a:latin typeface="Times New Roman" panose="02020603050405020304" pitchFamily="18" charset="0"/>
              <a:cs typeface="Times New Roman" panose="02020603050405020304" pitchFamily="18" charset="0"/>
            </a:rPr>
            <a:t>وبين الشركة</a:t>
          </a:r>
          <a:endParaRPr lang="en-US" sz="2800" b="1" kern="1200" dirty="0">
            <a:latin typeface="Times New Roman" panose="02020603050405020304" pitchFamily="18" charset="0"/>
            <a:cs typeface="Times New Roman" panose="02020603050405020304" pitchFamily="18" charset="0"/>
          </a:endParaRPr>
        </a:p>
      </dsp:txBody>
      <dsp:txXfrm>
        <a:off x="60279" y="2339903"/>
        <a:ext cx="2407060" cy="18817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B0AD-58DE-4ACE-8F86-09B7F8A47F63}">
      <dsp:nvSpPr>
        <dsp:cNvPr id="0" name=""/>
        <dsp:cNvSpPr/>
      </dsp:nvSpPr>
      <dsp:spPr>
        <a:xfrm>
          <a:off x="417115" y="2100"/>
          <a:ext cx="7293768" cy="663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إجراءات جذب وإستقطاب الموظفين (الإعلان-الإتصال)</a:t>
          </a:r>
          <a:endParaRPr lang="en-US" sz="2800" b="1" kern="1200" dirty="0">
            <a:latin typeface="Times New Roman" panose="02020603050405020304" pitchFamily="18" charset="0"/>
            <a:cs typeface="Times New Roman" panose="02020603050405020304" pitchFamily="18" charset="0"/>
          </a:endParaRPr>
        </a:p>
      </dsp:txBody>
      <dsp:txXfrm>
        <a:off x="417115" y="2100"/>
        <a:ext cx="7293768" cy="663069"/>
      </dsp:txXfrm>
    </dsp:sp>
    <dsp:sp modelId="{476E447D-8A09-47AF-A507-C6A00A6E30F2}">
      <dsp:nvSpPr>
        <dsp:cNvPr id="0" name=""/>
        <dsp:cNvSpPr/>
      </dsp:nvSpPr>
      <dsp:spPr>
        <a:xfrm>
          <a:off x="417115" y="665170"/>
          <a:ext cx="972502" cy="162083"/>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C4B1E-3DDB-4AA7-A5A4-ABC36DEC3399}">
      <dsp:nvSpPr>
        <dsp:cNvPr id="0" name=""/>
        <dsp:cNvSpPr/>
      </dsp:nvSpPr>
      <dsp:spPr>
        <a:xfrm>
          <a:off x="1446347" y="665170"/>
          <a:ext cx="972502" cy="162083"/>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35BA4-3EF8-4680-A2E1-62E0B4BADA29}">
      <dsp:nvSpPr>
        <dsp:cNvPr id="0" name=""/>
        <dsp:cNvSpPr/>
      </dsp:nvSpPr>
      <dsp:spPr>
        <a:xfrm>
          <a:off x="2475579" y="665170"/>
          <a:ext cx="972502" cy="162083"/>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6A8BC-0D4D-4D6C-B7F4-41BD2FB9EDF0}">
      <dsp:nvSpPr>
        <dsp:cNvPr id="0" name=""/>
        <dsp:cNvSpPr/>
      </dsp:nvSpPr>
      <dsp:spPr>
        <a:xfrm>
          <a:off x="3504811" y="665170"/>
          <a:ext cx="972502" cy="162083"/>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87A9C-6F97-4CC1-9E9D-1F09398BE0C4}">
      <dsp:nvSpPr>
        <dsp:cNvPr id="0" name=""/>
        <dsp:cNvSpPr/>
      </dsp:nvSpPr>
      <dsp:spPr>
        <a:xfrm>
          <a:off x="4534042" y="665170"/>
          <a:ext cx="972502" cy="162083"/>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E655A-384D-46B5-9693-B273AF1B09EE}">
      <dsp:nvSpPr>
        <dsp:cNvPr id="0" name=""/>
        <dsp:cNvSpPr/>
      </dsp:nvSpPr>
      <dsp:spPr>
        <a:xfrm>
          <a:off x="5563274" y="665170"/>
          <a:ext cx="972502" cy="162083"/>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2E469-4673-4252-B15E-DC9FD1E306E5}">
      <dsp:nvSpPr>
        <dsp:cNvPr id="0" name=""/>
        <dsp:cNvSpPr/>
      </dsp:nvSpPr>
      <dsp:spPr>
        <a:xfrm>
          <a:off x="6592506" y="665170"/>
          <a:ext cx="972502" cy="162083"/>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042DA-4E9E-4184-BCC8-4BF221899AD9}">
      <dsp:nvSpPr>
        <dsp:cNvPr id="0" name=""/>
        <dsp:cNvSpPr/>
      </dsp:nvSpPr>
      <dsp:spPr>
        <a:xfrm>
          <a:off x="417115" y="916750"/>
          <a:ext cx="7293768" cy="663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تلقي طلبات التوظيف وتبويبها وأرشفتها يدويا وإلكترونيا</a:t>
          </a:r>
          <a:endParaRPr lang="en-US" sz="2800" b="1" kern="1200" dirty="0">
            <a:latin typeface="Times New Roman" panose="02020603050405020304" pitchFamily="18" charset="0"/>
            <a:cs typeface="Times New Roman" panose="02020603050405020304" pitchFamily="18" charset="0"/>
          </a:endParaRPr>
        </a:p>
      </dsp:txBody>
      <dsp:txXfrm>
        <a:off x="417115" y="916750"/>
        <a:ext cx="7293768" cy="663069"/>
      </dsp:txXfrm>
    </dsp:sp>
    <dsp:sp modelId="{FB726B6A-6607-41E8-B120-B9BB48584BA9}">
      <dsp:nvSpPr>
        <dsp:cNvPr id="0" name=""/>
        <dsp:cNvSpPr/>
      </dsp:nvSpPr>
      <dsp:spPr>
        <a:xfrm>
          <a:off x="417115" y="1579820"/>
          <a:ext cx="972502" cy="162083"/>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BC6E3-A9BB-4FDB-8403-8173A91380C6}">
      <dsp:nvSpPr>
        <dsp:cNvPr id="0" name=""/>
        <dsp:cNvSpPr/>
      </dsp:nvSpPr>
      <dsp:spPr>
        <a:xfrm>
          <a:off x="1446347" y="1579820"/>
          <a:ext cx="972502" cy="162083"/>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53952-C7D1-48FA-8353-43C590875277}">
      <dsp:nvSpPr>
        <dsp:cNvPr id="0" name=""/>
        <dsp:cNvSpPr/>
      </dsp:nvSpPr>
      <dsp:spPr>
        <a:xfrm>
          <a:off x="2475579" y="1579820"/>
          <a:ext cx="972502" cy="162083"/>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2CE92-F488-4895-AEC6-586A9180CB68}">
      <dsp:nvSpPr>
        <dsp:cNvPr id="0" name=""/>
        <dsp:cNvSpPr/>
      </dsp:nvSpPr>
      <dsp:spPr>
        <a:xfrm>
          <a:off x="3504811" y="1579820"/>
          <a:ext cx="972502" cy="162083"/>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0ACF4-F8AE-4765-816C-7061311CB04A}">
      <dsp:nvSpPr>
        <dsp:cNvPr id="0" name=""/>
        <dsp:cNvSpPr/>
      </dsp:nvSpPr>
      <dsp:spPr>
        <a:xfrm>
          <a:off x="4534042" y="1579820"/>
          <a:ext cx="972502" cy="162083"/>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E0946-AF90-41FD-8129-4ABB1770CBD5}">
      <dsp:nvSpPr>
        <dsp:cNvPr id="0" name=""/>
        <dsp:cNvSpPr/>
      </dsp:nvSpPr>
      <dsp:spPr>
        <a:xfrm>
          <a:off x="5563274" y="1579820"/>
          <a:ext cx="972502" cy="162083"/>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33A5B-93DF-471E-9E7A-4D5568DF4072}">
      <dsp:nvSpPr>
        <dsp:cNvPr id="0" name=""/>
        <dsp:cNvSpPr/>
      </dsp:nvSpPr>
      <dsp:spPr>
        <a:xfrm>
          <a:off x="6592506" y="1579820"/>
          <a:ext cx="972502" cy="162083"/>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773D1-7577-4788-BF1E-F56363FEFFAC}">
      <dsp:nvSpPr>
        <dsp:cNvPr id="0" name=""/>
        <dsp:cNvSpPr/>
      </dsp:nvSpPr>
      <dsp:spPr>
        <a:xfrm>
          <a:off x="417115" y="1831400"/>
          <a:ext cx="7293768" cy="663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دراسة الطلبات والترشيح المبدئي</a:t>
          </a:r>
          <a:endParaRPr lang="en-US" sz="2800" b="1" kern="1200">
            <a:latin typeface="Times New Roman" panose="02020603050405020304" pitchFamily="18" charset="0"/>
            <a:cs typeface="Times New Roman" panose="02020603050405020304" pitchFamily="18" charset="0"/>
          </a:endParaRPr>
        </a:p>
      </dsp:txBody>
      <dsp:txXfrm>
        <a:off x="417115" y="1831400"/>
        <a:ext cx="7293768" cy="663069"/>
      </dsp:txXfrm>
    </dsp:sp>
    <dsp:sp modelId="{4E4F309E-00D5-42FF-B979-DE5CC2DE1389}">
      <dsp:nvSpPr>
        <dsp:cNvPr id="0" name=""/>
        <dsp:cNvSpPr/>
      </dsp:nvSpPr>
      <dsp:spPr>
        <a:xfrm>
          <a:off x="417115" y="2494470"/>
          <a:ext cx="972502" cy="162083"/>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36521-F688-47C7-9C89-33915CFB85E9}">
      <dsp:nvSpPr>
        <dsp:cNvPr id="0" name=""/>
        <dsp:cNvSpPr/>
      </dsp:nvSpPr>
      <dsp:spPr>
        <a:xfrm>
          <a:off x="1446347" y="2494470"/>
          <a:ext cx="972502" cy="162083"/>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31951-72B9-4BF9-B14C-E4B51092948E}">
      <dsp:nvSpPr>
        <dsp:cNvPr id="0" name=""/>
        <dsp:cNvSpPr/>
      </dsp:nvSpPr>
      <dsp:spPr>
        <a:xfrm>
          <a:off x="2475579" y="2494470"/>
          <a:ext cx="972502" cy="162083"/>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666F5-352E-49D8-9249-4BA5FB3C1728}">
      <dsp:nvSpPr>
        <dsp:cNvPr id="0" name=""/>
        <dsp:cNvSpPr/>
      </dsp:nvSpPr>
      <dsp:spPr>
        <a:xfrm>
          <a:off x="3504811" y="2494470"/>
          <a:ext cx="972502" cy="162083"/>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575CE-0AB9-42D3-A9DF-6219CE5491C8}">
      <dsp:nvSpPr>
        <dsp:cNvPr id="0" name=""/>
        <dsp:cNvSpPr/>
      </dsp:nvSpPr>
      <dsp:spPr>
        <a:xfrm>
          <a:off x="4534042" y="2494470"/>
          <a:ext cx="972502" cy="162083"/>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8BBB1-725E-4E8B-AFE1-3A0EBA2D1538}">
      <dsp:nvSpPr>
        <dsp:cNvPr id="0" name=""/>
        <dsp:cNvSpPr/>
      </dsp:nvSpPr>
      <dsp:spPr>
        <a:xfrm>
          <a:off x="5563274" y="2494470"/>
          <a:ext cx="972502" cy="162083"/>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E5B31-5F84-4B1D-B618-9068D04C94A6}">
      <dsp:nvSpPr>
        <dsp:cNvPr id="0" name=""/>
        <dsp:cNvSpPr/>
      </dsp:nvSpPr>
      <dsp:spPr>
        <a:xfrm>
          <a:off x="6592506" y="2494470"/>
          <a:ext cx="972502" cy="162083"/>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0D7A2-D1C4-4FEB-BCFD-B4A5F89B960B}">
      <dsp:nvSpPr>
        <dsp:cNvPr id="0" name=""/>
        <dsp:cNvSpPr/>
      </dsp:nvSpPr>
      <dsp:spPr>
        <a:xfrm>
          <a:off x="417115" y="2746049"/>
          <a:ext cx="7293768" cy="663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إجراء المقابلات الشخصية</a:t>
          </a:r>
          <a:endParaRPr lang="en-US" sz="2800" b="1" kern="1200">
            <a:latin typeface="Times New Roman" panose="02020603050405020304" pitchFamily="18" charset="0"/>
            <a:cs typeface="Times New Roman" panose="02020603050405020304" pitchFamily="18" charset="0"/>
          </a:endParaRPr>
        </a:p>
      </dsp:txBody>
      <dsp:txXfrm>
        <a:off x="417115" y="2746049"/>
        <a:ext cx="7293768" cy="663069"/>
      </dsp:txXfrm>
    </dsp:sp>
    <dsp:sp modelId="{015FB4D3-23E5-435C-94BB-4DBF932E2242}">
      <dsp:nvSpPr>
        <dsp:cNvPr id="0" name=""/>
        <dsp:cNvSpPr/>
      </dsp:nvSpPr>
      <dsp:spPr>
        <a:xfrm>
          <a:off x="417115" y="3409119"/>
          <a:ext cx="972502" cy="162083"/>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D8A16-60D6-4F7F-BA4E-F60A92C73539}">
      <dsp:nvSpPr>
        <dsp:cNvPr id="0" name=""/>
        <dsp:cNvSpPr/>
      </dsp:nvSpPr>
      <dsp:spPr>
        <a:xfrm>
          <a:off x="1446347" y="3409119"/>
          <a:ext cx="972502" cy="162083"/>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2CDE8-A8B0-4BDD-B03F-1E1850A7404C}">
      <dsp:nvSpPr>
        <dsp:cNvPr id="0" name=""/>
        <dsp:cNvSpPr/>
      </dsp:nvSpPr>
      <dsp:spPr>
        <a:xfrm>
          <a:off x="2475579" y="3409119"/>
          <a:ext cx="972502" cy="162083"/>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EC991-28BA-43EB-A40A-2AB1D1D503AE}">
      <dsp:nvSpPr>
        <dsp:cNvPr id="0" name=""/>
        <dsp:cNvSpPr/>
      </dsp:nvSpPr>
      <dsp:spPr>
        <a:xfrm>
          <a:off x="3504811" y="3409119"/>
          <a:ext cx="972502" cy="162083"/>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0EDA0-00AC-4E1B-BBA0-C88903BE2F30}">
      <dsp:nvSpPr>
        <dsp:cNvPr id="0" name=""/>
        <dsp:cNvSpPr/>
      </dsp:nvSpPr>
      <dsp:spPr>
        <a:xfrm>
          <a:off x="4534042" y="3409119"/>
          <a:ext cx="972502" cy="162083"/>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EC1B7-C69E-4666-BB50-7341AB49C6C3}">
      <dsp:nvSpPr>
        <dsp:cNvPr id="0" name=""/>
        <dsp:cNvSpPr/>
      </dsp:nvSpPr>
      <dsp:spPr>
        <a:xfrm>
          <a:off x="5563274" y="3409119"/>
          <a:ext cx="972502" cy="162083"/>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A5AAA-6D2A-4A36-BEA3-7360725F75F6}">
      <dsp:nvSpPr>
        <dsp:cNvPr id="0" name=""/>
        <dsp:cNvSpPr/>
      </dsp:nvSpPr>
      <dsp:spPr>
        <a:xfrm>
          <a:off x="6592506" y="3409119"/>
          <a:ext cx="972502" cy="162083"/>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9ABFC-84DB-4191-BEB2-814494084CF7}">
      <dsp:nvSpPr>
        <dsp:cNvPr id="0" name=""/>
        <dsp:cNvSpPr/>
      </dsp:nvSpPr>
      <dsp:spPr>
        <a:xfrm>
          <a:off x="417115" y="3660699"/>
          <a:ext cx="7293768" cy="663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إجراء الاختبارات المتنوعة المقررة للوظيفة</a:t>
          </a:r>
          <a:endParaRPr lang="en-US" sz="2800" b="1" kern="1200">
            <a:latin typeface="Times New Roman" panose="02020603050405020304" pitchFamily="18" charset="0"/>
            <a:cs typeface="Times New Roman" panose="02020603050405020304" pitchFamily="18" charset="0"/>
          </a:endParaRPr>
        </a:p>
      </dsp:txBody>
      <dsp:txXfrm>
        <a:off x="417115" y="3660699"/>
        <a:ext cx="7293768" cy="663069"/>
      </dsp:txXfrm>
    </dsp:sp>
    <dsp:sp modelId="{DB16D83C-6EB2-4109-9AC7-A0FA7B82BEF0}">
      <dsp:nvSpPr>
        <dsp:cNvPr id="0" name=""/>
        <dsp:cNvSpPr/>
      </dsp:nvSpPr>
      <dsp:spPr>
        <a:xfrm>
          <a:off x="417115" y="4323769"/>
          <a:ext cx="972502" cy="162083"/>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F13B8-B1B9-461A-AF2A-C93AEAAAFDA1}">
      <dsp:nvSpPr>
        <dsp:cNvPr id="0" name=""/>
        <dsp:cNvSpPr/>
      </dsp:nvSpPr>
      <dsp:spPr>
        <a:xfrm>
          <a:off x="1446347" y="4323769"/>
          <a:ext cx="972502" cy="162083"/>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E9C2C-B643-4111-BAE9-8A038273B0D8}">
      <dsp:nvSpPr>
        <dsp:cNvPr id="0" name=""/>
        <dsp:cNvSpPr/>
      </dsp:nvSpPr>
      <dsp:spPr>
        <a:xfrm>
          <a:off x="2475579" y="4323769"/>
          <a:ext cx="972502" cy="162083"/>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B2505-05E6-4B5A-B1CE-25AA2463DAC3}">
      <dsp:nvSpPr>
        <dsp:cNvPr id="0" name=""/>
        <dsp:cNvSpPr/>
      </dsp:nvSpPr>
      <dsp:spPr>
        <a:xfrm>
          <a:off x="3504811" y="4323769"/>
          <a:ext cx="972502" cy="162083"/>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FAA4F-BD68-4278-83BA-42D2842487FA}">
      <dsp:nvSpPr>
        <dsp:cNvPr id="0" name=""/>
        <dsp:cNvSpPr/>
      </dsp:nvSpPr>
      <dsp:spPr>
        <a:xfrm>
          <a:off x="4534042" y="4323769"/>
          <a:ext cx="972502" cy="162083"/>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91CA4-E7C3-4420-ADF8-AEBEA9B27BAF}">
      <dsp:nvSpPr>
        <dsp:cNvPr id="0" name=""/>
        <dsp:cNvSpPr/>
      </dsp:nvSpPr>
      <dsp:spPr>
        <a:xfrm>
          <a:off x="5563274" y="4323769"/>
          <a:ext cx="972502" cy="162083"/>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EFA69-2DD7-4C5B-92D1-BD1970ED12FF}">
      <dsp:nvSpPr>
        <dsp:cNvPr id="0" name=""/>
        <dsp:cNvSpPr/>
      </dsp:nvSpPr>
      <dsp:spPr>
        <a:xfrm>
          <a:off x="6592506" y="4323769"/>
          <a:ext cx="972502" cy="162083"/>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70D42-B003-485D-B2A5-99C1C215627F}">
      <dsp:nvSpPr>
        <dsp:cNvPr id="0" name=""/>
        <dsp:cNvSpPr/>
      </dsp:nvSpPr>
      <dsp:spPr>
        <a:xfrm>
          <a:off x="2334678" y="1960"/>
          <a:ext cx="3870000" cy="8570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إعداد نظام تقييم الأداء للموظفين</a:t>
          </a:r>
          <a:endParaRPr lang="en-US" sz="2800" b="1" kern="1200">
            <a:latin typeface="Times New Roman" panose="02020603050405020304" pitchFamily="18" charset="0"/>
            <a:cs typeface="Times New Roman" panose="02020603050405020304" pitchFamily="18" charset="0"/>
          </a:endParaRPr>
        </a:p>
      </dsp:txBody>
      <dsp:txXfrm>
        <a:off x="2334678" y="1960"/>
        <a:ext cx="3870000" cy="857032"/>
      </dsp:txXfrm>
    </dsp:sp>
    <dsp:sp modelId="{CBB3F017-B90A-4E37-81C0-DEC34C6229D7}">
      <dsp:nvSpPr>
        <dsp:cNvPr id="0" name=""/>
        <dsp:cNvSpPr/>
      </dsp:nvSpPr>
      <dsp:spPr>
        <a:xfrm>
          <a:off x="2199677" y="901844"/>
          <a:ext cx="4140000" cy="85703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تحديد معايير قياس الأداء للموظفين</a:t>
          </a:r>
          <a:endParaRPr lang="en-US" sz="2800" b="1" kern="1200">
            <a:latin typeface="Times New Roman" panose="02020603050405020304" pitchFamily="18" charset="0"/>
            <a:cs typeface="Times New Roman" panose="02020603050405020304" pitchFamily="18" charset="0"/>
          </a:endParaRPr>
        </a:p>
      </dsp:txBody>
      <dsp:txXfrm>
        <a:off x="2199677" y="901844"/>
        <a:ext cx="4140000" cy="857032"/>
      </dsp:txXfrm>
    </dsp:sp>
    <dsp:sp modelId="{9C1A26DA-5EA3-47E6-9D3D-0FB94784DEF6}">
      <dsp:nvSpPr>
        <dsp:cNvPr id="0" name=""/>
        <dsp:cNvSpPr/>
      </dsp:nvSpPr>
      <dsp:spPr>
        <a:xfrm>
          <a:off x="759677" y="1801728"/>
          <a:ext cx="7020000" cy="85703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تحديد معدلات الأداء للموظفين ومراقبة مدى الالتزام بتحقيقها</a:t>
          </a:r>
          <a:endParaRPr lang="en-US" sz="2800" b="1" kern="1200">
            <a:latin typeface="Times New Roman" panose="02020603050405020304" pitchFamily="18" charset="0"/>
            <a:cs typeface="Times New Roman" panose="02020603050405020304" pitchFamily="18" charset="0"/>
          </a:endParaRPr>
        </a:p>
      </dsp:txBody>
      <dsp:txXfrm>
        <a:off x="759677" y="1801728"/>
        <a:ext cx="7020000" cy="857032"/>
      </dsp:txXfrm>
    </dsp:sp>
    <dsp:sp modelId="{BD52F425-2634-4C9D-B9C4-C19448E27F26}">
      <dsp:nvSpPr>
        <dsp:cNvPr id="0" name=""/>
        <dsp:cNvSpPr/>
      </dsp:nvSpPr>
      <dsp:spPr>
        <a:xfrm>
          <a:off x="129677" y="2701612"/>
          <a:ext cx="8280000" cy="85703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العمل على ربط نتائج التقييم مع الأنظمة الأخرى ذات العلاقة في الشركة</a:t>
          </a:r>
          <a:endParaRPr lang="en-US" sz="2800" b="1" kern="1200">
            <a:latin typeface="Times New Roman" panose="02020603050405020304" pitchFamily="18" charset="0"/>
            <a:cs typeface="Times New Roman" panose="02020603050405020304" pitchFamily="18" charset="0"/>
          </a:endParaRPr>
        </a:p>
      </dsp:txBody>
      <dsp:txXfrm>
        <a:off x="129677" y="2701612"/>
        <a:ext cx="8280000" cy="857032"/>
      </dsp:txXfrm>
    </dsp:sp>
    <dsp:sp modelId="{8BAFA9AB-C2CA-4AD0-B931-94D17BA6974E}">
      <dsp:nvSpPr>
        <dsp:cNvPr id="0" name=""/>
        <dsp:cNvSpPr/>
      </dsp:nvSpPr>
      <dsp:spPr>
        <a:xfrm>
          <a:off x="1659677" y="3601496"/>
          <a:ext cx="5220000" cy="857032"/>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التأكد من شمول وتوازن عناصر تقييم الأداء.</a:t>
          </a:r>
          <a:endParaRPr lang="en-US" sz="2800" b="1" kern="1200">
            <a:latin typeface="Times New Roman" panose="02020603050405020304" pitchFamily="18" charset="0"/>
            <a:cs typeface="Times New Roman" panose="02020603050405020304" pitchFamily="18" charset="0"/>
          </a:endParaRPr>
        </a:p>
      </dsp:txBody>
      <dsp:txXfrm>
        <a:off x="1659677" y="3601496"/>
        <a:ext cx="5220000" cy="8570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80EA4-6E5C-422A-9BED-8A3258EA378F}">
      <dsp:nvSpPr>
        <dsp:cNvPr id="0" name=""/>
        <dsp:cNvSpPr/>
      </dsp:nvSpPr>
      <dsp:spPr>
        <a:xfrm rot="21300000">
          <a:off x="15733" y="1436677"/>
          <a:ext cx="5095615" cy="583524"/>
        </a:xfrm>
        <a:prstGeom prst="mathMinus">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5772B1-D75D-4AD1-A0BB-BC875E910A5E}">
      <dsp:nvSpPr>
        <dsp:cNvPr id="0" name=""/>
        <dsp:cNvSpPr/>
      </dsp:nvSpPr>
      <dsp:spPr>
        <a:xfrm>
          <a:off x="615249" y="172843"/>
          <a:ext cx="1538124" cy="1382751"/>
        </a:xfrm>
        <a:prstGeom prst="downArrow">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ADED2-0BB4-4210-A4D9-55092CDB7D6E}">
      <dsp:nvSpPr>
        <dsp:cNvPr id="0" name=""/>
        <dsp:cNvSpPr/>
      </dsp:nvSpPr>
      <dsp:spPr>
        <a:xfrm>
          <a:off x="2583910" y="0"/>
          <a:ext cx="1907553" cy="145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مع الوحدات التنظيمية داخل الشركة</a:t>
          </a:r>
          <a:endParaRPr lang="en-US" sz="2800" b="1" kern="1200" dirty="0">
            <a:latin typeface="Times New Roman" panose="02020603050405020304" pitchFamily="18" charset="0"/>
            <a:cs typeface="Times New Roman" panose="02020603050405020304" pitchFamily="18" charset="0"/>
          </a:endParaRPr>
        </a:p>
      </dsp:txBody>
      <dsp:txXfrm>
        <a:off x="2583910" y="0"/>
        <a:ext cx="1907553" cy="1451889"/>
      </dsp:txXfrm>
    </dsp:sp>
    <dsp:sp modelId="{82134FD3-4FCB-4B2F-B118-0C7079ED89EF}">
      <dsp:nvSpPr>
        <dsp:cNvPr id="0" name=""/>
        <dsp:cNvSpPr/>
      </dsp:nvSpPr>
      <dsp:spPr>
        <a:xfrm>
          <a:off x="2973708" y="1901283"/>
          <a:ext cx="1538124" cy="1382751"/>
        </a:xfrm>
        <a:prstGeom prst="upArrow">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ED98B-2DF4-4801-AF39-4DFE90377AC4}">
      <dsp:nvSpPr>
        <dsp:cNvPr id="0" name=""/>
        <dsp:cNvSpPr/>
      </dsp:nvSpPr>
      <dsp:spPr>
        <a:xfrm>
          <a:off x="583035" y="2004989"/>
          <a:ext cx="2012720" cy="145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مع الجهات خارج الشركة</a:t>
          </a:r>
          <a:endParaRPr lang="en-US" sz="2800" b="1" kern="1200" dirty="0">
            <a:latin typeface="Times New Roman" panose="02020603050405020304" pitchFamily="18" charset="0"/>
            <a:cs typeface="Times New Roman" panose="02020603050405020304" pitchFamily="18" charset="0"/>
          </a:endParaRPr>
        </a:p>
      </dsp:txBody>
      <dsp:txXfrm>
        <a:off x="583035" y="2004989"/>
        <a:ext cx="2012720" cy="14518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0AAF0-E49B-4FFE-9B5E-7213C92FF7E2}">
      <dsp:nvSpPr>
        <dsp:cNvPr id="0" name=""/>
        <dsp:cNvSpPr/>
      </dsp:nvSpPr>
      <dsp:spPr>
        <a:xfrm>
          <a:off x="0" y="667163"/>
          <a:ext cx="2285380" cy="73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ctr" defTabSz="1244600" rtl="1">
            <a:lnSpc>
              <a:spcPct val="15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للشركة:</a:t>
          </a:r>
          <a:endParaRPr lang="en-US" sz="2800" b="1" kern="1200">
            <a:latin typeface="Times New Roman" panose="02020603050405020304" pitchFamily="18" charset="0"/>
            <a:cs typeface="Times New Roman" panose="02020603050405020304" pitchFamily="18" charset="0"/>
          </a:endParaRPr>
        </a:p>
      </dsp:txBody>
      <dsp:txXfrm>
        <a:off x="0" y="667163"/>
        <a:ext cx="2285380" cy="733565"/>
      </dsp:txXfrm>
    </dsp:sp>
    <dsp:sp modelId="{A9C2F22A-FCE7-42C9-8FE4-CBF423FCEDC7}">
      <dsp:nvSpPr>
        <dsp:cNvPr id="0" name=""/>
        <dsp:cNvSpPr/>
      </dsp:nvSpPr>
      <dsp:spPr>
        <a:xfrm>
          <a:off x="2285380" y="2370"/>
          <a:ext cx="457076" cy="2063151"/>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C14EC-4AEB-41E3-A373-491589B87342}">
      <dsp:nvSpPr>
        <dsp:cNvPr id="0" name=""/>
        <dsp:cNvSpPr/>
      </dsp:nvSpPr>
      <dsp:spPr>
        <a:xfrm>
          <a:off x="2925287" y="2370"/>
          <a:ext cx="6216235" cy="206315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ctr" defTabSz="1244600" rtl="1">
            <a:lnSpc>
              <a:spcPct val="150000"/>
            </a:lnSpc>
            <a:spcBef>
              <a:spcPct val="0"/>
            </a:spcBef>
            <a:spcAft>
              <a:spcPct val="15000"/>
            </a:spcAft>
            <a:buChar char="••"/>
          </a:pPr>
          <a:r>
            <a:rPr lang="ar-SA" sz="2800" b="1" kern="1200" smtClean="0">
              <a:latin typeface="Times New Roman" panose="02020603050405020304" pitchFamily="18" charset="0"/>
              <a:cs typeface="Times New Roman" panose="02020603050405020304" pitchFamily="18" charset="0"/>
            </a:rPr>
            <a:t>التخطيط لتوفير الاحتياجات من الموارد البشرية.</a:t>
          </a:r>
          <a:endParaRPr lang="en-US" sz="2800" b="1" kern="1200">
            <a:latin typeface="Times New Roman" panose="02020603050405020304" pitchFamily="18" charset="0"/>
            <a:cs typeface="Times New Roman" panose="02020603050405020304" pitchFamily="18" charset="0"/>
          </a:endParaRPr>
        </a:p>
        <a:p>
          <a:pPr marL="285750" lvl="1" indent="-285750" algn="ctr" defTabSz="1244600" rtl="1">
            <a:lnSpc>
              <a:spcPct val="150000"/>
            </a:lnSpc>
            <a:spcBef>
              <a:spcPct val="0"/>
            </a:spcBef>
            <a:spcAft>
              <a:spcPct val="15000"/>
            </a:spcAft>
            <a:buChar char="••"/>
          </a:pPr>
          <a:r>
            <a:rPr lang="ar-SA" sz="2800" b="1" kern="1200" smtClean="0">
              <a:latin typeface="Times New Roman" panose="02020603050405020304" pitchFamily="18" charset="0"/>
              <a:cs typeface="Times New Roman" panose="02020603050405020304" pitchFamily="18" charset="0"/>
            </a:rPr>
            <a:t>القدرة على توفير الاحتياجات من الموارد البشرية بالعدد والمواصفات والوقت المطلوب.</a:t>
          </a:r>
          <a:endParaRPr lang="en-US" sz="2800" b="1" kern="1200">
            <a:latin typeface="Times New Roman" panose="02020603050405020304" pitchFamily="18" charset="0"/>
            <a:cs typeface="Times New Roman" panose="02020603050405020304" pitchFamily="18" charset="0"/>
          </a:endParaRPr>
        </a:p>
      </dsp:txBody>
      <dsp:txXfrm>
        <a:off x="2925287" y="2370"/>
        <a:ext cx="6216235" cy="2063151"/>
      </dsp:txXfrm>
    </dsp:sp>
    <dsp:sp modelId="{065118D5-937B-47A8-A67D-7CA24355084D}">
      <dsp:nvSpPr>
        <dsp:cNvPr id="0" name=""/>
        <dsp:cNvSpPr/>
      </dsp:nvSpPr>
      <dsp:spPr>
        <a:xfrm>
          <a:off x="0" y="2747525"/>
          <a:ext cx="2285380" cy="73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ctr" defTabSz="1244600" rtl="1">
            <a:lnSpc>
              <a:spcPct val="15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للموظفين:</a:t>
          </a:r>
          <a:endParaRPr lang="en-US" sz="2800" b="1" kern="1200" dirty="0">
            <a:latin typeface="Times New Roman" panose="02020603050405020304" pitchFamily="18" charset="0"/>
            <a:cs typeface="Times New Roman" panose="02020603050405020304" pitchFamily="18" charset="0"/>
          </a:endParaRPr>
        </a:p>
      </dsp:txBody>
      <dsp:txXfrm>
        <a:off x="0" y="2747525"/>
        <a:ext cx="2285380" cy="733565"/>
      </dsp:txXfrm>
    </dsp:sp>
    <dsp:sp modelId="{21E8FD57-C7ED-46C5-BE64-E7B33582B0E9}">
      <dsp:nvSpPr>
        <dsp:cNvPr id="0" name=""/>
        <dsp:cNvSpPr/>
      </dsp:nvSpPr>
      <dsp:spPr>
        <a:xfrm>
          <a:off x="2285380" y="2082731"/>
          <a:ext cx="457076" cy="2063151"/>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C23F6-F25B-45E8-8CF9-C3E5822D1799}">
      <dsp:nvSpPr>
        <dsp:cNvPr id="0" name=""/>
        <dsp:cNvSpPr/>
      </dsp:nvSpPr>
      <dsp:spPr>
        <a:xfrm>
          <a:off x="2925287" y="2082731"/>
          <a:ext cx="6216235" cy="206315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ctr" defTabSz="1244600" rtl="1">
            <a:lnSpc>
              <a:spcPct val="150000"/>
            </a:lnSpc>
            <a:spcBef>
              <a:spcPct val="0"/>
            </a:spcBef>
            <a:spcAft>
              <a:spcPct val="15000"/>
            </a:spcAft>
            <a:buChar char="••"/>
          </a:pPr>
          <a:r>
            <a:rPr lang="ar-SA" sz="2800" b="1" kern="1200" smtClean="0">
              <a:latin typeface="Times New Roman" panose="02020603050405020304" pitchFamily="18" charset="0"/>
              <a:cs typeface="Times New Roman" panose="02020603050405020304" pitchFamily="18" charset="0"/>
            </a:rPr>
            <a:t>ثبات واستقرار مستوى أداء الموظف في العمل.</a:t>
          </a:r>
          <a:endParaRPr lang="en-US" sz="2800" b="1" kern="1200">
            <a:latin typeface="Times New Roman" panose="02020603050405020304" pitchFamily="18" charset="0"/>
            <a:cs typeface="Times New Roman" panose="02020603050405020304" pitchFamily="18" charset="0"/>
          </a:endParaRPr>
        </a:p>
        <a:p>
          <a:pPr marL="285750" lvl="1" indent="-285750" algn="ctr" defTabSz="1244600" rtl="1">
            <a:lnSpc>
              <a:spcPct val="150000"/>
            </a:lnSpc>
            <a:spcBef>
              <a:spcPct val="0"/>
            </a:spcBef>
            <a:spcAft>
              <a:spcPct val="15000"/>
            </a:spcAft>
            <a:buChar char="••"/>
          </a:pPr>
          <a:r>
            <a:rPr lang="ar-SA" sz="2800" b="1" kern="1200" smtClean="0">
              <a:latin typeface="Times New Roman" panose="02020603050405020304" pitchFamily="18" charset="0"/>
              <a:cs typeface="Times New Roman" panose="02020603050405020304" pitchFamily="18" charset="0"/>
            </a:rPr>
            <a:t>الاستعداد النفسي والعقلي للموظف للتعلم والنمو والترقي المستمر.</a:t>
          </a:r>
          <a:endParaRPr lang="en-US" sz="2800" b="1" kern="1200">
            <a:latin typeface="Times New Roman" panose="02020603050405020304" pitchFamily="18" charset="0"/>
            <a:cs typeface="Times New Roman" panose="02020603050405020304" pitchFamily="18" charset="0"/>
          </a:endParaRPr>
        </a:p>
      </dsp:txBody>
      <dsp:txXfrm>
        <a:off x="2925287" y="2082731"/>
        <a:ext cx="6216235" cy="20631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DE9F4-1A53-46A6-BFA1-85E835966D76}">
      <dsp:nvSpPr>
        <dsp:cNvPr id="0" name=""/>
        <dsp:cNvSpPr/>
      </dsp:nvSpPr>
      <dsp:spPr>
        <a:xfrm>
          <a:off x="0" y="2082"/>
          <a:ext cx="81280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8DBEF-A4A2-43F8-8618-CB7FAE23FDCB}">
      <dsp:nvSpPr>
        <dsp:cNvPr id="0" name=""/>
        <dsp:cNvSpPr/>
      </dsp:nvSpPr>
      <dsp:spPr>
        <a:xfrm>
          <a:off x="0" y="2082"/>
          <a:ext cx="8128000" cy="71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تحليل وتوصيف الوظائف </a:t>
          </a:r>
          <a:r>
            <a:rPr lang="en-US" sz="2800" b="1" kern="1200" dirty="0" smtClean="0">
              <a:latin typeface="Times New Roman" panose="02020603050405020304" pitchFamily="18" charset="0"/>
              <a:cs typeface="Times New Roman" panose="02020603050405020304" pitchFamily="18" charset="0"/>
            </a:rPr>
            <a:t>Job Description and Analysis</a:t>
          </a:r>
          <a:endParaRPr lang="en-US" sz="2800" b="1" kern="1200" dirty="0">
            <a:latin typeface="Times New Roman" panose="02020603050405020304" pitchFamily="18" charset="0"/>
            <a:cs typeface="Times New Roman" panose="02020603050405020304" pitchFamily="18" charset="0"/>
          </a:endParaRPr>
        </a:p>
      </dsp:txBody>
      <dsp:txXfrm>
        <a:off x="0" y="2082"/>
        <a:ext cx="8128000" cy="710127"/>
      </dsp:txXfrm>
    </dsp:sp>
    <dsp:sp modelId="{214D7DAF-CF8B-48CE-B54B-61F84AF8DDFF}">
      <dsp:nvSpPr>
        <dsp:cNvPr id="0" name=""/>
        <dsp:cNvSpPr/>
      </dsp:nvSpPr>
      <dsp:spPr>
        <a:xfrm>
          <a:off x="0" y="712209"/>
          <a:ext cx="81280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6858C-863B-4285-ACC2-EEAEA1299371}">
      <dsp:nvSpPr>
        <dsp:cNvPr id="0" name=""/>
        <dsp:cNvSpPr/>
      </dsp:nvSpPr>
      <dsp:spPr>
        <a:xfrm>
          <a:off x="0" y="712209"/>
          <a:ext cx="8128000" cy="71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تخطيط الموارد البشرية </a:t>
          </a:r>
          <a:r>
            <a:rPr lang="en-US" sz="2800" b="1" kern="1200" smtClean="0">
              <a:latin typeface="Times New Roman" panose="02020603050405020304" pitchFamily="18" charset="0"/>
              <a:cs typeface="Times New Roman" panose="02020603050405020304" pitchFamily="18" charset="0"/>
            </a:rPr>
            <a:t>Human Resource Planning</a:t>
          </a:r>
          <a:endParaRPr lang="en-US" sz="2800" b="1" kern="1200">
            <a:latin typeface="Times New Roman" panose="02020603050405020304" pitchFamily="18" charset="0"/>
            <a:cs typeface="Times New Roman" panose="02020603050405020304" pitchFamily="18" charset="0"/>
          </a:endParaRPr>
        </a:p>
      </dsp:txBody>
      <dsp:txXfrm>
        <a:off x="0" y="712209"/>
        <a:ext cx="8128000" cy="710127"/>
      </dsp:txXfrm>
    </dsp:sp>
    <dsp:sp modelId="{F8E01EB7-0D88-4F26-95F3-43300C8F144A}">
      <dsp:nvSpPr>
        <dsp:cNvPr id="0" name=""/>
        <dsp:cNvSpPr/>
      </dsp:nvSpPr>
      <dsp:spPr>
        <a:xfrm>
          <a:off x="0" y="1422336"/>
          <a:ext cx="81280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385B1-6FB1-46B3-A6F2-972B9DC702B1}">
      <dsp:nvSpPr>
        <dsp:cNvPr id="0" name=""/>
        <dsp:cNvSpPr/>
      </dsp:nvSpPr>
      <dsp:spPr>
        <a:xfrm>
          <a:off x="0" y="1422336"/>
          <a:ext cx="8128000" cy="71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الاستقطاب والاختيار </a:t>
          </a:r>
          <a:r>
            <a:rPr lang="en-US" sz="2800" b="1" kern="1200" smtClean="0">
              <a:latin typeface="Times New Roman" panose="02020603050405020304" pitchFamily="18" charset="0"/>
              <a:cs typeface="Times New Roman" panose="02020603050405020304" pitchFamily="18" charset="0"/>
            </a:rPr>
            <a:t>Recruitment and Selection</a:t>
          </a:r>
          <a:endParaRPr lang="en-US" sz="2800" b="1" kern="1200">
            <a:latin typeface="Times New Roman" panose="02020603050405020304" pitchFamily="18" charset="0"/>
            <a:cs typeface="Times New Roman" panose="02020603050405020304" pitchFamily="18" charset="0"/>
          </a:endParaRPr>
        </a:p>
      </dsp:txBody>
      <dsp:txXfrm>
        <a:off x="0" y="1422336"/>
        <a:ext cx="8128000" cy="710127"/>
      </dsp:txXfrm>
    </dsp:sp>
    <dsp:sp modelId="{836B8A8C-D1D2-4A38-ADBF-7AAA8ED13AF4}">
      <dsp:nvSpPr>
        <dsp:cNvPr id="0" name=""/>
        <dsp:cNvSpPr/>
      </dsp:nvSpPr>
      <dsp:spPr>
        <a:xfrm>
          <a:off x="0" y="2132463"/>
          <a:ext cx="8128000"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4A4A7-D635-4AA2-A0B1-A3C29563F7EE}">
      <dsp:nvSpPr>
        <dsp:cNvPr id="0" name=""/>
        <dsp:cNvSpPr/>
      </dsp:nvSpPr>
      <dsp:spPr>
        <a:xfrm>
          <a:off x="0" y="2132464"/>
          <a:ext cx="8128000" cy="71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تدريب وتنمية الموارد البشرية </a:t>
          </a:r>
          <a:r>
            <a:rPr lang="en-US" sz="2800" b="1" kern="1200" smtClean="0">
              <a:latin typeface="Times New Roman" panose="02020603050405020304" pitchFamily="18" charset="0"/>
              <a:cs typeface="Times New Roman" panose="02020603050405020304" pitchFamily="18" charset="0"/>
            </a:rPr>
            <a:t>Training and Development</a:t>
          </a:r>
          <a:endParaRPr lang="en-US" sz="2800" b="1" kern="1200">
            <a:latin typeface="Times New Roman" panose="02020603050405020304" pitchFamily="18" charset="0"/>
            <a:cs typeface="Times New Roman" panose="02020603050405020304" pitchFamily="18" charset="0"/>
          </a:endParaRPr>
        </a:p>
      </dsp:txBody>
      <dsp:txXfrm>
        <a:off x="0" y="2132464"/>
        <a:ext cx="8128000" cy="710127"/>
      </dsp:txXfrm>
    </dsp:sp>
    <dsp:sp modelId="{299BB120-8FFD-4AED-AFD6-022CB9775E2F}">
      <dsp:nvSpPr>
        <dsp:cNvPr id="0" name=""/>
        <dsp:cNvSpPr/>
      </dsp:nvSpPr>
      <dsp:spPr>
        <a:xfrm>
          <a:off x="0" y="2842591"/>
          <a:ext cx="81280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DC1CD-F3DC-4478-9067-3A8EE047FD6E}">
      <dsp:nvSpPr>
        <dsp:cNvPr id="0" name=""/>
        <dsp:cNvSpPr/>
      </dsp:nvSpPr>
      <dsp:spPr>
        <a:xfrm>
          <a:off x="0" y="2842591"/>
          <a:ext cx="8128000" cy="71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تقييم أداء العاملين </a:t>
          </a:r>
          <a:r>
            <a:rPr lang="en-US" sz="2800" b="1" kern="1200" smtClean="0">
              <a:latin typeface="Times New Roman" panose="02020603050405020304" pitchFamily="18" charset="0"/>
              <a:cs typeface="Times New Roman" panose="02020603050405020304" pitchFamily="18" charset="0"/>
            </a:rPr>
            <a:t>Performance Appraisal</a:t>
          </a:r>
          <a:endParaRPr lang="en-US" sz="2800" b="1" kern="1200">
            <a:latin typeface="Times New Roman" panose="02020603050405020304" pitchFamily="18" charset="0"/>
            <a:cs typeface="Times New Roman" panose="02020603050405020304" pitchFamily="18" charset="0"/>
          </a:endParaRPr>
        </a:p>
      </dsp:txBody>
      <dsp:txXfrm>
        <a:off x="0" y="2842591"/>
        <a:ext cx="8128000" cy="710127"/>
      </dsp:txXfrm>
    </dsp:sp>
    <dsp:sp modelId="{206BD280-4C4B-4B9A-B968-10105FA688F1}">
      <dsp:nvSpPr>
        <dsp:cNvPr id="0" name=""/>
        <dsp:cNvSpPr/>
      </dsp:nvSpPr>
      <dsp:spPr>
        <a:xfrm>
          <a:off x="0" y="3552718"/>
          <a:ext cx="81280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E0FF1-C828-44F7-8F00-C6CC4A1CF5AD}">
      <dsp:nvSpPr>
        <dsp:cNvPr id="0" name=""/>
        <dsp:cNvSpPr/>
      </dsp:nvSpPr>
      <dsp:spPr>
        <a:xfrm>
          <a:off x="0" y="3552718"/>
          <a:ext cx="8128000" cy="71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الأجور والحوافز </a:t>
          </a:r>
          <a:r>
            <a:rPr lang="en-US" sz="2800" b="1" kern="1200" smtClean="0">
              <a:latin typeface="Times New Roman" panose="02020603050405020304" pitchFamily="18" charset="0"/>
              <a:cs typeface="Times New Roman" panose="02020603050405020304" pitchFamily="18" charset="0"/>
            </a:rPr>
            <a:t>Wages and Incentives</a:t>
          </a:r>
          <a:endParaRPr lang="en-US" sz="2800" b="1" kern="1200">
            <a:latin typeface="Times New Roman" panose="02020603050405020304" pitchFamily="18" charset="0"/>
            <a:cs typeface="Times New Roman" panose="02020603050405020304" pitchFamily="18" charset="0"/>
          </a:endParaRPr>
        </a:p>
      </dsp:txBody>
      <dsp:txXfrm>
        <a:off x="0" y="3552718"/>
        <a:ext cx="8128000" cy="7101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8447F-8FDA-4513-9AD0-2224800FCF6F}">
      <dsp:nvSpPr>
        <dsp:cNvPr id="0" name=""/>
        <dsp:cNvSpPr/>
      </dsp:nvSpPr>
      <dsp:spPr>
        <a:xfrm>
          <a:off x="3344955" y="104008"/>
          <a:ext cx="1663249" cy="166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قسم الاستقبال</a:t>
          </a:r>
          <a:endParaRPr lang="en-US" sz="2800" b="1" kern="1200" dirty="0">
            <a:latin typeface="Times New Roman" panose="02020603050405020304" pitchFamily="18" charset="0"/>
            <a:cs typeface="Times New Roman" panose="02020603050405020304" pitchFamily="18" charset="0"/>
          </a:endParaRPr>
        </a:p>
      </dsp:txBody>
      <dsp:txXfrm>
        <a:off x="3344955" y="104008"/>
        <a:ext cx="1663249" cy="1663249"/>
      </dsp:txXfrm>
    </dsp:sp>
    <dsp:sp modelId="{B8D0381C-36B4-46F1-84E0-DFDE33A66788}">
      <dsp:nvSpPr>
        <dsp:cNvPr id="0" name=""/>
        <dsp:cNvSpPr/>
      </dsp:nvSpPr>
      <dsp:spPr>
        <a:xfrm>
          <a:off x="417078" y="-472"/>
          <a:ext cx="4695607" cy="4695607"/>
        </a:xfrm>
        <a:prstGeom prst="circularArrow">
          <a:avLst>
            <a:gd name="adj1" fmla="val 6907"/>
            <a:gd name="adj2" fmla="val 465758"/>
            <a:gd name="adj3" fmla="val 547708"/>
            <a:gd name="adj4" fmla="val 20586534"/>
            <a:gd name="adj5" fmla="val 8058"/>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73234-0A9D-4917-B9A6-8E874EB5C520}">
      <dsp:nvSpPr>
        <dsp:cNvPr id="0" name=""/>
        <dsp:cNvSpPr/>
      </dsp:nvSpPr>
      <dsp:spPr>
        <a:xfrm>
          <a:off x="3344955" y="2927404"/>
          <a:ext cx="1663249" cy="166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قسم التدريب وتطوير الموارد</a:t>
          </a:r>
          <a:endParaRPr lang="en-US" sz="2800" b="1" kern="1200" dirty="0">
            <a:latin typeface="Times New Roman" panose="02020603050405020304" pitchFamily="18" charset="0"/>
            <a:cs typeface="Times New Roman" panose="02020603050405020304" pitchFamily="18" charset="0"/>
          </a:endParaRPr>
        </a:p>
      </dsp:txBody>
      <dsp:txXfrm>
        <a:off x="3344955" y="2927404"/>
        <a:ext cx="1663249" cy="1663249"/>
      </dsp:txXfrm>
    </dsp:sp>
    <dsp:sp modelId="{992BB9AC-44CC-4283-BCDD-DFCF756C635D}">
      <dsp:nvSpPr>
        <dsp:cNvPr id="0" name=""/>
        <dsp:cNvSpPr/>
      </dsp:nvSpPr>
      <dsp:spPr>
        <a:xfrm>
          <a:off x="417078" y="-472"/>
          <a:ext cx="4695607" cy="4695607"/>
        </a:xfrm>
        <a:prstGeom prst="circularArrow">
          <a:avLst>
            <a:gd name="adj1" fmla="val 6907"/>
            <a:gd name="adj2" fmla="val 465758"/>
            <a:gd name="adj3" fmla="val 5947708"/>
            <a:gd name="adj4" fmla="val 4386534"/>
            <a:gd name="adj5" fmla="val 8058"/>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9D2D5-588C-49BC-A58F-B60C002713AD}">
      <dsp:nvSpPr>
        <dsp:cNvPr id="0" name=""/>
        <dsp:cNvSpPr/>
      </dsp:nvSpPr>
      <dsp:spPr>
        <a:xfrm>
          <a:off x="521559" y="2927404"/>
          <a:ext cx="1663249" cy="166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قسم تخطيط القوى العاملة</a:t>
          </a:r>
          <a:endParaRPr lang="en-US" sz="2800" b="1" kern="1200" dirty="0">
            <a:latin typeface="Times New Roman" panose="02020603050405020304" pitchFamily="18" charset="0"/>
            <a:cs typeface="Times New Roman" panose="02020603050405020304" pitchFamily="18" charset="0"/>
          </a:endParaRPr>
        </a:p>
      </dsp:txBody>
      <dsp:txXfrm>
        <a:off x="521559" y="2927404"/>
        <a:ext cx="1663249" cy="1663249"/>
      </dsp:txXfrm>
    </dsp:sp>
    <dsp:sp modelId="{FE39C516-7B32-4901-AFCA-713E6A350A7C}">
      <dsp:nvSpPr>
        <dsp:cNvPr id="0" name=""/>
        <dsp:cNvSpPr/>
      </dsp:nvSpPr>
      <dsp:spPr>
        <a:xfrm>
          <a:off x="417078" y="-472"/>
          <a:ext cx="4695607" cy="4695607"/>
        </a:xfrm>
        <a:prstGeom prst="circularArrow">
          <a:avLst>
            <a:gd name="adj1" fmla="val 6907"/>
            <a:gd name="adj2" fmla="val 465758"/>
            <a:gd name="adj3" fmla="val 11347708"/>
            <a:gd name="adj4" fmla="val 9786534"/>
            <a:gd name="adj5" fmla="val 8058"/>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D6777-6544-418C-8A35-3C77A0F3FB7D}">
      <dsp:nvSpPr>
        <dsp:cNvPr id="0" name=""/>
        <dsp:cNvSpPr/>
      </dsp:nvSpPr>
      <dsp:spPr>
        <a:xfrm>
          <a:off x="521559" y="104008"/>
          <a:ext cx="1663249" cy="166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قسم شؤون الموارد البشرية</a:t>
          </a:r>
          <a:endParaRPr lang="en-US" sz="2800" b="1" kern="1200" dirty="0">
            <a:latin typeface="Times New Roman" panose="02020603050405020304" pitchFamily="18" charset="0"/>
            <a:cs typeface="Times New Roman" panose="02020603050405020304" pitchFamily="18" charset="0"/>
          </a:endParaRPr>
        </a:p>
      </dsp:txBody>
      <dsp:txXfrm>
        <a:off x="521559" y="104008"/>
        <a:ext cx="1663249" cy="1663249"/>
      </dsp:txXfrm>
    </dsp:sp>
    <dsp:sp modelId="{EDF443DC-A5B9-4FCC-8F1E-4D43716010AF}">
      <dsp:nvSpPr>
        <dsp:cNvPr id="0" name=""/>
        <dsp:cNvSpPr/>
      </dsp:nvSpPr>
      <dsp:spPr>
        <a:xfrm>
          <a:off x="417078" y="-472"/>
          <a:ext cx="4695607" cy="4695607"/>
        </a:xfrm>
        <a:prstGeom prst="circularArrow">
          <a:avLst>
            <a:gd name="adj1" fmla="val 6907"/>
            <a:gd name="adj2" fmla="val 465758"/>
            <a:gd name="adj3" fmla="val 16747708"/>
            <a:gd name="adj4" fmla="val 15186534"/>
            <a:gd name="adj5" fmla="val 8058"/>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D9FD8-53C2-42DD-86F5-EC07217F1775}">
      <dsp:nvSpPr>
        <dsp:cNvPr id="0" name=""/>
        <dsp:cNvSpPr/>
      </dsp:nvSpPr>
      <dsp:spPr>
        <a:xfrm>
          <a:off x="3441166" y="35414"/>
          <a:ext cx="1218725" cy="121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القوي الأمين</a:t>
          </a:r>
          <a:endParaRPr lang="en-US" sz="2800" b="1" kern="1200" dirty="0">
            <a:latin typeface="Times New Roman" panose="02020603050405020304" pitchFamily="18" charset="0"/>
            <a:cs typeface="Times New Roman" panose="02020603050405020304" pitchFamily="18" charset="0"/>
          </a:endParaRPr>
        </a:p>
      </dsp:txBody>
      <dsp:txXfrm>
        <a:off x="3441166" y="35414"/>
        <a:ext cx="1218725" cy="1218725"/>
      </dsp:txXfrm>
    </dsp:sp>
    <dsp:sp modelId="{B0CC6893-D7EC-40C7-8C20-3C44600B934C}">
      <dsp:nvSpPr>
        <dsp:cNvPr id="0" name=""/>
        <dsp:cNvSpPr/>
      </dsp:nvSpPr>
      <dsp:spPr>
        <a:xfrm>
          <a:off x="574525" y="186"/>
          <a:ext cx="4569047" cy="4569047"/>
        </a:xfrm>
        <a:prstGeom prst="circularArrow">
          <a:avLst>
            <a:gd name="adj1" fmla="val 5201"/>
            <a:gd name="adj2" fmla="val 335999"/>
            <a:gd name="adj3" fmla="val 21292893"/>
            <a:gd name="adj4" fmla="val 19766545"/>
            <a:gd name="adj5" fmla="val 6068"/>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6C99E-D15D-4FB2-BE14-7B1FCEB96390}">
      <dsp:nvSpPr>
        <dsp:cNvPr id="0" name=""/>
        <dsp:cNvSpPr/>
      </dsp:nvSpPr>
      <dsp:spPr>
        <a:xfrm>
          <a:off x="4177542" y="2301745"/>
          <a:ext cx="1218725" cy="121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معرفة البيئة المحيطة</a:t>
          </a:r>
          <a:endParaRPr lang="en-US" sz="2800" b="1" kern="1200">
            <a:latin typeface="Times New Roman" panose="02020603050405020304" pitchFamily="18" charset="0"/>
            <a:cs typeface="Times New Roman" panose="02020603050405020304" pitchFamily="18" charset="0"/>
          </a:endParaRPr>
        </a:p>
      </dsp:txBody>
      <dsp:txXfrm>
        <a:off x="4177542" y="2301745"/>
        <a:ext cx="1218725" cy="1218725"/>
      </dsp:txXfrm>
    </dsp:sp>
    <dsp:sp modelId="{78154BB1-BE6F-4705-B594-E852E442A700}">
      <dsp:nvSpPr>
        <dsp:cNvPr id="0" name=""/>
        <dsp:cNvSpPr/>
      </dsp:nvSpPr>
      <dsp:spPr>
        <a:xfrm>
          <a:off x="574525" y="186"/>
          <a:ext cx="4569047" cy="4569047"/>
        </a:xfrm>
        <a:prstGeom prst="circularArrow">
          <a:avLst>
            <a:gd name="adj1" fmla="val 5201"/>
            <a:gd name="adj2" fmla="val 335999"/>
            <a:gd name="adj3" fmla="val 4014336"/>
            <a:gd name="adj4" fmla="val 2253765"/>
            <a:gd name="adj5" fmla="val 6068"/>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4E7CA-7D4F-4CED-96D4-5C428E34D41C}">
      <dsp:nvSpPr>
        <dsp:cNvPr id="0" name=""/>
        <dsp:cNvSpPr/>
      </dsp:nvSpPr>
      <dsp:spPr>
        <a:xfrm>
          <a:off x="2249686" y="3702414"/>
          <a:ext cx="1218725" cy="121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سياسة واضحة</a:t>
          </a:r>
          <a:endParaRPr lang="en-US" sz="2800" b="1" kern="1200">
            <a:latin typeface="Times New Roman" panose="02020603050405020304" pitchFamily="18" charset="0"/>
            <a:cs typeface="Times New Roman" panose="02020603050405020304" pitchFamily="18" charset="0"/>
          </a:endParaRPr>
        </a:p>
      </dsp:txBody>
      <dsp:txXfrm>
        <a:off x="2249686" y="3702414"/>
        <a:ext cx="1218725" cy="1218725"/>
      </dsp:txXfrm>
    </dsp:sp>
    <dsp:sp modelId="{B1BDA293-FDBD-48D1-9C65-E3B594A6410B}">
      <dsp:nvSpPr>
        <dsp:cNvPr id="0" name=""/>
        <dsp:cNvSpPr/>
      </dsp:nvSpPr>
      <dsp:spPr>
        <a:xfrm>
          <a:off x="574525" y="186"/>
          <a:ext cx="4569047" cy="4569047"/>
        </a:xfrm>
        <a:prstGeom prst="circularArrow">
          <a:avLst>
            <a:gd name="adj1" fmla="val 5201"/>
            <a:gd name="adj2" fmla="val 335999"/>
            <a:gd name="adj3" fmla="val 8210236"/>
            <a:gd name="adj4" fmla="val 6449665"/>
            <a:gd name="adj5" fmla="val 6068"/>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79460-DD3D-4BAE-9A12-B81D447D7A11}">
      <dsp:nvSpPr>
        <dsp:cNvPr id="0" name=""/>
        <dsp:cNvSpPr/>
      </dsp:nvSpPr>
      <dsp:spPr>
        <a:xfrm>
          <a:off x="321830" y="2301745"/>
          <a:ext cx="1218725" cy="121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تواصل فعال</a:t>
          </a:r>
          <a:endParaRPr lang="en-US" sz="2800" b="1" kern="1200">
            <a:latin typeface="Times New Roman" panose="02020603050405020304" pitchFamily="18" charset="0"/>
            <a:cs typeface="Times New Roman" panose="02020603050405020304" pitchFamily="18" charset="0"/>
          </a:endParaRPr>
        </a:p>
      </dsp:txBody>
      <dsp:txXfrm>
        <a:off x="321830" y="2301745"/>
        <a:ext cx="1218725" cy="1218725"/>
      </dsp:txXfrm>
    </dsp:sp>
    <dsp:sp modelId="{D9EAA86B-7DC6-4613-9275-3B80CD6EDF01}">
      <dsp:nvSpPr>
        <dsp:cNvPr id="0" name=""/>
        <dsp:cNvSpPr/>
      </dsp:nvSpPr>
      <dsp:spPr>
        <a:xfrm>
          <a:off x="574525" y="186"/>
          <a:ext cx="4569047" cy="4569047"/>
        </a:xfrm>
        <a:prstGeom prst="circularArrow">
          <a:avLst>
            <a:gd name="adj1" fmla="val 5201"/>
            <a:gd name="adj2" fmla="val 335999"/>
            <a:gd name="adj3" fmla="val 12297456"/>
            <a:gd name="adj4" fmla="val 10771109"/>
            <a:gd name="adj5" fmla="val 6068"/>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C7D50-AEC0-4637-A8ED-9AD01B8BBBB2}">
      <dsp:nvSpPr>
        <dsp:cNvPr id="0" name=""/>
        <dsp:cNvSpPr/>
      </dsp:nvSpPr>
      <dsp:spPr>
        <a:xfrm>
          <a:off x="1058205" y="35414"/>
          <a:ext cx="1218725" cy="121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تقييم الأداء</a:t>
          </a:r>
          <a:endParaRPr lang="en-US" sz="2800" b="1" kern="1200">
            <a:latin typeface="Times New Roman" panose="02020603050405020304" pitchFamily="18" charset="0"/>
            <a:cs typeface="Times New Roman" panose="02020603050405020304" pitchFamily="18" charset="0"/>
          </a:endParaRPr>
        </a:p>
      </dsp:txBody>
      <dsp:txXfrm>
        <a:off x="1058205" y="35414"/>
        <a:ext cx="1218725" cy="1218725"/>
      </dsp:txXfrm>
    </dsp:sp>
    <dsp:sp modelId="{795735D0-A5F4-46BC-92D8-A0E1796204CF}">
      <dsp:nvSpPr>
        <dsp:cNvPr id="0" name=""/>
        <dsp:cNvSpPr/>
      </dsp:nvSpPr>
      <dsp:spPr>
        <a:xfrm>
          <a:off x="574525" y="186"/>
          <a:ext cx="4569047" cy="4569047"/>
        </a:xfrm>
        <a:prstGeom prst="circularArrow">
          <a:avLst>
            <a:gd name="adj1" fmla="val 5201"/>
            <a:gd name="adj2" fmla="val 335999"/>
            <a:gd name="adj3" fmla="val 16865326"/>
            <a:gd name="adj4" fmla="val 15198675"/>
            <a:gd name="adj5" fmla="val 6068"/>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7072D-783E-4F4B-9D93-CD6834F759F1}">
      <dsp:nvSpPr>
        <dsp:cNvPr id="0" name=""/>
        <dsp:cNvSpPr/>
      </dsp:nvSpPr>
      <dsp:spPr>
        <a:xfrm>
          <a:off x="0" y="2071"/>
          <a:ext cx="65098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0DF73-57B4-485D-B053-C90C0BF587B3}">
      <dsp:nvSpPr>
        <dsp:cNvPr id="0" name=""/>
        <dsp:cNvSpPr/>
      </dsp:nvSpPr>
      <dsp:spPr>
        <a:xfrm>
          <a:off x="0" y="2071"/>
          <a:ext cx="6509833" cy="70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تحليل و وصف الوظائف</a:t>
          </a:r>
          <a:endParaRPr lang="en-US" sz="2800" b="1" kern="1200" dirty="0">
            <a:latin typeface="Times New Roman" panose="02020603050405020304" pitchFamily="18" charset="0"/>
            <a:cs typeface="Times New Roman" panose="02020603050405020304" pitchFamily="18" charset="0"/>
          </a:endParaRPr>
        </a:p>
      </dsp:txBody>
      <dsp:txXfrm>
        <a:off x="0" y="2071"/>
        <a:ext cx="6509833" cy="706413"/>
      </dsp:txXfrm>
    </dsp:sp>
    <dsp:sp modelId="{F89D55E3-8DAC-4228-BAB3-11B48E1A8561}">
      <dsp:nvSpPr>
        <dsp:cNvPr id="0" name=""/>
        <dsp:cNvSpPr/>
      </dsp:nvSpPr>
      <dsp:spPr>
        <a:xfrm>
          <a:off x="0" y="708485"/>
          <a:ext cx="650983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B350A-CA2A-4787-9694-0482F0BB2BEA}">
      <dsp:nvSpPr>
        <dsp:cNvPr id="0" name=""/>
        <dsp:cNvSpPr/>
      </dsp:nvSpPr>
      <dsp:spPr>
        <a:xfrm>
          <a:off x="0" y="708485"/>
          <a:ext cx="6509833" cy="70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تخطيط احتياجات المنظمة من القوى العاملة</a:t>
          </a:r>
          <a:endParaRPr lang="en-US" sz="2800" b="1" kern="1200">
            <a:latin typeface="Times New Roman" panose="02020603050405020304" pitchFamily="18" charset="0"/>
            <a:cs typeface="Times New Roman" panose="02020603050405020304" pitchFamily="18" charset="0"/>
          </a:endParaRPr>
        </a:p>
      </dsp:txBody>
      <dsp:txXfrm>
        <a:off x="0" y="708485"/>
        <a:ext cx="6509833" cy="706413"/>
      </dsp:txXfrm>
    </dsp:sp>
    <dsp:sp modelId="{ADA45C2B-B355-4352-BE77-C8F26D7C3150}">
      <dsp:nvSpPr>
        <dsp:cNvPr id="0" name=""/>
        <dsp:cNvSpPr/>
      </dsp:nvSpPr>
      <dsp:spPr>
        <a:xfrm>
          <a:off x="0" y="1414898"/>
          <a:ext cx="6509833"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EBC15-0E75-4B3E-A2D5-20DEE5CBDCE3}">
      <dsp:nvSpPr>
        <dsp:cNvPr id="0" name=""/>
        <dsp:cNvSpPr/>
      </dsp:nvSpPr>
      <dsp:spPr>
        <a:xfrm>
          <a:off x="0" y="1414898"/>
          <a:ext cx="6509833" cy="70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اختيار الموظفين الجدد</a:t>
          </a:r>
          <a:endParaRPr lang="en-US" sz="2800" b="1" kern="1200">
            <a:latin typeface="Times New Roman" panose="02020603050405020304" pitchFamily="18" charset="0"/>
            <a:cs typeface="Times New Roman" panose="02020603050405020304" pitchFamily="18" charset="0"/>
          </a:endParaRPr>
        </a:p>
      </dsp:txBody>
      <dsp:txXfrm>
        <a:off x="0" y="1414898"/>
        <a:ext cx="6509833" cy="706413"/>
      </dsp:txXfrm>
    </dsp:sp>
    <dsp:sp modelId="{CB1DCE0B-A7B1-4C2B-A5E1-62D5E6514206}">
      <dsp:nvSpPr>
        <dsp:cNvPr id="0" name=""/>
        <dsp:cNvSpPr/>
      </dsp:nvSpPr>
      <dsp:spPr>
        <a:xfrm>
          <a:off x="0" y="2121312"/>
          <a:ext cx="6509833"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C3A8C-1C82-43B7-B6BF-4773B1D10FF0}">
      <dsp:nvSpPr>
        <dsp:cNvPr id="0" name=""/>
        <dsp:cNvSpPr/>
      </dsp:nvSpPr>
      <dsp:spPr>
        <a:xfrm>
          <a:off x="0" y="2121312"/>
          <a:ext cx="6509833" cy="70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تدريب وتوجيه الموظفين الجدد</a:t>
          </a:r>
          <a:endParaRPr lang="en-US" sz="2800" b="1" kern="1200">
            <a:latin typeface="Times New Roman" panose="02020603050405020304" pitchFamily="18" charset="0"/>
            <a:cs typeface="Times New Roman" panose="02020603050405020304" pitchFamily="18" charset="0"/>
          </a:endParaRPr>
        </a:p>
      </dsp:txBody>
      <dsp:txXfrm>
        <a:off x="0" y="2121312"/>
        <a:ext cx="6509833" cy="706413"/>
      </dsp:txXfrm>
    </dsp:sp>
    <dsp:sp modelId="{3EC04672-1793-4325-A876-3EEECE2E1319}">
      <dsp:nvSpPr>
        <dsp:cNvPr id="0" name=""/>
        <dsp:cNvSpPr/>
      </dsp:nvSpPr>
      <dsp:spPr>
        <a:xfrm>
          <a:off x="0" y="2827726"/>
          <a:ext cx="6509833"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94FAF-356D-4593-B2A5-C6D416576C54}">
      <dsp:nvSpPr>
        <dsp:cNvPr id="0" name=""/>
        <dsp:cNvSpPr/>
      </dsp:nvSpPr>
      <dsp:spPr>
        <a:xfrm>
          <a:off x="0" y="2827726"/>
          <a:ext cx="6509833" cy="70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الأجور والمرتبات</a:t>
          </a:r>
          <a:endParaRPr lang="en-US" sz="2800" b="1" kern="1200">
            <a:latin typeface="Times New Roman" panose="02020603050405020304" pitchFamily="18" charset="0"/>
            <a:cs typeface="Times New Roman" panose="02020603050405020304" pitchFamily="18" charset="0"/>
          </a:endParaRPr>
        </a:p>
      </dsp:txBody>
      <dsp:txXfrm>
        <a:off x="0" y="2827726"/>
        <a:ext cx="6509833" cy="706413"/>
      </dsp:txXfrm>
    </dsp:sp>
    <dsp:sp modelId="{DC099584-2EAA-4401-B92A-8496EAA4FA05}">
      <dsp:nvSpPr>
        <dsp:cNvPr id="0" name=""/>
        <dsp:cNvSpPr/>
      </dsp:nvSpPr>
      <dsp:spPr>
        <a:xfrm>
          <a:off x="0" y="3534139"/>
          <a:ext cx="650983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C43DA-CDD8-4211-B80D-581AB0D4B04F}">
      <dsp:nvSpPr>
        <dsp:cNvPr id="0" name=""/>
        <dsp:cNvSpPr/>
      </dsp:nvSpPr>
      <dsp:spPr>
        <a:xfrm>
          <a:off x="0" y="3534139"/>
          <a:ext cx="6509833" cy="70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الحوافز والمكافآت</a:t>
          </a:r>
          <a:endParaRPr lang="en-US" sz="2800" b="1" kern="1200">
            <a:latin typeface="Times New Roman" panose="02020603050405020304" pitchFamily="18" charset="0"/>
            <a:cs typeface="Times New Roman" panose="02020603050405020304" pitchFamily="18" charset="0"/>
          </a:endParaRPr>
        </a:p>
      </dsp:txBody>
      <dsp:txXfrm>
        <a:off x="0" y="3534139"/>
        <a:ext cx="6509833" cy="7064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53C6C-5AFC-4E20-8DC3-863C478499CC}">
      <dsp:nvSpPr>
        <dsp:cNvPr id="0" name=""/>
        <dsp:cNvSpPr/>
      </dsp:nvSpPr>
      <dsp:spPr>
        <a:xfrm>
          <a:off x="3153679" y="2121571"/>
          <a:ext cx="1611245" cy="16112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اهمية الموارد البشرية لأنها</a:t>
          </a:r>
          <a:endParaRPr lang="en-US" sz="2800" b="1" kern="1200" dirty="0">
            <a:latin typeface="Times New Roman" panose="02020603050405020304" pitchFamily="18" charset="0"/>
            <a:cs typeface="Times New Roman" panose="02020603050405020304" pitchFamily="18" charset="0"/>
          </a:endParaRPr>
        </a:p>
      </dsp:txBody>
      <dsp:txXfrm>
        <a:off x="3389640" y="2357532"/>
        <a:ext cx="1139323" cy="1139323"/>
      </dsp:txXfrm>
    </dsp:sp>
    <dsp:sp modelId="{087E33D3-F019-4205-B1AF-939E4700A393}">
      <dsp:nvSpPr>
        <dsp:cNvPr id="0" name=""/>
        <dsp:cNvSpPr/>
      </dsp:nvSpPr>
      <dsp:spPr>
        <a:xfrm rot="16200000">
          <a:off x="3715665" y="1859622"/>
          <a:ext cx="487272" cy="36625"/>
        </a:xfrm>
        <a:custGeom>
          <a:avLst/>
          <a:gdLst/>
          <a:ahLst/>
          <a:cxnLst/>
          <a:rect l="0" t="0" r="0" b="0"/>
          <a:pathLst>
            <a:path>
              <a:moveTo>
                <a:pt x="0" y="18312"/>
              </a:moveTo>
              <a:lnTo>
                <a:pt x="487272" y="1831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b="1" kern="1200">
            <a:solidFill>
              <a:schemeClr val="bg1"/>
            </a:solidFill>
            <a:latin typeface="Times New Roman" panose="02020603050405020304" pitchFamily="18" charset="0"/>
            <a:cs typeface="Times New Roman" panose="02020603050405020304" pitchFamily="18" charset="0"/>
          </a:endParaRPr>
        </a:p>
      </dsp:txBody>
      <dsp:txXfrm>
        <a:off x="3947120" y="1865753"/>
        <a:ext cx="24363" cy="24363"/>
      </dsp:txXfrm>
    </dsp:sp>
    <dsp:sp modelId="{242E11D9-F9F6-408A-B72E-FFE8D4F3D132}">
      <dsp:nvSpPr>
        <dsp:cNvPr id="0" name=""/>
        <dsp:cNvSpPr/>
      </dsp:nvSpPr>
      <dsp:spPr>
        <a:xfrm>
          <a:off x="3153679" y="23053"/>
          <a:ext cx="1611245" cy="161124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حل النزاعات داخل العمل</a:t>
          </a:r>
          <a:endParaRPr lang="en-US" sz="2800" b="1" kern="1200" dirty="0">
            <a:latin typeface="Times New Roman" panose="02020603050405020304" pitchFamily="18" charset="0"/>
            <a:cs typeface="Times New Roman" panose="02020603050405020304" pitchFamily="18" charset="0"/>
          </a:endParaRPr>
        </a:p>
      </dsp:txBody>
      <dsp:txXfrm>
        <a:off x="3389640" y="259014"/>
        <a:ext cx="1139323" cy="1139323"/>
      </dsp:txXfrm>
    </dsp:sp>
    <dsp:sp modelId="{4680AFF0-052F-4EC2-B51A-5B4DBD04EF6E}">
      <dsp:nvSpPr>
        <dsp:cNvPr id="0" name=""/>
        <dsp:cNvSpPr/>
      </dsp:nvSpPr>
      <dsp:spPr>
        <a:xfrm rot="19800000">
          <a:off x="4624350" y="2384252"/>
          <a:ext cx="487272" cy="36625"/>
        </a:xfrm>
        <a:custGeom>
          <a:avLst/>
          <a:gdLst/>
          <a:ahLst/>
          <a:cxnLst/>
          <a:rect l="0" t="0" r="0" b="0"/>
          <a:pathLst>
            <a:path>
              <a:moveTo>
                <a:pt x="0" y="18312"/>
              </a:moveTo>
              <a:lnTo>
                <a:pt x="487272" y="1831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b="1" kern="1200">
            <a:solidFill>
              <a:schemeClr val="bg1"/>
            </a:solidFill>
            <a:latin typeface="Times New Roman" panose="02020603050405020304" pitchFamily="18" charset="0"/>
            <a:cs typeface="Times New Roman" panose="02020603050405020304" pitchFamily="18" charset="0"/>
          </a:endParaRPr>
        </a:p>
      </dsp:txBody>
      <dsp:txXfrm>
        <a:off x="4855805" y="2390383"/>
        <a:ext cx="24363" cy="24363"/>
      </dsp:txXfrm>
    </dsp:sp>
    <dsp:sp modelId="{74237853-092A-44C5-BE8F-AE0827AF2CB6}">
      <dsp:nvSpPr>
        <dsp:cNvPr id="0" name=""/>
        <dsp:cNvSpPr/>
      </dsp:nvSpPr>
      <dsp:spPr>
        <a:xfrm>
          <a:off x="4971049" y="1072312"/>
          <a:ext cx="1611245" cy="161124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تطوير المهارات</a:t>
          </a:r>
          <a:endParaRPr lang="en-US" sz="2800" b="1" kern="1200" dirty="0">
            <a:latin typeface="Times New Roman" panose="02020603050405020304" pitchFamily="18" charset="0"/>
            <a:cs typeface="Times New Roman" panose="02020603050405020304" pitchFamily="18" charset="0"/>
          </a:endParaRPr>
        </a:p>
      </dsp:txBody>
      <dsp:txXfrm>
        <a:off x="5207010" y="1308273"/>
        <a:ext cx="1139323" cy="1139323"/>
      </dsp:txXfrm>
    </dsp:sp>
    <dsp:sp modelId="{AF59BBE2-7E0D-4FD7-B73B-91E7F6D5B8B7}">
      <dsp:nvSpPr>
        <dsp:cNvPr id="0" name=""/>
        <dsp:cNvSpPr/>
      </dsp:nvSpPr>
      <dsp:spPr>
        <a:xfrm rot="1800000">
          <a:off x="4624350" y="3433511"/>
          <a:ext cx="487272" cy="36625"/>
        </a:xfrm>
        <a:custGeom>
          <a:avLst/>
          <a:gdLst/>
          <a:ahLst/>
          <a:cxnLst/>
          <a:rect l="0" t="0" r="0" b="0"/>
          <a:pathLst>
            <a:path>
              <a:moveTo>
                <a:pt x="0" y="18312"/>
              </a:moveTo>
              <a:lnTo>
                <a:pt x="487272" y="1831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b="1" kern="1200">
            <a:solidFill>
              <a:schemeClr val="bg1"/>
            </a:solidFill>
            <a:latin typeface="Times New Roman" panose="02020603050405020304" pitchFamily="18" charset="0"/>
            <a:cs typeface="Times New Roman" panose="02020603050405020304" pitchFamily="18" charset="0"/>
          </a:endParaRPr>
        </a:p>
      </dsp:txBody>
      <dsp:txXfrm>
        <a:off x="4855805" y="3439642"/>
        <a:ext cx="24363" cy="24363"/>
      </dsp:txXfrm>
    </dsp:sp>
    <dsp:sp modelId="{8852F10C-558A-4128-BCB7-2B9070C30CCE}">
      <dsp:nvSpPr>
        <dsp:cNvPr id="0" name=""/>
        <dsp:cNvSpPr/>
      </dsp:nvSpPr>
      <dsp:spPr>
        <a:xfrm>
          <a:off x="4971049" y="3170830"/>
          <a:ext cx="1611245" cy="161124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عملية التوظيف</a:t>
          </a:r>
          <a:endParaRPr lang="en-US" sz="2800" b="1" kern="1200" dirty="0">
            <a:latin typeface="Times New Roman" panose="02020603050405020304" pitchFamily="18" charset="0"/>
            <a:cs typeface="Times New Roman" panose="02020603050405020304" pitchFamily="18" charset="0"/>
          </a:endParaRPr>
        </a:p>
      </dsp:txBody>
      <dsp:txXfrm>
        <a:off x="5207010" y="3406791"/>
        <a:ext cx="1139323" cy="1139323"/>
      </dsp:txXfrm>
    </dsp:sp>
    <dsp:sp modelId="{9334CC7F-9DA4-447B-9530-092A34CAC8A7}">
      <dsp:nvSpPr>
        <dsp:cNvPr id="0" name=""/>
        <dsp:cNvSpPr/>
      </dsp:nvSpPr>
      <dsp:spPr>
        <a:xfrm rot="5400000">
          <a:off x="3715665" y="3958140"/>
          <a:ext cx="487272" cy="36625"/>
        </a:xfrm>
        <a:custGeom>
          <a:avLst/>
          <a:gdLst/>
          <a:ahLst/>
          <a:cxnLst/>
          <a:rect l="0" t="0" r="0" b="0"/>
          <a:pathLst>
            <a:path>
              <a:moveTo>
                <a:pt x="0" y="18312"/>
              </a:moveTo>
              <a:lnTo>
                <a:pt x="487272" y="1831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b="1" kern="1200">
            <a:solidFill>
              <a:schemeClr val="bg1"/>
            </a:solidFill>
            <a:latin typeface="Times New Roman" panose="02020603050405020304" pitchFamily="18" charset="0"/>
            <a:cs typeface="Times New Roman" panose="02020603050405020304" pitchFamily="18" charset="0"/>
          </a:endParaRPr>
        </a:p>
      </dsp:txBody>
      <dsp:txXfrm>
        <a:off x="3947120" y="3964271"/>
        <a:ext cx="24363" cy="24363"/>
      </dsp:txXfrm>
    </dsp:sp>
    <dsp:sp modelId="{3BBDC98D-46A0-4BC2-BFA1-3FB23D767425}">
      <dsp:nvSpPr>
        <dsp:cNvPr id="0" name=""/>
        <dsp:cNvSpPr/>
      </dsp:nvSpPr>
      <dsp:spPr>
        <a:xfrm>
          <a:off x="3153679" y="4220089"/>
          <a:ext cx="1611245" cy="161124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حل النزاعات داخل العمل</a:t>
          </a:r>
          <a:endParaRPr lang="en-US" sz="2800" b="1" kern="1200" dirty="0">
            <a:latin typeface="Times New Roman" panose="02020603050405020304" pitchFamily="18" charset="0"/>
            <a:cs typeface="Times New Roman" panose="02020603050405020304" pitchFamily="18" charset="0"/>
          </a:endParaRPr>
        </a:p>
      </dsp:txBody>
      <dsp:txXfrm>
        <a:off x="3389640" y="4456050"/>
        <a:ext cx="1139323" cy="1139323"/>
      </dsp:txXfrm>
    </dsp:sp>
    <dsp:sp modelId="{1E8AC91D-6099-4C42-A89A-020E34E9D44D}">
      <dsp:nvSpPr>
        <dsp:cNvPr id="0" name=""/>
        <dsp:cNvSpPr/>
      </dsp:nvSpPr>
      <dsp:spPr>
        <a:xfrm rot="9000000">
          <a:off x="2806980" y="3433511"/>
          <a:ext cx="487272" cy="36625"/>
        </a:xfrm>
        <a:custGeom>
          <a:avLst/>
          <a:gdLst/>
          <a:ahLst/>
          <a:cxnLst/>
          <a:rect l="0" t="0" r="0" b="0"/>
          <a:pathLst>
            <a:path>
              <a:moveTo>
                <a:pt x="0" y="18312"/>
              </a:moveTo>
              <a:lnTo>
                <a:pt x="487272" y="1831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b="1" kern="1200">
            <a:solidFill>
              <a:schemeClr val="bg1"/>
            </a:solidFill>
            <a:latin typeface="Times New Roman" panose="02020603050405020304" pitchFamily="18" charset="0"/>
            <a:cs typeface="Times New Roman" panose="02020603050405020304" pitchFamily="18" charset="0"/>
          </a:endParaRPr>
        </a:p>
      </dsp:txBody>
      <dsp:txXfrm rot="10800000">
        <a:off x="3038435" y="3439642"/>
        <a:ext cx="24363" cy="24363"/>
      </dsp:txXfrm>
    </dsp:sp>
    <dsp:sp modelId="{98066FF6-4C3E-4589-B0F5-A65AAC3AA66F}">
      <dsp:nvSpPr>
        <dsp:cNvPr id="0" name=""/>
        <dsp:cNvSpPr/>
      </dsp:nvSpPr>
      <dsp:spPr>
        <a:xfrm>
          <a:off x="1336309" y="3170830"/>
          <a:ext cx="1611245" cy="1611245"/>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تطوير المهارات</a:t>
          </a:r>
          <a:endParaRPr lang="en-US" sz="2800" b="1" kern="1200" dirty="0">
            <a:latin typeface="Times New Roman" panose="02020603050405020304" pitchFamily="18" charset="0"/>
            <a:cs typeface="Times New Roman" panose="02020603050405020304" pitchFamily="18" charset="0"/>
          </a:endParaRPr>
        </a:p>
      </dsp:txBody>
      <dsp:txXfrm>
        <a:off x="1572270" y="3406791"/>
        <a:ext cx="1139323" cy="1139323"/>
      </dsp:txXfrm>
    </dsp:sp>
    <dsp:sp modelId="{A44CCB0A-25D7-49E0-9985-E748B2A1249E}">
      <dsp:nvSpPr>
        <dsp:cNvPr id="0" name=""/>
        <dsp:cNvSpPr/>
      </dsp:nvSpPr>
      <dsp:spPr>
        <a:xfrm rot="12600000">
          <a:off x="2806980" y="2384252"/>
          <a:ext cx="487272" cy="36625"/>
        </a:xfrm>
        <a:custGeom>
          <a:avLst/>
          <a:gdLst/>
          <a:ahLst/>
          <a:cxnLst/>
          <a:rect l="0" t="0" r="0" b="0"/>
          <a:pathLst>
            <a:path>
              <a:moveTo>
                <a:pt x="0" y="18312"/>
              </a:moveTo>
              <a:lnTo>
                <a:pt x="487272" y="1831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b="1" kern="1200">
            <a:solidFill>
              <a:schemeClr val="bg1"/>
            </a:solidFill>
            <a:latin typeface="Times New Roman" panose="02020603050405020304" pitchFamily="18" charset="0"/>
            <a:cs typeface="Times New Roman" panose="02020603050405020304" pitchFamily="18" charset="0"/>
          </a:endParaRPr>
        </a:p>
      </dsp:txBody>
      <dsp:txXfrm rot="10800000">
        <a:off x="3038435" y="2390383"/>
        <a:ext cx="24363" cy="24363"/>
      </dsp:txXfrm>
    </dsp:sp>
    <dsp:sp modelId="{4F7409B7-68A9-46BB-9DE0-43DF01D743D2}">
      <dsp:nvSpPr>
        <dsp:cNvPr id="0" name=""/>
        <dsp:cNvSpPr/>
      </dsp:nvSpPr>
      <dsp:spPr>
        <a:xfrm>
          <a:off x="1336309" y="1072312"/>
          <a:ext cx="1611245" cy="161124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نتائج أفضل</a:t>
          </a:r>
          <a:endParaRPr lang="en-US" sz="2800" b="1" kern="1200" dirty="0">
            <a:latin typeface="Times New Roman" panose="02020603050405020304" pitchFamily="18" charset="0"/>
            <a:cs typeface="Times New Roman" panose="02020603050405020304" pitchFamily="18" charset="0"/>
          </a:endParaRPr>
        </a:p>
      </dsp:txBody>
      <dsp:txXfrm>
        <a:off x="1572270" y="1308273"/>
        <a:ext cx="1139323" cy="113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16EC9-C78B-4C30-A008-3F9F67C6D4AF}">
      <dsp:nvSpPr>
        <dsp:cNvPr id="0" name=""/>
        <dsp:cNvSpPr/>
      </dsp:nvSpPr>
      <dsp:spPr>
        <a:xfrm>
          <a:off x="2107919" y="-26281"/>
          <a:ext cx="1714132" cy="11141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بناء المؤسسة</a:t>
          </a:r>
          <a:endParaRPr lang="en-US" sz="2800" b="1" kern="1200">
            <a:latin typeface="Times New Roman" panose="02020603050405020304" pitchFamily="18" charset="0"/>
            <a:cs typeface="Times New Roman" panose="02020603050405020304" pitchFamily="18" charset="0"/>
          </a:endParaRPr>
        </a:p>
      </dsp:txBody>
      <dsp:txXfrm>
        <a:off x="2162309" y="28109"/>
        <a:ext cx="1605352" cy="1005405"/>
      </dsp:txXfrm>
    </dsp:sp>
    <dsp:sp modelId="{0B391E04-B953-43CC-82F4-2FF5423EBB5D}">
      <dsp:nvSpPr>
        <dsp:cNvPr id="0" name=""/>
        <dsp:cNvSpPr/>
      </dsp:nvSpPr>
      <dsp:spPr>
        <a:xfrm>
          <a:off x="1125942" y="530811"/>
          <a:ext cx="3678086" cy="3678086"/>
        </a:xfrm>
        <a:custGeom>
          <a:avLst/>
          <a:gdLst/>
          <a:ahLst/>
          <a:cxnLst/>
          <a:rect l="0" t="0" r="0" b="0"/>
          <a:pathLst>
            <a:path>
              <a:moveTo>
                <a:pt x="2708430" y="218473"/>
              </a:moveTo>
              <a:arcTo wR="1839043" hR="1839043" stAng="17892733" swAng="2623180"/>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27EEC6-BD69-4986-B7E5-914D5FF6FAC0}">
      <dsp:nvSpPr>
        <dsp:cNvPr id="0" name=""/>
        <dsp:cNvSpPr/>
      </dsp:nvSpPr>
      <dsp:spPr>
        <a:xfrm>
          <a:off x="3946962" y="1812762"/>
          <a:ext cx="1714132" cy="111418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تعبئة المؤسسة</a:t>
          </a:r>
          <a:endParaRPr lang="en-US" sz="2800" b="1" kern="1200">
            <a:latin typeface="Times New Roman" panose="02020603050405020304" pitchFamily="18" charset="0"/>
            <a:cs typeface="Times New Roman" panose="02020603050405020304" pitchFamily="18" charset="0"/>
          </a:endParaRPr>
        </a:p>
      </dsp:txBody>
      <dsp:txXfrm>
        <a:off x="4001352" y="1867152"/>
        <a:ext cx="1605352" cy="1005405"/>
      </dsp:txXfrm>
    </dsp:sp>
    <dsp:sp modelId="{8283C68D-9F80-49CB-9848-7EA89127A242}">
      <dsp:nvSpPr>
        <dsp:cNvPr id="0" name=""/>
        <dsp:cNvSpPr/>
      </dsp:nvSpPr>
      <dsp:spPr>
        <a:xfrm>
          <a:off x="1125942" y="530811"/>
          <a:ext cx="3678086" cy="3678086"/>
        </a:xfrm>
        <a:custGeom>
          <a:avLst/>
          <a:gdLst/>
          <a:ahLst/>
          <a:cxnLst/>
          <a:rect l="0" t="0" r="0" b="0"/>
          <a:pathLst>
            <a:path>
              <a:moveTo>
                <a:pt x="3587649" y="2408653"/>
              </a:moveTo>
              <a:arcTo wR="1839043" hR="1839043" stAng="1082585" swAng="2464612"/>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96CFFF-5527-44DD-BC4B-C802865DC27E}">
      <dsp:nvSpPr>
        <dsp:cNvPr id="0" name=""/>
        <dsp:cNvSpPr/>
      </dsp:nvSpPr>
      <dsp:spPr>
        <a:xfrm>
          <a:off x="2032420" y="3596491"/>
          <a:ext cx="1865130" cy="122481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يمنح المنظمة المهارات المطلوبة</a:t>
          </a:r>
          <a:endParaRPr lang="en-US" sz="2800" b="1" kern="1200" dirty="0">
            <a:latin typeface="Times New Roman" panose="02020603050405020304" pitchFamily="18" charset="0"/>
            <a:cs typeface="Times New Roman" panose="02020603050405020304" pitchFamily="18" charset="0"/>
          </a:endParaRPr>
        </a:p>
      </dsp:txBody>
      <dsp:txXfrm>
        <a:off x="2092210" y="3656281"/>
        <a:ext cx="1745550" cy="1105233"/>
      </dsp:txXfrm>
    </dsp:sp>
    <dsp:sp modelId="{14A2A421-D45E-4865-91FE-E63E2029F897}">
      <dsp:nvSpPr>
        <dsp:cNvPr id="0" name=""/>
        <dsp:cNvSpPr/>
      </dsp:nvSpPr>
      <dsp:spPr>
        <a:xfrm>
          <a:off x="1125942" y="530811"/>
          <a:ext cx="3678086" cy="3678086"/>
        </a:xfrm>
        <a:custGeom>
          <a:avLst/>
          <a:gdLst/>
          <a:ahLst/>
          <a:cxnLst/>
          <a:rect l="0" t="0" r="0" b="0"/>
          <a:pathLst>
            <a:path>
              <a:moveTo>
                <a:pt x="895168" y="3417390"/>
              </a:moveTo>
              <a:arcTo wR="1839043" hR="1839043" stAng="7252803" swAng="2464612"/>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E8900E-6531-4B73-8EE7-1B4BDFCBEBC4}">
      <dsp:nvSpPr>
        <dsp:cNvPr id="0" name=""/>
        <dsp:cNvSpPr/>
      </dsp:nvSpPr>
      <dsp:spPr>
        <a:xfrm>
          <a:off x="268876" y="1812762"/>
          <a:ext cx="1714132" cy="111418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تنظيم المؤسسة</a:t>
          </a:r>
          <a:endParaRPr lang="en-US" sz="2800" b="1" kern="1200">
            <a:latin typeface="Times New Roman" panose="02020603050405020304" pitchFamily="18" charset="0"/>
            <a:cs typeface="Times New Roman" panose="02020603050405020304" pitchFamily="18" charset="0"/>
          </a:endParaRPr>
        </a:p>
      </dsp:txBody>
      <dsp:txXfrm>
        <a:off x="323266" y="1867152"/>
        <a:ext cx="1605352" cy="1005405"/>
      </dsp:txXfrm>
    </dsp:sp>
    <dsp:sp modelId="{56C71940-8935-4099-BCB0-E7AB6EDE443E}">
      <dsp:nvSpPr>
        <dsp:cNvPr id="0" name=""/>
        <dsp:cNvSpPr/>
      </dsp:nvSpPr>
      <dsp:spPr>
        <a:xfrm>
          <a:off x="1125942" y="530811"/>
          <a:ext cx="3678086" cy="3678086"/>
        </a:xfrm>
        <a:custGeom>
          <a:avLst/>
          <a:gdLst/>
          <a:ahLst/>
          <a:cxnLst/>
          <a:rect l="0" t="0" r="0" b="0"/>
          <a:pathLst>
            <a:path>
              <a:moveTo>
                <a:pt x="90686" y="1268668"/>
              </a:moveTo>
              <a:arcTo wR="1839043" hR="1839043" stAng="11884087" swAng="2623180"/>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853C2-707F-4ED4-85FF-F57451358381}">
      <dsp:nvSpPr>
        <dsp:cNvPr id="0" name=""/>
        <dsp:cNvSpPr/>
      </dsp:nvSpPr>
      <dsp:spPr>
        <a:xfrm>
          <a:off x="0" y="1930"/>
          <a:ext cx="923073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A3FFA-30A1-449A-9871-C4C13109B641}">
      <dsp:nvSpPr>
        <dsp:cNvPr id="0" name=""/>
        <dsp:cNvSpPr/>
      </dsp:nvSpPr>
      <dsp:spPr>
        <a:xfrm>
          <a:off x="0" y="1930"/>
          <a:ext cx="9230732" cy="13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15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تطوير الموارد البشرية هي الوسيلة التي تساهم في تطوير المهارات الوظيفية الشخصية الخاصة بالموظفين، أو التنظيمية الخاصة بالشركة.</a:t>
          </a:r>
          <a:endParaRPr lang="en-US" sz="2800" b="1" kern="1200" dirty="0">
            <a:latin typeface="Times New Roman" panose="02020603050405020304" pitchFamily="18" charset="0"/>
            <a:cs typeface="Times New Roman" panose="02020603050405020304" pitchFamily="18" charset="0"/>
          </a:endParaRPr>
        </a:p>
      </dsp:txBody>
      <dsp:txXfrm>
        <a:off x="0" y="1930"/>
        <a:ext cx="9230732" cy="1316277"/>
      </dsp:txXfrm>
    </dsp:sp>
    <dsp:sp modelId="{A80E86D9-9648-452F-98DE-2D29FCE78DF9}">
      <dsp:nvSpPr>
        <dsp:cNvPr id="0" name=""/>
        <dsp:cNvSpPr/>
      </dsp:nvSpPr>
      <dsp:spPr>
        <a:xfrm>
          <a:off x="0" y="1318208"/>
          <a:ext cx="923073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166D2-C4B9-4446-87EE-63720C8BEC1B}">
      <dsp:nvSpPr>
        <dsp:cNvPr id="0" name=""/>
        <dsp:cNvSpPr/>
      </dsp:nvSpPr>
      <dsp:spPr>
        <a:xfrm>
          <a:off x="0" y="1318208"/>
          <a:ext cx="9230732" cy="13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15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 تهتم تطوير الموارد البشرية بدعم المعرفة والإمكانات الوظيفيّة للموارد البشرية.</a:t>
          </a:r>
          <a:endParaRPr lang="en-US" sz="2800" b="1" kern="1200">
            <a:latin typeface="Times New Roman" panose="02020603050405020304" pitchFamily="18" charset="0"/>
            <a:cs typeface="Times New Roman" panose="02020603050405020304" pitchFamily="18" charset="0"/>
          </a:endParaRPr>
        </a:p>
      </dsp:txBody>
      <dsp:txXfrm>
        <a:off x="0" y="1318208"/>
        <a:ext cx="9230732" cy="1316277"/>
      </dsp:txXfrm>
    </dsp:sp>
    <dsp:sp modelId="{2CB26D57-F069-4645-BC97-CAD423FE5311}">
      <dsp:nvSpPr>
        <dsp:cNvPr id="0" name=""/>
        <dsp:cNvSpPr/>
      </dsp:nvSpPr>
      <dsp:spPr>
        <a:xfrm>
          <a:off x="0" y="2634485"/>
          <a:ext cx="9230732"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7B3B9-F7BD-4B48-9C2F-A90C4904573D}">
      <dsp:nvSpPr>
        <dsp:cNvPr id="0" name=""/>
        <dsp:cNvSpPr/>
      </dsp:nvSpPr>
      <dsp:spPr>
        <a:xfrm>
          <a:off x="0" y="2634485"/>
          <a:ext cx="9230732" cy="13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15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 تسعى إلى التنمية عن طريق دعم ازدهار رأس المال البشري من خلال تطوير الشركة بشكل عام، ومن ثم تطوير كل فرد فيها.</a:t>
          </a:r>
          <a:endParaRPr lang="en-US" sz="2800" b="1" kern="1200">
            <a:latin typeface="Times New Roman" panose="02020603050405020304" pitchFamily="18" charset="0"/>
            <a:cs typeface="Times New Roman" panose="02020603050405020304" pitchFamily="18" charset="0"/>
          </a:endParaRPr>
        </a:p>
      </dsp:txBody>
      <dsp:txXfrm>
        <a:off x="0" y="2634485"/>
        <a:ext cx="9230732" cy="131627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F7471-3119-418C-9ABE-92C7B966FFB0}">
      <dsp:nvSpPr>
        <dsp:cNvPr id="0" name=""/>
        <dsp:cNvSpPr/>
      </dsp:nvSpPr>
      <dsp:spPr>
        <a:xfrm>
          <a:off x="0" y="29854"/>
          <a:ext cx="6116704" cy="6118066"/>
        </a:xfrm>
        <a:prstGeom prst="circularArrow">
          <a:avLst>
            <a:gd name="adj1" fmla="val 10980"/>
            <a:gd name="adj2" fmla="val 1142322"/>
            <a:gd name="adj3" fmla="val 9000000"/>
            <a:gd name="adj4" fmla="val 10800000"/>
            <a:gd name="adj5" fmla="val 125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F0A2B-F6F1-45BF-AF33-A7D93C3F1CDB}">
      <dsp:nvSpPr>
        <dsp:cNvPr id="0" name=""/>
        <dsp:cNvSpPr/>
      </dsp:nvSpPr>
      <dsp:spPr>
        <a:xfrm>
          <a:off x="6117683" y="1853650"/>
          <a:ext cx="3670610" cy="24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ctr" defTabSz="1244600" rtl="1">
            <a:lnSpc>
              <a:spcPct val="9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استخدام البرامج الإلكترونية</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9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تحسين الجوانب الشخصية للموظفين</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9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ربط أهداف الموارد البشرية مع أهداف العمل</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9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تطوير برامج المكافئات</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9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وضع خطة تطوير مهني قوية</a:t>
          </a:r>
          <a:endParaRPr lang="en-US" sz="2800" b="1" kern="1200" dirty="0">
            <a:latin typeface="Times New Roman" panose="02020603050405020304" pitchFamily="18" charset="0"/>
            <a:cs typeface="Times New Roman" panose="02020603050405020304" pitchFamily="18" charset="0"/>
          </a:endParaRPr>
        </a:p>
      </dsp:txBody>
      <dsp:txXfrm>
        <a:off x="6117683" y="1853650"/>
        <a:ext cx="3670610" cy="2447838"/>
      </dsp:txXfrm>
    </dsp:sp>
    <dsp:sp modelId="{E2B708AD-E07B-440F-A7AF-480936B52B89}">
      <dsp:nvSpPr>
        <dsp:cNvPr id="0" name=""/>
        <dsp:cNvSpPr/>
      </dsp:nvSpPr>
      <dsp:spPr>
        <a:xfrm>
          <a:off x="1350784" y="2244594"/>
          <a:ext cx="3413178" cy="170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طرق تطوير ادارة الموارد البشرية</a:t>
          </a:r>
          <a:endParaRPr lang="en-US" sz="2800" b="1" kern="1200" dirty="0">
            <a:latin typeface="Times New Roman" panose="02020603050405020304" pitchFamily="18" charset="0"/>
            <a:cs typeface="Times New Roman" panose="02020603050405020304" pitchFamily="18" charset="0"/>
          </a:endParaRPr>
        </a:p>
      </dsp:txBody>
      <dsp:txXfrm>
        <a:off x="1350784" y="2244594"/>
        <a:ext cx="3413178" cy="17063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12E83-229A-49F9-8367-4820F9795292}">
      <dsp:nvSpPr>
        <dsp:cNvPr id="0" name=""/>
        <dsp:cNvSpPr/>
      </dsp:nvSpPr>
      <dsp:spPr>
        <a:xfrm>
          <a:off x="45" y="5943"/>
          <a:ext cx="4354491" cy="1065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anose="02020603050405020304" pitchFamily="18" charset="0"/>
              <a:cs typeface="Times New Roman" panose="02020603050405020304" pitchFamily="18" charset="0"/>
            </a:rPr>
            <a:t>إدارة الموارد البشرية</a:t>
          </a:r>
          <a:endParaRPr lang="en-US" sz="2800" b="1" kern="1200" dirty="0">
            <a:latin typeface="Times New Roman" panose="02020603050405020304" pitchFamily="18" charset="0"/>
            <a:cs typeface="Times New Roman" panose="02020603050405020304" pitchFamily="18" charset="0"/>
          </a:endParaRPr>
        </a:p>
      </dsp:txBody>
      <dsp:txXfrm>
        <a:off x="45" y="5943"/>
        <a:ext cx="4354491" cy="1065600"/>
      </dsp:txXfrm>
    </dsp:sp>
    <dsp:sp modelId="{B06A5A82-9A07-4914-9E6E-D5FBDA34034B}">
      <dsp:nvSpPr>
        <dsp:cNvPr id="0" name=""/>
        <dsp:cNvSpPr/>
      </dsp:nvSpPr>
      <dsp:spPr>
        <a:xfrm>
          <a:off x="45" y="1071543"/>
          <a:ext cx="4354491" cy="258355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90000"/>
            </a:lnSpc>
            <a:spcBef>
              <a:spcPct val="0"/>
            </a:spcBef>
            <a:spcAft>
              <a:spcPct val="15000"/>
            </a:spcAft>
            <a:buChar char="••"/>
          </a:pPr>
          <a:r>
            <a:rPr lang="ar-EG" sz="2800" b="1" kern="1200" dirty="0" smtClean="0">
              <a:latin typeface="Times New Roman" panose="02020603050405020304" pitchFamily="18" charset="0"/>
              <a:cs typeface="Times New Roman" panose="02020603050405020304" pitchFamily="18" charset="0"/>
            </a:rPr>
            <a:t>هي التقنيات المتبعة في وضع الخطط و الإستراتيجيات الخاصة بإدارة الموظفين في المنشأة و تعتمد على كافة الأمور المرتبطة بم ضمن النطاق الوظيفي.</a:t>
          </a:r>
          <a:endParaRPr lang="en-US" sz="2800" b="1" kern="1200" dirty="0">
            <a:latin typeface="Times New Roman" panose="02020603050405020304" pitchFamily="18" charset="0"/>
            <a:cs typeface="Times New Roman" panose="02020603050405020304" pitchFamily="18" charset="0"/>
          </a:endParaRPr>
        </a:p>
      </dsp:txBody>
      <dsp:txXfrm>
        <a:off x="45" y="1071543"/>
        <a:ext cx="4354491" cy="2583559"/>
      </dsp:txXfrm>
    </dsp:sp>
    <dsp:sp modelId="{80F0849F-533B-4C4B-A77C-F1C4929FC104}">
      <dsp:nvSpPr>
        <dsp:cNvPr id="0" name=""/>
        <dsp:cNvSpPr/>
      </dsp:nvSpPr>
      <dsp:spPr>
        <a:xfrm>
          <a:off x="4964165" y="5943"/>
          <a:ext cx="4354491" cy="1065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anose="02020603050405020304" pitchFamily="18" charset="0"/>
              <a:cs typeface="Times New Roman" panose="02020603050405020304" pitchFamily="18" charset="0"/>
            </a:rPr>
            <a:t>الموارد البشرية</a:t>
          </a:r>
          <a:endParaRPr lang="en-US" sz="2800" b="1" kern="1200" dirty="0">
            <a:latin typeface="Times New Roman" panose="02020603050405020304" pitchFamily="18" charset="0"/>
            <a:cs typeface="Times New Roman" panose="02020603050405020304" pitchFamily="18" charset="0"/>
          </a:endParaRPr>
        </a:p>
      </dsp:txBody>
      <dsp:txXfrm>
        <a:off x="4964165" y="5943"/>
        <a:ext cx="4354491" cy="1065600"/>
      </dsp:txXfrm>
    </dsp:sp>
    <dsp:sp modelId="{A7070B32-6D40-46D4-834C-B6308A9D1C59}">
      <dsp:nvSpPr>
        <dsp:cNvPr id="0" name=""/>
        <dsp:cNvSpPr/>
      </dsp:nvSpPr>
      <dsp:spPr>
        <a:xfrm>
          <a:off x="4964165" y="1071543"/>
          <a:ext cx="4354491" cy="258355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90000"/>
            </a:lnSpc>
            <a:spcBef>
              <a:spcPct val="0"/>
            </a:spcBef>
            <a:spcAft>
              <a:spcPct val="15000"/>
            </a:spcAft>
            <a:buChar char="••"/>
          </a:pPr>
          <a:r>
            <a:rPr lang="ar-EG" sz="2800" b="1" kern="1200" dirty="0" smtClean="0">
              <a:latin typeface="Times New Roman" panose="02020603050405020304" pitchFamily="18" charset="0"/>
              <a:cs typeface="Times New Roman" panose="02020603050405020304" pitchFamily="18" charset="0"/>
            </a:rPr>
            <a:t>هي عبارة عن مجموعة عمليات داخل الشركة أو المؤسسة تشتمل تواجد أشخاص يعملون على متابعة كافة المهام و النشاطات و الأدوار الخاصة بالموظفين الحاليين و مَن سوف يتم تعيينهم</a:t>
          </a:r>
          <a:endParaRPr lang="en-US" sz="2800" b="1" kern="1200" dirty="0">
            <a:latin typeface="Times New Roman" panose="02020603050405020304" pitchFamily="18" charset="0"/>
            <a:cs typeface="Times New Roman" panose="02020603050405020304" pitchFamily="18" charset="0"/>
          </a:endParaRPr>
        </a:p>
      </dsp:txBody>
      <dsp:txXfrm>
        <a:off x="4964165" y="1071543"/>
        <a:ext cx="4354491" cy="258355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BED68-7498-4F17-B822-BD241A4816C0}">
      <dsp:nvSpPr>
        <dsp:cNvPr id="0" name=""/>
        <dsp:cNvSpPr/>
      </dsp:nvSpPr>
      <dsp:spPr>
        <a:xfrm>
          <a:off x="809578" y="0"/>
          <a:ext cx="9175224" cy="346204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FC4E7-5471-4A68-AEDE-198CC7942A24}">
      <dsp:nvSpPr>
        <dsp:cNvPr id="0" name=""/>
        <dsp:cNvSpPr/>
      </dsp:nvSpPr>
      <dsp:spPr>
        <a:xfrm>
          <a:off x="3162" y="1038612"/>
          <a:ext cx="1903774" cy="138481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i="0" kern="1200" dirty="0" smtClean="0">
              <a:latin typeface="Times New Roman" panose="02020603050405020304" pitchFamily="18" charset="0"/>
              <a:cs typeface="Times New Roman" panose="02020603050405020304" pitchFamily="18" charset="0"/>
            </a:rPr>
            <a:t>تحقيق الإدارة الفعالة للموظفين</a:t>
          </a:r>
          <a:endParaRPr lang="en-US" sz="2800" b="1" i="0" kern="1200" dirty="0">
            <a:latin typeface="Times New Roman" panose="02020603050405020304" pitchFamily="18" charset="0"/>
            <a:cs typeface="Times New Roman" panose="02020603050405020304" pitchFamily="18" charset="0"/>
          </a:endParaRPr>
        </a:p>
      </dsp:txBody>
      <dsp:txXfrm>
        <a:off x="70763" y="1106213"/>
        <a:ext cx="1768572" cy="1249614"/>
      </dsp:txXfrm>
    </dsp:sp>
    <dsp:sp modelId="{5123F7B8-CC0F-4051-8446-E01A458A0425}">
      <dsp:nvSpPr>
        <dsp:cNvPr id="0" name=""/>
        <dsp:cNvSpPr/>
      </dsp:nvSpPr>
      <dsp:spPr>
        <a:xfrm>
          <a:off x="2224233" y="1038612"/>
          <a:ext cx="1903774" cy="138481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i="0" kern="1200" smtClean="0">
              <a:latin typeface="Times New Roman" panose="02020603050405020304" pitchFamily="18" charset="0"/>
              <a:cs typeface="Times New Roman" panose="02020603050405020304" pitchFamily="18" charset="0"/>
            </a:rPr>
            <a:t>التقييم</a:t>
          </a:r>
          <a:endParaRPr lang="en-US" sz="2800" b="1" i="0" kern="1200">
            <a:latin typeface="Times New Roman" panose="02020603050405020304" pitchFamily="18" charset="0"/>
            <a:cs typeface="Times New Roman" panose="02020603050405020304" pitchFamily="18" charset="0"/>
          </a:endParaRPr>
        </a:p>
      </dsp:txBody>
      <dsp:txXfrm>
        <a:off x="2291834" y="1106213"/>
        <a:ext cx="1768572" cy="1249614"/>
      </dsp:txXfrm>
    </dsp:sp>
    <dsp:sp modelId="{1EA3B2BE-B669-429E-82AE-B538505EC5E1}">
      <dsp:nvSpPr>
        <dsp:cNvPr id="0" name=""/>
        <dsp:cNvSpPr/>
      </dsp:nvSpPr>
      <dsp:spPr>
        <a:xfrm>
          <a:off x="4445303" y="1038612"/>
          <a:ext cx="1903774" cy="138481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i="0" kern="1200" smtClean="0">
              <a:latin typeface="Times New Roman" panose="02020603050405020304" pitchFamily="18" charset="0"/>
              <a:cs typeface="Times New Roman" panose="02020603050405020304" pitchFamily="18" charset="0"/>
            </a:rPr>
            <a:t>تطوير كفائة الموظفين</a:t>
          </a:r>
          <a:endParaRPr lang="en-US" sz="2800" b="1" i="0" kern="1200">
            <a:latin typeface="Times New Roman" panose="02020603050405020304" pitchFamily="18" charset="0"/>
            <a:cs typeface="Times New Roman" panose="02020603050405020304" pitchFamily="18" charset="0"/>
          </a:endParaRPr>
        </a:p>
      </dsp:txBody>
      <dsp:txXfrm>
        <a:off x="4512904" y="1106213"/>
        <a:ext cx="1768572" cy="1249614"/>
      </dsp:txXfrm>
    </dsp:sp>
    <dsp:sp modelId="{76E689C6-E668-494C-B858-DE9DB9BFF379}">
      <dsp:nvSpPr>
        <dsp:cNvPr id="0" name=""/>
        <dsp:cNvSpPr/>
      </dsp:nvSpPr>
      <dsp:spPr>
        <a:xfrm>
          <a:off x="6666374" y="1038612"/>
          <a:ext cx="1903774" cy="138481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i="0" kern="1200" smtClean="0">
              <a:latin typeface="Times New Roman" panose="02020603050405020304" pitchFamily="18" charset="0"/>
              <a:cs typeface="Times New Roman" panose="02020603050405020304" pitchFamily="18" charset="0"/>
            </a:rPr>
            <a:t>دعم الإبتكار لدى الموظفين</a:t>
          </a:r>
          <a:endParaRPr lang="en-US" sz="2800" b="1" i="0" kern="1200">
            <a:latin typeface="Times New Roman" panose="02020603050405020304" pitchFamily="18" charset="0"/>
            <a:cs typeface="Times New Roman" panose="02020603050405020304" pitchFamily="18" charset="0"/>
          </a:endParaRPr>
        </a:p>
      </dsp:txBody>
      <dsp:txXfrm>
        <a:off x="6733975" y="1106213"/>
        <a:ext cx="1768572" cy="1249614"/>
      </dsp:txXfrm>
    </dsp:sp>
    <dsp:sp modelId="{856D6C22-9AA5-4569-A21A-1F7806692947}">
      <dsp:nvSpPr>
        <dsp:cNvPr id="0" name=""/>
        <dsp:cNvSpPr/>
      </dsp:nvSpPr>
      <dsp:spPr>
        <a:xfrm>
          <a:off x="8887444" y="1038612"/>
          <a:ext cx="1903774" cy="138481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i="0" kern="1200" smtClean="0">
              <a:latin typeface="Times New Roman" panose="02020603050405020304" pitchFamily="18" charset="0"/>
              <a:cs typeface="Times New Roman" panose="02020603050405020304" pitchFamily="18" charset="0"/>
            </a:rPr>
            <a:t>توظيف الموظفين الجدد</a:t>
          </a:r>
          <a:endParaRPr lang="en-US" sz="2800" b="1" i="0" kern="1200">
            <a:latin typeface="Times New Roman" panose="02020603050405020304" pitchFamily="18" charset="0"/>
            <a:cs typeface="Times New Roman" panose="02020603050405020304" pitchFamily="18" charset="0"/>
          </a:endParaRPr>
        </a:p>
      </dsp:txBody>
      <dsp:txXfrm>
        <a:off x="8955045" y="1106213"/>
        <a:ext cx="1768572" cy="12496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F41EA-FE42-4A8D-AC25-0C93AC227940}">
      <dsp:nvSpPr>
        <dsp:cNvPr id="0" name=""/>
        <dsp:cNvSpPr/>
      </dsp:nvSpPr>
      <dsp:spPr>
        <a:xfrm rot="5400000">
          <a:off x="317820" y="1972539"/>
          <a:ext cx="952115" cy="1584299"/>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C6BEF-7EC1-4F30-9737-57A1E8A35184}">
      <dsp:nvSpPr>
        <dsp:cNvPr id="0" name=""/>
        <dsp:cNvSpPr/>
      </dsp:nvSpPr>
      <dsp:spPr>
        <a:xfrm>
          <a:off x="158889" y="2445903"/>
          <a:ext cx="1430314" cy="125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التخطيط للموارد البشرية</a:t>
          </a:r>
          <a:endParaRPr lang="en-US" sz="2800" b="1" kern="1200" dirty="0">
            <a:latin typeface="Times New Roman" panose="02020603050405020304" pitchFamily="18" charset="0"/>
            <a:cs typeface="Times New Roman" panose="02020603050405020304" pitchFamily="18" charset="0"/>
          </a:endParaRPr>
        </a:p>
      </dsp:txBody>
      <dsp:txXfrm>
        <a:off x="158889" y="2445903"/>
        <a:ext cx="1430314" cy="1253754"/>
      </dsp:txXfrm>
    </dsp:sp>
    <dsp:sp modelId="{E6B12D4B-E602-4DCD-ADA8-793CA836E943}">
      <dsp:nvSpPr>
        <dsp:cNvPr id="0" name=""/>
        <dsp:cNvSpPr/>
      </dsp:nvSpPr>
      <dsp:spPr>
        <a:xfrm>
          <a:off x="1319332" y="1855901"/>
          <a:ext cx="269870" cy="269870"/>
        </a:xfrm>
        <a:prstGeom prst="triangle">
          <a:avLst>
            <a:gd name="adj" fmla="val 10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2A3AD-1AD2-4B20-9EF2-075547F29655}">
      <dsp:nvSpPr>
        <dsp:cNvPr id="0" name=""/>
        <dsp:cNvSpPr/>
      </dsp:nvSpPr>
      <dsp:spPr>
        <a:xfrm rot="5400000">
          <a:off x="2068805" y="1539256"/>
          <a:ext cx="952115" cy="1584299"/>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EC050-F744-4CCE-8FD3-B2EBC8D3AADC}">
      <dsp:nvSpPr>
        <dsp:cNvPr id="0" name=""/>
        <dsp:cNvSpPr/>
      </dsp:nvSpPr>
      <dsp:spPr>
        <a:xfrm>
          <a:off x="1909873" y="2012621"/>
          <a:ext cx="1430314" cy="125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تحليل الأعمال</a:t>
          </a:r>
          <a:endParaRPr lang="en-US" sz="2800" b="1" kern="1200">
            <a:latin typeface="Times New Roman" panose="02020603050405020304" pitchFamily="18" charset="0"/>
            <a:cs typeface="Times New Roman" panose="02020603050405020304" pitchFamily="18" charset="0"/>
          </a:endParaRPr>
        </a:p>
      </dsp:txBody>
      <dsp:txXfrm>
        <a:off x="1909873" y="2012621"/>
        <a:ext cx="1430314" cy="1253754"/>
      </dsp:txXfrm>
    </dsp:sp>
    <dsp:sp modelId="{4299ADCA-01FA-4DC0-A0A8-7A66A262D5B8}">
      <dsp:nvSpPr>
        <dsp:cNvPr id="0" name=""/>
        <dsp:cNvSpPr/>
      </dsp:nvSpPr>
      <dsp:spPr>
        <a:xfrm>
          <a:off x="3070317" y="1422619"/>
          <a:ext cx="269870" cy="269870"/>
        </a:xfrm>
        <a:prstGeom prst="triangle">
          <a:avLst>
            <a:gd name="adj" fmla="val 10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0DC38-3AED-4012-A8EE-D33E45F1A2E5}">
      <dsp:nvSpPr>
        <dsp:cNvPr id="0" name=""/>
        <dsp:cNvSpPr/>
      </dsp:nvSpPr>
      <dsp:spPr>
        <a:xfrm rot="5400000">
          <a:off x="3819789" y="1105974"/>
          <a:ext cx="952115" cy="1584299"/>
        </a:xfrm>
        <a:prstGeom prst="corner">
          <a:avLst>
            <a:gd name="adj1" fmla="val 16120"/>
            <a:gd name="adj2" fmla="val 1611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72183-4D3C-4F73-B6AB-EB07AE3D32FA}">
      <dsp:nvSpPr>
        <dsp:cNvPr id="0" name=""/>
        <dsp:cNvSpPr/>
      </dsp:nvSpPr>
      <dsp:spPr>
        <a:xfrm>
          <a:off x="3660857" y="1579338"/>
          <a:ext cx="1430314" cy="125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التوظيف</a:t>
          </a:r>
          <a:endParaRPr lang="en-US" sz="2800" b="1" kern="1200">
            <a:latin typeface="Times New Roman" panose="02020603050405020304" pitchFamily="18" charset="0"/>
            <a:cs typeface="Times New Roman" panose="02020603050405020304" pitchFamily="18" charset="0"/>
          </a:endParaRPr>
        </a:p>
      </dsp:txBody>
      <dsp:txXfrm>
        <a:off x="3660857" y="1579338"/>
        <a:ext cx="1430314" cy="1253754"/>
      </dsp:txXfrm>
    </dsp:sp>
    <dsp:sp modelId="{4B2C70CA-1034-4553-A1CC-14187FCCDB67}">
      <dsp:nvSpPr>
        <dsp:cNvPr id="0" name=""/>
        <dsp:cNvSpPr/>
      </dsp:nvSpPr>
      <dsp:spPr>
        <a:xfrm>
          <a:off x="4821301" y="989336"/>
          <a:ext cx="269870" cy="269870"/>
        </a:xfrm>
        <a:prstGeom prst="triangle">
          <a:avLst>
            <a:gd name="adj" fmla="val 10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3D56C-B91F-403A-8EF3-2BDB4C6C317B}">
      <dsp:nvSpPr>
        <dsp:cNvPr id="0" name=""/>
        <dsp:cNvSpPr/>
      </dsp:nvSpPr>
      <dsp:spPr>
        <a:xfrm rot="5400000">
          <a:off x="5570773" y="672691"/>
          <a:ext cx="952115" cy="1584299"/>
        </a:xfrm>
        <a:prstGeom prst="corner">
          <a:avLst>
            <a:gd name="adj1" fmla="val 16120"/>
            <a:gd name="adj2" fmla="val 1611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A2AE0-275A-4191-B91A-F8338D07C326}">
      <dsp:nvSpPr>
        <dsp:cNvPr id="0" name=""/>
        <dsp:cNvSpPr/>
      </dsp:nvSpPr>
      <dsp:spPr>
        <a:xfrm>
          <a:off x="5411841" y="1146055"/>
          <a:ext cx="1430314" cy="125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تقييم أداء الموظفين</a:t>
          </a:r>
          <a:endParaRPr lang="en-US" sz="2800" b="1" kern="1200">
            <a:latin typeface="Times New Roman" panose="02020603050405020304" pitchFamily="18" charset="0"/>
            <a:cs typeface="Times New Roman" panose="02020603050405020304" pitchFamily="18" charset="0"/>
          </a:endParaRPr>
        </a:p>
      </dsp:txBody>
      <dsp:txXfrm>
        <a:off x="5411841" y="1146055"/>
        <a:ext cx="1430314" cy="1253754"/>
      </dsp:txXfrm>
    </dsp:sp>
    <dsp:sp modelId="{734B7F35-0E0A-445B-A580-CB093CB20147}">
      <dsp:nvSpPr>
        <dsp:cNvPr id="0" name=""/>
        <dsp:cNvSpPr/>
      </dsp:nvSpPr>
      <dsp:spPr>
        <a:xfrm>
          <a:off x="6572285" y="556053"/>
          <a:ext cx="269870" cy="269870"/>
        </a:xfrm>
        <a:prstGeom prst="triangle">
          <a:avLst>
            <a:gd name="adj" fmla="val 10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768B0-545E-4784-A8C3-365C9821B0C0}">
      <dsp:nvSpPr>
        <dsp:cNvPr id="0" name=""/>
        <dsp:cNvSpPr/>
      </dsp:nvSpPr>
      <dsp:spPr>
        <a:xfrm rot="5400000">
          <a:off x="7321758" y="239408"/>
          <a:ext cx="952115" cy="1584299"/>
        </a:xfrm>
        <a:prstGeom prst="corner">
          <a:avLst>
            <a:gd name="adj1" fmla="val 16120"/>
            <a:gd name="adj2" fmla="val 161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121A3-CF2D-4367-AF7E-6CEA75832E12}">
      <dsp:nvSpPr>
        <dsp:cNvPr id="0" name=""/>
        <dsp:cNvSpPr/>
      </dsp:nvSpPr>
      <dsp:spPr>
        <a:xfrm>
          <a:off x="7162826" y="712772"/>
          <a:ext cx="1430314" cy="125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التدريب</a:t>
          </a:r>
          <a:endParaRPr lang="en-US" sz="2800" b="1" kern="1200">
            <a:latin typeface="Times New Roman" panose="02020603050405020304" pitchFamily="18" charset="0"/>
            <a:cs typeface="Times New Roman" panose="02020603050405020304" pitchFamily="18" charset="0"/>
          </a:endParaRPr>
        </a:p>
      </dsp:txBody>
      <dsp:txXfrm>
        <a:off x="7162826" y="712772"/>
        <a:ext cx="1430314" cy="1253754"/>
      </dsp:txXfrm>
    </dsp:sp>
    <dsp:sp modelId="{1C1D59EB-CEB5-49CF-A5D3-7BEB2EFB1160}">
      <dsp:nvSpPr>
        <dsp:cNvPr id="0" name=""/>
        <dsp:cNvSpPr/>
      </dsp:nvSpPr>
      <dsp:spPr>
        <a:xfrm>
          <a:off x="8323269" y="122770"/>
          <a:ext cx="269870" cy="269870"/>
        </a:xfrm>
        <a:prstGeom prst="triangle">
          <a:avLst>
            <a:gd name="adj" fmla="val 10000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15BB8-4C4E-44F5-8E4F-179B295A2EC6}">
      <dsp:nvSpPr>
        <dsp:cNvPr id="0" name=""/>
        <dsp:cNvSpPr/>
      </dsp:nvSpPr>
      <dsp:spPr>
        <a:xfrm rot="5400000">
          <a:off x="9072742" y="-193874"/>
          <a:ext cx="952115" cy="1584299"/>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FDEDE-3F2D-41A6-B3AB-56A2C76DC9DF}">
      <dsp:nvSpPr>
        <dsp:cNvPr id="0" name=""/>
        <dsp:cNvSpPr/>
      </dsp:nvSpPr>
      <dsp:spPr>
        <a:xfrm>
          <a:off x="8913810" y="279489"/>
          <a:ext cx="1430314" cy="125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دعم التطور الوظيفي</a:t>
          </a:r>
          <a:endParaRPr lang="en-US" sz="2800" b="1" kern="1200">
            <a:latin typeface="Times New Roman" panose="02020603050405020304" pitchFamily="18" charset="0"/>
            <a:cs typeface="Times New Roman" panose="02020603050405020304" pitchFamily="18" charset="0"/>
          </a:endParaRPr>
        </a:p>
      </dsp:txBody>
      <dsp:txXfrm>
        <a:off x="8913810" y="279489"/>
        <a:ext cx="1430314" cy="12537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DBB62-B59F-4C88-BC09-E8454D21F65F}">
      <dsp:nvSpPr>
        <dsp:cNvPr id="0" name=""/>
        <dsp:cNvSpPr/>
      </dsp:nvSpPr>
      <dsp:spPr>
        <a:xfrm>
          <a:off x="0" y="476"/>
          <a:ext cx="81280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F8463-2B77-4BD7-A4E8-2EB8F2D09137}">
      <dsp:nvSpPr>
        <dsp:cNvPr id="0" name=""/>
        <dsp:cNvSpPr/>
      </dsp:nvSpPr>
      <dsp:spPr>
        <a:xfrm>
          <a:off x="0" y="476"/>
          <a:ext cx="8128000" cy="78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تحسين أداء الموظفين الحكوميين</a:t>
          </a:r>
          <a:endParaRPr lang="en-US" sz="2800" b="1" kern="1200" dirty="0">
            <a:latin typeface="Times New Roman" panose="02020603050405020304" pitchFamily="18" charset="0"/>
            <a:cs typeface="Times New Roman" panose="02020603050405020304" pitchFamily="18" charset="0"/>
          </a:endParaRPr>
        </a:p>
      </dsp:txBody>
      <dsp:txXfrm>
        <a:off x="0" y="476"/>
        <a:ext cx="8128000" cy="780395"/>
      </dsp:txXfrm>
    </dsp:sp>
    <dsp:sp modelId="{651AF779-B97F-458A-A8C6-4B063E9FA768}">
      <dsp:nvSpPr>
        <dsp:cNvPr id="0" name=""/>
        <dsp:cNvSpPr/>
      </dsp:nvSpPr>
      <dsp:spPr>
        <a:xfrm>
          <a:off x="0" y="780871"/>
          <a:ext cx="81280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DB23E-A92D-4192-8CA4-CCB0E6EC7DA9}">
      <dsp:nvSpPr>
        <dsp:cNvPr id="0" name=""/>
        <dsp:cNvSpPr/>
      </dsp:nvSpPr>
      <dsp:spPr>
        <a:xfrm>
          <a:off x="0" y="780871"/>
          <a:ext cx="8128000" cy="78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تحسين الإنتاجية الإجمالية وبالتالي خفض تكاليف القوة العاملة</a:t>
          </a:r>
          <a:endParaRPr lang="en-US" sz="2800" b="1" kern="1200" dirty="0">
            <a:latin typeface="Times New Roman" panose="02020603050405020304" pitchFamily="18" charset="0"/>
            <a:cs typeface="Times New Roman" panose="02020603050405020304" pitchFamily="18" charset="0"/>
          </a:endParaRPr>
        </a:p>
      </dsp:txBody>
      <dsp:txXfrm>
        <a:off x="0" y="780871"/>
        <a:ext cx="8128000" cy="780395"/>
      </dsp:txXfrm>
    </dsp:sp>
    <dsp:sp modelId="{DAA8DE2F-C0BA-4AD4-8D32-7F92FB86D2E8}">
      <dsp:nvSpPr>
        <dsp:cNvPr id="0" name=""/>
        <dsp:cNvSpPr/>
      </dsp:nvSpPr>
      <dsp:spPr>
        <a:xfrm>
          <a:off x="0" y="1561266"/>
          <a:ext cx="81280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5EAD5-9141-4EF8-AF60-B3075438BF95}">
      <dsp:nvSpPr>
        <dsp:cNvPr id="0" name=""/>
        <dsp:cNvSpPr/>
      </dsp:nvSpPr>
      <dsp:spPr>
        <a:xfrm>
          <a:off x="0" y="1561266"/>
          <a:ext cx="8128000" cy="78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تحسين المستوى العام لرضا الموظفين واندماجهم</a:t>
          </a:r>
          <a:endParaRPr lang="en-US" sz="2800" b="1" kern="1200" dirty="0">
            <a:latin typeface="Times New Roman" panose="02020603050405020304" pitchFamily="18" charset="0"/>
            <a:cs typeface="Times New Roman" panose="02020603050405020304" pitchFamily="18" charset="0"/>
          </a:endParaRPr>
        </a:p>
      </dsp:txBody>
      <dsp:txXfrm>
        <a:off x="0" y="1561266"/>
        <a:ext cx="8128000" cy="780395"/>
      </dsp:txXfrm>
    </dsp:sp>
    <dsp:sp modelId="{37710861-EFD8-4628-B864-F516730062B7}">
      <dsp:nvSpPr>
        <dsp:cNvPr id="0" name=""/>
        <dsp:cNvSpPr/>
      </dsp:nvSpPr>
      <dsp:spPr>
        <a:xfrm>
          <a:off x="0" y="2341661"/>
          <a:ext cx="8128000"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1BABC-8290-4555-913C-7952A193FCB7}">
      <dsp:nvSpPr>
        <dsp:cNvPr id="0" name=""/>
        <dsp:cNvSpPr/>
      </dsp:nvSpPr>
      <dsp:spPr>
        <a:xfrm>
          <a:off x="0" y="2341661"/>
          <a:ext cx="8128000" cy="78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المساعدة في زيادة جودة الخدمات التي تقدمها المنظمات الحكومية</a:t>
          </a:r>
          <a:endParaRPr lang="en-US" sz="2800" b="1" kern="1200" dirty="0">
            <a:latin typeface="Times New Roman" panose="02020603050405020304" pitchFamily="18" charset="0"/>
            <a:cs typeface="Times New Roman" panose="02020603050405020304" pitchFamily="18" charset="0"/>
          </a:endParaRPr>
        </a:p>
      </dsp:txBody>
      <dsp:txXfrm>
        <a:off x="0" y="2341661"/>
        <a:ext cx="8128000" cy="780395"/>
      </dsp:txXfrm>
    </dsp:sp>
    <dsp:sp modelId="{63DC0A68-07D6-4A89-87AA-3C83DAA1C284}">
      <dsp:nvSpPr>
        <dsp:cNvPr id="0" name=""/>
        <dsp:cNvSpPr/>
      </dsp:nvSpPr>
      <dsp:spPr>
        <a:xfrm>
          <a:off x="0" y="3122056"/>
          <a:ext cx="81280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D90BB-B663-4AD8-B092-ADAB3091C609}">
      <dsp:nvSpPr>
        <dsp:cNvPr id="0" name=""/>
        <dsp:cNvSpPr/>
      </dsp:nvSpPr>
      <dsp:spPr>
        <a:xfrm>
          <a:off x="0" y="3122056"/>
          <a:ext cx="8128000" cy="78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ضمان استدامة المنظمة الحكومية ونجاحها في المستقبل</a:t>
          </a:r>
          <a:endParaRPr lang="en-US" sz="2800" b="1" kern="1200" dirty="0">
            <a:latin typeface="Times New Roman" panose="02020603050405020304" pitchFamily="18" charset="0"/>
            <a:cs typeface="Times New Roman" panose="02020603050405020304" pitchFamily="18" charset="0"/>
          </a:endParaRPr>
        </a:p>
      </dsp:txBody>
      <dsp:txXfrm>
        <a:off x="0" y="3122056"/>
        <a:ext cx="8128000" cy="78039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ACA9-298D-4D73-A9BA-822CFAFF3652}">
      <dsp:nvSpPr>
        <dsp:cNvPr id="0" name=""/>
        <dsp:cNvSpPr/>
      </dsp:nvSpPr>
      <dsp:spPr>
        <a:xfrm rot="5400000">
          <a:off x="1055981" y="867450"/>
          <a:ext cx="1496821" cy="2490676"/>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1FDE6-46FC-4A33-ABB9-C679BFDE6DF0}">
      <dsp:nvSpPr>
        <dsp:cNvPr id="0" name=""/>
        <dsp:cNvSpPr/>
      </dsp:nvSpPr>
      <dsp:spPr>
        <a:xfrm>
          <a:off x="806125" y="1611626"/>
          <a:ext cx="2248596" cy="197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cs typeface="+mj-cs"/>
            </a:rPr>
            <a:t>مدير إدارة الموارد البشرية</a:t>
          </a:r>
          <a:endParaRPr lang="en-US" sz="2800" b="1" kern="1200" dirty="0">
            <a:cs typeface="+mj-cs"/>
          </a:endParaRPr>
        </a:p>
      </dsp:txBody>
      <dsp:txXfrm>
        <a:off x="806125" y="1611626"/>
        <a:ext cx="2248596" cy="1971027"/>
      </dsp:txXfrm>
    </dsp:sp>
    <dsp:sp modelId="{FE9B865F-FE32-45E6-BCDB-F6A4271F843D}">
      <dsp:nvSpPr>
        <dsp:cNvPr id="0" name=""/>
        <dsp:cNvSpPr/>
      </dsp:nvSpPr>
      <dsp:spPr>
        <a:xfrm>
          <a:off x="2630458" y="684084"/>
          <a:ext cx="424263" cy="424263"/>
        </a:xfrm>
        <a:prstGeom prst="triangle">
          <a:avLst>
            <a:gd name="adj" fmla="val 10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B9AB8-E0F7-4DF9-9287-39D268930979}">
      <dsp:nvSpPr>
        <dsp:cNvPr id="0" name=""/>
        <dsp:cNvSpPr/>
      </dsp:nvSpPr>
      <dsp:spPr>
        <a:xfrm rot="5400000">
          <a:off x="3808703" y="186286"/>
          <a:ext cx="1496821" cy="2490676"/>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FACBB-86AE-444D-A705-A97C5E456E11}">
      <dsp:nvSpPr>
        <dsp:cNvPr id="0" name=""/>
        <dsp:cNvSpPr/>
      </dsp:nvSpPr>
      <dsp:spPr>
        <a:xfrm>
          <a:off x="3558847" y="930462"/>
          <a:ext cx="2248596" cy="197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cs typeface="+mj-cs"/>
            </a:rPr>
            <a:t>مدير الموارد البشرية الإستراتيجية</a:t>
          </a:r>
          <a:endParaRPr lang="en-US" sz="2800" b="1" kern="1200">
            <a:cs typeface="+mj-cs"/>
          </a:endParaRPr>
        </a:p>
      </dsp:txBody>
      <dsp:txXfrm>
        <a:off x="3558847" y="930462"/>
        <a:ext cx="2248596" cy="1971027"/>
      </dsp:txXfrm>
    </dsp:sp>
    <dsp:sp modelId="{6D37DC6F-40E1-4196-AC08-0F036502E7F1}">
      <dsp:nvSpPr>
        <dsp:cNvPr id="0" name=""/>
        <dsp:cNvSpPr/>
      </dsp:nvSpPr>
      <dsp:spPr>
        <a:xfrm>
          <a:off x="5383180" y="2920"/>
          <a:ext cx="424263" cy="424263"/>
        </a:xfrm>
        <a:prstGeom prst="triangle">
          <a:avLst>
            <a:gd name="adj" fmla="val 10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D28CA-6C2D-489E-8E6B-254E9AF759D4}">
      <dsp:nvSpPr>
        <dsp:cNvPr id="0" name=""/>
        <dsp:cNvSpPr/>
      </dsp:nvSpPr>
      <dsp:spPr>
        <a:xfrm rot="5400000">
          <a:off x="6561425" y="-494877"/>
          <a:ext cx="1496821" cy="2490676"/>
        </a:xfrm>
        <a:prstGeom prst="corner">
          <a:avLst>
            <a:gd name="adj1" fmla="val 16120"/>
            <a:gd name="adj2" fmla="val 1611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DB5E6-5495-4649-A181-3F51A40E77E9}">
      <dsp:nvSpPr>
        <dsp:cNvPr id="0" name=""/>
        <dsp:cNvSpPr/>
      </dsp:nvSpPr>
      <dsp:spPr>
        <a:xfrm>
          <a:off x="6311569" y="249298"/>
          <a:ext cx="2248596" cy="197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cs typeface="+mj-cs"/>
            </a:rPr>
            <a:t>مدير الموارد البشرية الخاصة بالمعاملات.</a:t>
          </a:r>
          <a:endParaRPr lang="en-US" sz="2800" b="1" kern="1200">
            <a:cs typeface="+mj-cs"/>
          </a:endParaRPr>
        </a:p>
      </dsp:txBody>
      <dsp:txXfrm>
        <a:off x="6311569" y="249298"/>
        <a:ext cx="2248596" cy="197102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1B817-2B0E-4DCC-B14E-F70EFA218EAB}">
      <dsp:nvSpPr>
        <dsp:cNvPr id="0" name=""/>
        <dsp:cNvSpPr/>
      </dsp:nvSpPr>
      <dsp:spPr>
        <a:xfrm>
          <a:off x="0" y="2294"/>
          <a:ext cx="78727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6892D-B517-41C6-B804-FF607CBA1357}">
      <dsp:nvSpPr>
        <dsp:cNvPr id="0" name=""/>
        <dsp:cNvSpPr/>
      </dsp:nvSpPr>
      <dsp:spPr>
        <a:xfrm>
          <a:off x="0" y="2294"/>
          <a:ext cx="2105724" cy="78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solidFill>
                <a:schemeClr val="accent6">
                  <a:lumMod val="50000"/>
                </a:schemeClr>
              </a:solidFill>
              <a:cs typeface="+mj-cs"/>
            </a:rPr>
            <a:t>المرحلة الأولى:</a:t>
          </a:r>
          <a:endParaRPr lang="en-US" sz="2800" b="1" kern="1200" dirty="0">
            <a:solidFill>
              <a:schemeClr val="accent6">
                <a:lumMod val="50000"/>
              </a:schemeClr>
            </a:solidFill>
            <a:cs typeface="+mj-cs"/>
          </a:endParaRPr>
        </a:p>
      </dsp:txBody>
      <dsp:txXfrm>
        <a:off x="0" y="2294"/>
        <a:ext cx="2105724" cy="782511"/>
      </dsp:txXfrm>
    </dsp:sp>
    <dsp:sp modelId="{5C4009AE-81C4-4556-9DA7-4F7616AA3A52}">
      <dsp:nvSpPr>
        <dsp:cNvPr id="0" name=""/>
        <dsp:cNvSpPr/>
      </dsp:nvSpPr>
      <dsp:spPr>
        <a:xfrm>
          <a:off x="2213782" y="37828"/>
          <a:ext cx="5655049" cy="7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cs typeface="+mj-cs"/>
            </a:rPr>
            <a:t>تخطيط الموارد البشرية ووضع الاستراتيجيات</a:t>
          </a:r>
          <a:endParaRPr lang="en-US" sz="2800" b="1" kern="1200" dirty="0">
            <a:cs typeface="+mj-cs"/>
          </a:endParaRPr>
        </a:p>
      </dsp:txBody>
      <dsp:txXfrm>
        <a:off x="2213782" y="37828"/>
        <a:ext cx="5655049" cy="710679"/>
      </dsp:txXfrm>
    </dsp:sp>
    <dsp:sp modelId="{0430BDDD-6B08-4B96-BDF7-E725419456BE}">
      <dsp:nvSpPr>
        <dsp:cNvPr id="0" name=""/>
        <dsp:cNvSpPr/>
      </dsp:nvSpPr>
      <dsp:spPr>
        <a:xfrm>
          <a:off x="2105724" y="748507"/>
          <a:ext cx="5763107"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750E8-4123-4FE8-ADA7-08C6F4298132}">
      <dsp:nvSpPr>
        <dsp:cNvPr id="0" name=""/>
        <dsp:cNvSpPr/>
      </dsp:nvSpPr>
      <dsp:spPr>
        <a:xfrm>
          <a:off x="0" y="784806"/>
          <a:ext cx="787276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356F5-8813-4927-8676-CBEE5FF0B69B}">
      <dsp:nvSpPr>
        <dsp:cNvPr id="0" name=""/>
        <dsp:cNvSpPr/>
      </dsp:nvSpPr>
      <dsp:spPr>
        <a:xfrm>
          <a:off x="0" y="784806"/>
          <a:ext cx="1981591" cy="78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solidFill>
                <a:schemeClr val="accent6">
                  <a:lumMod val="50000"/>
                </a:schemeClr>
              </a:solidFill>
              <a:cs typeface="+mj-cs"/>
            </a:rPr>
            <a:t>المرحلة الثانية: </a:t>
          </a:r>
          <a:endParaRPr lang="en-US" sz="2800" b="1" kern="1200" dirty="0">
            <a:solidFill>
              <a:schemeClr val="accent6">
                <a:lumMod val="50000"/>
              </a:schemeClr>
            </a:solidFill>
            <a:cs typeface="+mj-cs"/>
          </a:endParaRPr>
        </a:p>
      </dsp:txBody>
      <dsp:txXfrm>
        <a:off x="0" y="784806"/>
        <a:ext cx="1981591" cy="782511"/>
      </dsp:txXfrm>
    </dsp:sp>
    <dsp:sp modelId="{7F4F30A4-252D-42B5-A970-26FC11AE8986}">
      <dsp:nvSpPr>
        <dsp:cNvPr id="0" name=""/>
        <dsp:cNvSpPr/>
      </dsp:nvSpPr>
      <dsp:spPr>
        <a:xfrm>
          <a:off x="2091956" y="820339"/>
          <a:ext cx="5775754" cy="7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cs typeface="+mj-cs"/>
            </a:rPr>
            <a:t>التوظيف والاستبقاء</a:t>
          </a:r>
          <a:endParaRPr lang="en-US" sz="2800" b="1" kern="1200">
            <a:cs typeface="+mj-cs"/>
          </a:endParaRPr>
        </a:p>
      </dsp:txBody>
      <dsp:txXfrm>
        <a:off x="2091956" y="820339"/>
        <a:ext cx="5775754" cy="710679"/>
      </dsp:txXfrm>
    </dsp:sp>
    <dsp:sp modelId="{A050B1B3-FEFD-4596-9291-E34436182756}">
      <dsp:nvSpPr>
        <dsp:cNvPr id="0" name=""/>
        <dsp:cNvSpPr/>
      </dsp:nvSpPr>
      <dsp:spPr>
        <a:xfrm>
          <a:off x="1981591" y="1531019"/>
          <a:ext cx="588611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5D259-D3F1-4BA9-92EA-AA2B2D8894DE}">
      <dsp:nvSpPr>
        <dsp:cNvPr id="0" name=""/>
        <dsp:cNvSpPr/>
      </dsp:nvSpPr>
      <dsp:spPr>
        <a:xfrm>
          <a:off x="0" y="1567317"/>
          <a:ext cx="7872762"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7EFBE-AB64-48DD-9776-C8C06A997D5C}">
      <dsp:nvSpPr>
        <dsp:cNvPr id="0" name=""/>
        <dsp:cNvSpPr/>
      </dsp:nvSpPr>
      <dsp:spPr>
        <a:xfrm>
          <a:off x="0" y="1567317"/>
          <a:ext cx="1992355" cy="78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solidFill>
                <a:schemeClr val="accent6">
                  <a:lumMod val="50000"/>
                </a:schemeClr>
              </a:solidFill>
              <a:cs typeface="+mj-cs"/>
            </a:rPr>
            <a:t>المرحلة الثالثة: </a:t>
          </a:r>
          <a:endParaRPr lang="en-US" sz="2800" b="1" kern="1200" dirty="0">
            <a:solidFill>
              <a:schemeClr val="accent6">
                <a:lumMod val="50000"/>
              </a:schemeClr>
            </a:solidFill>
            <a:cs typeface="+mj-cs"/>
          </a:endParaRPr>
        </a:p>
      </dsp:txBody>
      <dsp:txXfrm>
        <a:off x="0" y="1567317"/>
        <a:ext cx="1992355" cy="782511"/>
      </dsp:txXfrm>
    </dsp:sp>
    <dsp:sp modelId="{000A25D7-948B-42BE-A381-F0ACF8DED7E0}">
      <dsp:nvSpPr>
        <dsp:cNvPr id="0" name=""/>
        <dsp:cNvSpPr/>
      </dsp:nvSpPr>
      <dsp:spPr>
        <a:xfrm>
          <a:off x="2102489" y="1602851"/>
          <a:ext cx="5763684" cy="7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cs typeface="+mj-cs"/>
            </a:rPr>
            <a:t>إدارة الأداء</a:t>
          </a:r>
          <a:endParaRPr lang="en-US" sz="2800" b="1" kern="1200" dirty="0">
            <a:cs typeface="+mj-cs"/>
          </a:endParaRPr>
        </a:p>
      </dsp:txBody>
      <dsp:txXfrm>
        <a:off x="2102489" y="1602851"/>
        <a:ext cx="5763684" cy="710679"/>
      </dsp:txXfrm>
    </dsp:sp>
    <dsp:sp modelId="{21096676-94B1-44B0-B97D-3C9651346327}">
      <dsp:nvSpPr>
        <dsp:cNvPr id="0" name=""/>
        <dsp:cNvSpPr/>
      </dsp:nvSpPr>
      <dsp:spPr>
        <a:xfrm>
          <a:off x="1992355" y="2313530"/>
          <a:ext cx="5873818"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85944-88D7-4DF1-8CA1-808F94FB30C0}">
      <dsp:nvSpPr>
        <dsp:cNvPr id="0" name=""/>
        <dsp:cNvSpPr/>
      </dsp:nvSpPr>
      <dsp:spPr>
        <a:xfrm>
          <a:off x="0" y="2349828"/>
          <a:ext cx="7872762"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93221-6668-4768-B6E4-0842AC101622}">
      <dsp:nvSpPr>
        <dsp:cNvPr id="0" name=""/>
        <dsp:cNvSpPr/>
      </dsp:nvSpPr>
      <dsp:spPr>
        <a:xfrm>
          <a:off x="0" y="2349828"/>
          <a:ext cx="2110399" cy="78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solidFill>
                <a:schemeClr val="accent6">
                  <a:lumMod val="50000"/>
                </a:schemeClr>
              </a:solidFill>
              <a:cs typeface="+mj-cs"/>
            </a:rPr>
            <a:t>المرحلة الرابعة: </a:t>
          </a:r>
          <a:endParaRPr lang="en-US" sz="2800" b="1" kern="1200" dirty="0">
            <a:solidFill>
              <a:schemeClr val="accent6">
                <a:lumMod val="50000"/>
              </a:schemeClr>
            </a:solidFill>
            <a:cs typeface="+mj-cs"/>
          </a:endParaRPr>
        </a:p>
      </dsp:txBody>
      <dsp:txXfrm>
        <a:off x="0" y="2349828"/>
        <a:ext cx="2110399" cy="782511"/>
      </dsp:txXfrm>
    </dsp:sp>
    <dsp:sp modelId="{EEB904EB-57C6-4E54-BE36-AE5A191A7C90}">
      <dsp:nvSpPr>
        <dsp:cNvPr id="0" name=""/>
        <dsp:cNvSpPr/>
      </dsp:nvSpPr>
      <dsp:spPr>
        <a:xfrm>
          <a:off x="2218342" y="2385362"/>
          <a:ext cx="5649014" cy="7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cs typeface="+mj-cs"/>
            </a:rPr>
            <a:t>تقييم المواهب</a:t>
          </a:r>
          <a:endParaRPr lang="en-US" sz="2800" b="1" kern="1200" dirty="0">
            <a:cs typeface="+mj-cs"/>
          </a:endParaRPr>
        </a:p>
      </dsp:txBody>
      <dsp:txXfrm>
        <a:off x="2218342" y="2385362"/>
        <a:ext cx="5649014" cy="710679"/>
      </dsp:txXfrm>
    </dsp:sp>
    <dsp:sp modelId="{137EA572-DE49-4198-A011-A09644DA7375}">
      <dsp:nvSpPr>
        <dsp:cNvPr id="0" name=""/>
        <dsp:cNvSpPr/>
      </dsp:nvSpPr>
      <dsp:spPr>
        <a:xfrm>
          <a:off x="2110399" y="3096041"/>
          <a:ext cx="5756957"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3FB1EC-7F49-4BF2-8B46-7D22760DA130}">
      <dsp:nvSpPr>
        <dsp:cNvPr id="0" name=""/>
        <dsp:cNvSpPr/>
      </dsp:nvSpPr>
      <dsp:spPr>
        <a:xfrm>
          <a:off x="0" y="3132339"/>
          <a:ext cx="7872762"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2F807-A571-41F0-8C60-F5307AAE910A}">
      <dsp:nvSpPr>
        <dsp:cNvPr id="0" name=""/>
        <dsp:cNvSpPr/>
      </dsp:nvSpPr>
      <dsp:spPr>
        <a:xfrm>
          <a:off x="0" y="3132339"/>
          <a:ext cx="2354036" cy="78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solidFill>
                <a:schemeClr val="accent6">
                  <a:lumMod val="50000"/>
                </a:schemeClr>
              </a:solidFill>
              <a:cs typeface="+mj-cs"/>
            </a:rPr>
            <a:t>المرحلة الخامسة: </a:t>
          </a:r>
          <a:endParaRPr lang="en-US" sz="2800" b="1" kern="1200" dirty="0">
            <a:solidFill>
              <a:schemeClr val="accent6">
                <a:lumMod val="50000"/>
              </a:schemeClr>
            </a:solidFill>
            <a:cs typeface="+mj-cs"/>
          </a:endParaRPr>
        </a:p>
      </dsp:txBody>
      <dsp:txXfrm>
        <a:off x="0" y="3132339"/>
        <a:ext cx="2354036" cy="782511"/>
      </dsp:txXfrm>
    </dsp:sp>
    <dsp:sp modelId="{71462694-AEEC-46BB-8613-1EDA9DF33689}">
      <dsp:nvSpPr>
        <dsp:cNvPr id="0" name=""/>
        <dsp:cNvSpPr/>
      </dsp:nvSpPr>
      <dsp:spPr>
        <a:xfrm>
          <a:off x="2457366" y="3167873"/>
          <a:ext cx="5407603" cy="71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cs typeface="+mj-cs"/>
            </a:rPr>
            <a:t>التطوير</a:t>
          </a:r>
          <a:endParaRPr lang="en-US" sz="2800" b="1" kern="1200" dirty="0">
            <a:cs typeface="+mj-cs"/>
          </a:endParaRPr>
        </a:p>
      </dsp:txBody>
      <dsp:txXfrm>
        <a:off x="2457366" y="3167873"/>
        <a:ext cx="5407603" cy="710679"/>
      </dsp:txXfrm>
    </dsp:sp>
    <dsp:sp modelId="{7DCB809B-EBC3-4A45-8C56-F6B0DE554F71}">
      <dsp:nvSpPr>
        <dsp:cNvPr id="0" name=""/>
        <dsp:cNvSpPr/>
      </dsp:nvSpPr>
      <dsp:spPr>
        <a:xfrm>
          <a:off x="2354036" y="3878552"/>
          <a:ext cx="5510933"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CC442-A487-4115-BC81-E954C279925D}">
      <dsp:nvSpPr>
        <dsp:cNvPr id="0" name=""/>
        <dsp:cNvSpPr/>
      </dsp:nvSpPr>
      <dsp:spPr>
        <a:xfrm>
          <a:off x="0" y="3914850"/>
          <a:ext cx="78727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1BE93-79C1-4C9D-89D0-36A07510362F}">
      <dsp:nvSpPr>
        <dsp:cNvPr id="0" name=""/>
        <dsp:cNvSpPr/>
      </dsp:nvSpPr>
      <dsp:spPr>
        <a:xfrm>
          <a:off x="0" y="3914850"/>
          <a:ext cx="2280431" cy="78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solidFill>
                <a:schemeClr val="accent6">
                  <a:lumMod val="50000"/>
                </a:schemeClr>
              </a:solidFill>
              <a:cs typeface="+mj-cs"/>
            </a:rPr>
            <a:t>المرحلة السادسة: </a:t>
          </a:r>
          <a:endParaRPr lang="en-US" sz="2800" b="1" kern="1200" dirty="0">
            <a:solidFill>
              <a:schemeClr val="accent6">
                <a:lumMod val="50000"/>
              </a:schemeClr>
            </a:solidFill>
            <a:cs typeface="+mj-cs"/>
          </a:endParaRPr>
        </a:p>
      </dsp:txBody>
      <dsp:txXfrm>
        <a:off x="0" y="3914850"/>
        <a:ext cx="2280431" cy="782511"/>
      </dsp:txXfrm>
    </dsp:sp>
    <dsp:sp modelId="{FD0C4F71-C4A2-439B-93B2-B21AAB670C6B}">
      <dsp:nvSpPr>
        <dsp:cNvPr id="0" name=""/>
        <dsp:cNvSpPr/>
      </dsp:nvSpPr>
      <dsp:spPr>
        <a:xfrm>
          <a:off x="2385144" y="3921117"/>
          <a:ext cx="5480026" cy="125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endParaRPr lang="en-US" sz="2800" b="1" kern="1200">
            <a:cs typeface="+mj-cs"/>
          </a:endParaRPr>
        </a:p>
      </dsp:txBody>
      <dsp:txXfrm>
        <a:off x="2385144" y="3921117"/>
        <a:ext cx="5480026" cy="125324"/>
      </dsp:txXfrm>
    </dsp:sp>
    <dsp:sp modelId="{1373D883-DB75-4FE6-B1F6-0B70192BB2E3}">
      <dsp:nvSpPr>
        <dsp:cNvPr id="0" name=""/>
        <dsp:cNvSpPr/>
      </dsp:nvSpPr>
      <dsp:spPr>
        <a:xfrm>
          <a:off x="2280431" y="4046441"/>
          <a:ext cx="55847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48BACB-7444-4F24-B9D4-E7D865E1D304}">
      <dsp:nvSpPr>
        <dsp:cNvPr id="0" name=""/>
        <dsp:cNvSpPr/>
      </dsp:nvSpPr>
      <dsp:spPr>
        <a:xfrm>
          <a:off x="2385144" y="4052707"/>
          <a:ext cx="5480026" cy="50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cs typeface="+mj-cs"/>
            </a:rPr>
            <a:t>التقدم المهني</a:t>
          </a:r>
          <a:endParaRPr lang="en-US" sz="2800" b="1" kern="1200" dirty="0">
            <a:cs typeface="+mj-cs"/>
          </a:endParaRPr>
        </a:p>
      </dsp:txBody>
      <dsp:txXfrm>
        <a:off x="2385144" y="4052707"/>
        <a:ext cx="5480026" cy="506395"/>
      </dsp:txXfrm>
    </dsp:sp>
    <dsp:sp modelId="{D38D05CB-0478-433E-9EB0-032F815C0F91}">
      <dsp:nvSpPr>
        <dsp:cNvPr id="0" name=""/>
        <dsp:cNvSpPr/>
      </dsp:nvSpPr>
      <dsp:spPr>
        <a:xfrm>
          <a:off x="2280431" y="4559103"/>
          <a:ext cx="55847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67124-E6A7-43F2-84F2-C1870A712B74}">
      <dsp:nvSpPr>
        <dsp:cNvPr id="0" name=""/>
        <dsp:cNvSpPr/>
      </dsp:nvSpPr>
      <dsp:spPr>
        <a:xfrm>
          <a:off x="2385144" y="4565369"/>
          <a:ext cx="5480026" cy="125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endParaRPr lang="en-US" sz="2800" b="1" kern="1200">
            <a:cs typeface="+mj-cs"/>
          </a:endParaRPr>
        </a:p>
      </dsp:txBody>
      <dsp:txXfrm>
        <a:off x="2385144" y="4565369"/>
        <a:ext cx="5480026" cy="125324"/>
      </dsp:txXfrm>
    </dsp:sp>
    <dsp:sp modelId="{823C7709-6ACD-49E1-8088-79DC01A925A6}">
      <dsp:nvSpPr>
        <dsp:cNvPr id="0" name=""/>
        <dsp:cNvSpPr/>
      </dsp:nvSpPr>
      <dsp:spPr>
        <a:xfrm>
          <a:off x="2280431" y="4690693"/>
          <a:ext cx="55847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FB00-B060-46D1-92DC-5331D62D24C0}">
      <dsp:nvSpPr>
        <dsp:cNvPr id="0" name=""/>
        <dsp:cNvSpPr/>
      </dsp:nvSpPr>
      <dsp:spPr>
        <a:xfrm>
          <a:off x="0" y="540872"/>
          <a:ext cx="11181080" cy="3288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776" tIns="749808" rIns="867776" bIns="199136" numCol="1" spcCol="1270" anchor="t" anchorCtr="0">
          <a:noAutofit/>
        </a:bodyPr>
        <a:lstStyle/>
        <a:p>
          <a:pPr marL="285750" lvl="1" indent="-285750" algn="just" defTabSz="1244600" rtl="1">
            <a:lnSpc>
              <a:spcPct val="90000"/>
            </a:lnSpc>
            <a:spcBef>
              <a:spcPct val="0"/>
            </a:spcBef>
            <a:spcAft>
              <a:spcPct val="15000"/>
            </a:spcAft>
            <a:buChar char="••"/>
          </a:pPr>
          <a:r>
            <a:rPr lang="ar-SA" sz="2800" b="1" kern="1200" smtClean="0">
              <a:latin typeface="Times New Roman" panose="02020603050405020304" pitchFamily="18" charset="0"/>
              <a:cs typeface="Times New Roman" panose="02020603050405020304" pitchFamily="18" charset="0"/>
            </a:rPr>
            <a:t>تتألف هذه المرحلة من تخطيط متطلبات القوة العاملة وإعادة التشكيل المحتمل للمؤسسة الحكومية وتحديد استراتيجية الموارد البشرية المطلوبة لتحقيق الأهداف الاستراتيجية للمؤسسة.</a:t>
          </a:r>
          <a:endParaRPr lang="en-US" sz="2800" b="1" kern="1200">
            <a:latin typeface="Times New Roman" panose="02020603050405020304" pitchFamily="18" charset="0"/>
            <a:cs typeface="Times New Roman" panose="02020603050405020304" pitchFamily="18" charset="0"/>
          </a:endParaRPr>
        </a:p>
        <a:p>
          <a:pPr marL="285750" lvl="1" indent="-285750" algn="just" defTabSz="1244600" rtl="1">
            <a:lnSpc>
              <a:spcPct val="90000"/>
            </a:lnSpc>
            <a:spcBef>
              <a:spcPct val="0"/>
            </a:spcBef>
            <a:spcAft>
              <a:spcPct val="15000"/>
            </a:spcAft>
            <a:buChar char="••"/>
          </a:pPr>
          <a:r>
            <a:rPr lang="ar-SA" sz="2800" b="1" kern="1200" smtClean="0">
              <a:latin typeface="Times New Roman" panose="02020603050405020304" pitchFamily="18" charset="0"/>
              <a:cs typeface="Times New Roman" panose="02020603050405020304" pitchFamily="18" charset="0"/>
            </a:rPr>
            <a:t>وفي مرحلة التخطيط, لا يتم أخذ الموظف كفرد في الاعتبار, ولكن تتم دراسة فئة الموظفين في المؤسسة الحكومية بوجهٍ عام.</a:t>
          </a:r>
          <a:endParaRPr lang="en-US" sz="2800" b="1" kern="1200">
            <a:latin typeface="Times New Roman" panose="02020603050405020304" pitchFamily="18" charset="0"/>
            <a:cs typeface="Times New Roman" panose="02020603050405020304" pitchFamily="18" charset="0"/>
          </a:endParaRPr>
        </a:p>
        <a:p>
          <a:pPr marL="285750" lvl="1" indent="-285750" algn="just" defTabSz="1244600" rtl="1">
            <a:lnSpc>
              <a:spcPct val="90000"/>
            </a:lnSpc>
            <a:spcBef>
              <a:spcPct val="0"/>
            </a:spcBef>
            <a:spcAft>
              <a:spcPct val="15000"/>
            </a:spcAft>
            <a:buChar char="••"/>
          </a:pPr>
          <a:endParaRPr lang="en-US" sz="2800" b="1" kern="1200">
            <a:latin typeface="Times New Roman" panose="02020603050405020304" pitchFamily="18" charset="0"/>
            <a:cs typeface="Times New Roman" panose="02020603050405020304" pitchFamily="18" charset="0"/>
          </a:endParaRPr>
        </a:p>
      </dsp:txBody>
      <dsp:txXfrm>
        <a:off x="0" y="540872"/>
        <a:ext cx="11181080" cy="3288600"/>
      </dsp:txXfrm>
    </dsp:sp>
    <dsp:sp modelId="{C359F42D-035B-496F-A2CB-F19C0141B681}">
      <dsp:nvSpPr>
        <dsp:cNvPr id="0" name=""/>
        <dsp:cNvSpPr/>
      </dsp:nvSpPr>
      <dsp:spPr>
        <a:xfrm>
          <a:off x="559054" y="4756"/>
          <a:ext cx="7826756" cy="10627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833" tIns="0" rIns="295833" bIns="0" numCol="1" spcCol="1270" anchor="ctr" anchorCtr="0">
          <a:noAutofit/>
        </a:bodyPr>
        <a:lstStyle/>
        <a:p>
          <a:pPr lvl="0" algn="just"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المرحلة الأولى: تخطيط الموارد البشرية ووضع الاستراتيجيات</a:t>
          </a:r>
          <a:endParaRPr lang="en-US" sz="2800" b="1" kern="1200">
            <a:latin typeface="Times New Roman" panose="02020603050405020304" pitchFamily="18" charset="0"/>
            <a:cs typeface="Times New Roman" panose="02020603050405020304" pitchFamily="18" charset="0"/>
          </a:endParaRPr>
        </a:p>
      </dsp:txBody>
      <dsp:txXfrm>
        <a:off x="610932" y="56634"/>
        <a:ext cx="7723000" cy="95896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0BAEC-B2B7-4F88-B6BC-6A67DAEFF718}">
      <dsp:nvSpPr>
        <dsp:cNvPr id="0" name=""/>
        <dsp:cNvSpPr/>
      </dsp:nvSpPr>
      <dsp:spPr>
        <a:xfrm>
          <a:off x="0" y="666939"/>
          <a:ext cx="2557462" cy="14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ctr" defTabSz="1244600" rtl="1">
            <a:lnSpc>
              <a:spcPct val="10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المرحلة الثانية: التوظيف والاستبقاء</a:t>
          </a:r>
          <a:endParaRPr lang="en-US" sz="2800" b="1" kern="1200" dirty="0">
            <a:latin typeface="Times New Roman" panose="02020603050405020304" pitchFamily="18" charset="0"/>
            <a:cs typeface="Times New Roman" panose="02020603050405020304" pitchFamily="18" charset="0"/>
          </a:endParaRPr>
        </a:p>
      </dsp:txBody>
      <dsp:txXfrm>
        <a:off x="0" y="666939"/>
        <a:ext cx="2557462" cy="1407656"/>
      </dsp:txXfrm>
    </dsp:sp>
    <dsp:sp modelId="{13E5E56D-69E5-463B-9C93-68E19B953450}">
      <dsp:nvSpPr>
        <dsp:cNvPr id="0" name=""/>
        <dsp:cNvSpPr/>
      </dsp:nvSpPr>
      <dsp:spPr>
        <a:xfrm>
          <a:off x="2557462" y="205052"/>
          <a:ext cx="511492" cy="2331430"/>
        </a:xfrm>
        <a:prstGeom prst="leftBrace">
          <a:avLst>
            <a:gd name="adj1" fmla="val 35000"/>
            <a:gd name="adj2" fmla="val 50000"/>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84596-A355-460C-BA20-35BF224CB8D4}">
      <dsp:nvSpPr>
        <dsp:cNvPr id="0" name=""/>
        <dsp:cNvSpPr/>
      </dsp:nvSpPr>
      <dsp:spPr>
        <a:xfrm>
          <a:off x="3273551" y="205052"/>
          <a:ext cx="6956298" cy="233143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ctr" defTabSz="1244600" rtl="1">
            <a:lnSpc>
              <a:spcPct val="10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تتكون هذه المرحلة من تقييم وتحديد وتعيين وتهيئة أفضل الموظفين المناسبين, بالإضافة إلى اتخاذ كافة التدابير الضرورية لاستبقاء الموظفين الموجودين بالفعل.</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10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وتأخذ هذه المرحلة "التوظيف والاستبقاء" في اعتبارها الاستراتيجية التي تم تحديدها في المرحلة الأولى.</a:t>
          </a:r>
          <a:endParaRPr lang="en-US" sz="2800" b="1" kern="1200" dirty="0">
            <a:latin typeface="Times New Roman" panose="02020603050405020304" pitchFamily="18" charset="0"/>
            <a:cs typeface="Times New Roman" panose="02020603050405020304" pitchFamily="18" charset="0"/>
          </a:endParaRPr>
        </a:p>
      </dsp:txBody>
      <dsp:txXfrm>
        <a:off x="3273551" y="205052"/>
        <a:ext cx="6956298" cy="2331430"/>
      </dsp:txXfrm>
    </dsp:sp>
    <dsp:sp modelId="{6EB52DA9-0FEF-497D-A111-F009CCFF0BBC}">
      <dsp:nvSpPr>
        <dsp:cNvPr id="0" name=""/>
        <dsp:cNvSpPr/>
      </dsp:nvSpPr>
      <dsp:spPr>
        <a:xfrm>
          <a:off x="0" y="2850920"/>
          <a:ext cx="255746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ctr" defTabSz="1244600" rtl="1">
            <a:lnSpc>
              <a:spcPct val="10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المرحلة الثالثة: إدارة الأداء</a:t>
          </a:r>
          <a:endParaRPr lang="en-US" sz="2800" b="1" kern="1200" dirty="0">
            <a:latin typeface="Times New Roman" panose="02020603050405020304" pitchFamily="18" charset="0"/>
            <a:cs typeface="Times New Roman" panose="02020603050405020304" pitchFamily="18" charset="0"/>
          </a:endParaRPr>
        </a:p>
      </dsp:txBody>
      <dsp:txXfrm>
        <a:off x="0" y="2850920"/>
        <a:ext cx="2557462" cy="1287000"/>
      </dsp:txXfrm>
    </dsp:sp>
    <dsp:sp modelId="{3E1E47AD-7113-40C7-91C5-8CB1874923E8}">
      <dsp:nvSpPr>
        <dsp:cNvPr id="0" name=""/>
        <dsp:cNvSpPr/>
      </dsp:nvSpPr>
      <dsp:spPr>
        <a:xfrm>
          <a:off x="2557462" y="2770482"/>
          <a:ext cx="511492" cy="1447875"/>
        </a:xfrm>
        <a:prstGeom prst="leftBrace">
          <a:avLst>
            <a:gd name="adj1" fmla="val 35000"/>
            <a:gd name="adj2" fmla="val 50000"/>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49740-64C2-40AA-A08B-B4962E6BF5F3}">
      <dsp:nvSpPr>
        <dsp:cNvPr id="0" name=""/>
        <dsp:cNvSpPr/>
      </dsp:nvSpPr>
      <dsp:spPr>
        <a:xfrm>
          <a:off x="3273551" y="2770482"/>
          <a:ext cx="6956298" cy="1447875"/>
        </a:xfrm>
        <a:prstGeom prst="rect">
          <a:avLst/>
        </a:prstGeom>
        <a:solidFill>
          <a:schemeClr val="accent3">
            <a:hueOff val="1198005"/>
            <a:satOff val="-725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ctr" defTabSz="1244600" rtl="1">
            <a:lnSpc>
              <a:spcPct val="100000"/>
            </a:lnSpc>
            <a:spcBef>
              <a:spcPct val="0"/>
            </a:spcBef>
            <a:spcAft>
              <a:spcPct val="15000"/>
            </a:spcAft>
            <a:buChar char="••"/>
          </a:pPr>
          <a:r>
            <a:rPr lang="ar-SA" sz="2800" b="1" kern="1200" smtClean="0">
              <a:latin typeface="Times New Roman" panose="02020603050405020304" pitchFamily="18" charset="0"/>
              <a:cs typeface="Times New Roman" panose="02020603050405020304" pitchFamily="18" charset="0"/>
            </a:rPr>
            <a:t>تتألف هذه المرحلة من تقييم أداء الموظف وفقاً لمجموعة من المعايير المحددة مُسبقاً. وهذا يتطلب وضع  نظام محدد لإدارة الأداء.</a:t>
          </a:r>
          <a:endParaRPr lang="en-US" sz="2800" b="1" kern="1200">
            <a:latin typeface="Times New Roman" panose="02020603050405020304" pitchFamily="18" charset="0"/>
            <a:cs typeface="Times New Roman" panose="02020603050405020304" pitchFamily="18" charset="0"/>
          </a:endParaRPr>
        </a:p>
      </dsp:txBody>
      <dsp:txXfrm>
        <a:off x="3273551" y="2770482"/>
        <a:ext cx="6956298" cy="1447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F1AA0-7061-4EB5-B1D9-F4AD3B535942}">
      <dsp:nvSpPr>
        <dsp:cNvPr id="0" name=""/>
        <dsp:cNvSpPr/>
      </dsp:nvSpPr>
      <dsp:spPr>
        <a:xfrm>
          <a:off x="3382533" y="35521"/>
          <a:ext cx="1235195" cy="123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الموارد الاحترافية</a:t>
          </a:r>
          <a:endParaRPr lang="en-US" sz="2800" b="1" kern="1200" dirty="0">
            <a:latin typeface="Times New Roman" panose="02020603050405020304" pitchFamily="18" charset="0"/>
            <a:cs typeface="Times New Roman" panose="02020603050405020304" pitchFamily="18" charset="0"/>
          </a:endParaRPr>
        </a:p>
      </dsp:txBody>
      <dsp:txXfrm>
        <a:off x="3382533" y="35521"/>
        <a:ext cx="1235195" cy="1235195"/>
      </dsp:txXfrm>
    </dsp:sp>
    <dsp:sp modelId="{0CC09AF0-A35E-40DE-A3B7-5472603E0391}">
      <dsp:nvSpPr>
        <dsp:cNvPr id="0" name=""/>
        <dsp:cNvSpPr/>
      </dsp:nvSpPr>
      <dsp:spPr>
        <a:xfrm>
          <a:off x="476050" y="-315"/>
          <a:ext cx="4632180" cy="4632180"/>
        </a:xfrm>
        <a:prstGeom prst="circularArrow">
          <a:avLst>
            <a:gd name="adj1" fmla="val 5200"/>
            <a:gd name="adj2" fmla="val 335885"/>
            <a:gd name="adj3" fmla="val 21293355"/>
            <a:gd name="adj4" fmla="val 19766140"/>
            <a:gd name="adj5" fmla="val 606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A4EA7-CA90-4341-8106-548E98DC53EE}">
      <dsp:nvSpPr>
        <dsp:cNvPr id="0" name=""/>
        <dsp:cNvSpPr/>
      </dsp:nvSpPr>
      <dsp:spPr>
        <a:xfrm>
          <a:off x="4129112" y="2333255"/>
          <a:ext cx="1235195" cy="123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الموارد القيادية</a:t>
          </a:r>
          <a:endParaRPr lang="en-US" sz="2800" b="1" kern="1200">
            <a:latin typeface="Times New Roman" panose="02020603050405020304" pitchFamily="18" charset="0"/>
            <a:cs typeface="Times New Roman" panose="02020603050405020304" pitchFamily="18" charset="0"/>
          </a:endParaRPr>
        </a:p>
      </dsp:txBody>
      <dsp:txXfrm>
        <a:off x="4129112" y="2333255"/>
        <a:ext cx="1235195" cy="1235195"/>
      </dsp:txXfrm>
    </dsp:sp>
    <dsp:sp modelId="{4A38E6A8-5E4A-4B36-8661-46837BE4F83C}">
      <dsp:nvSpPr>
        <dsp:cNvPr id="0" name=""/>
        <dsp:cNvSpPr/>
      </dsp:nvSpPr>
      <dsp:spPr>
        <a:xfrm>
          <a:off x="476050" y="-315"/>
          <a:ext cx="4632180" cy="4632180"/>
        </a:xfrm>
        <a:prstGeom prst="circularArrow">
          <a:avLst>
            <a:gd name="adj1" fmla="val 5200"/>
            <a:gd name="adj2" fmla="val 335885"/>
            <a:gd name="adj3" fmla="val 4014816"/>
            <a:gd name="adj4" fmla="val 2253325"/>
            <a:gd name="adj5" fmla="val 6066"/>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3CB8C-860A-4560-93BE-619171FEA7C7}">
      <dsp:nvSpPr>
        <dsp:cNvPr id="0" name=""/>
        <dsp:cNvSpPr/>
      </dsp:nvSpPr>
      <dsp:spPr>
        <a:xfrm>
          <a:off x="2174543" y="3753332"/>
          <a:ext cx="1235195" cy="123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الموارد الإشرافية</a:t>
          </a:r>
          <a:endParaRPr lang="en-US" sz="2800" b="1" kern="1200">
            <a:latin typeface="Times New Roman" panose="02020603050405020304" pitchFamily="18" charset="0"/>
            <a:cs typeface="Times New Roman" panose="02020603050405020304" pitchFamily="18" charset="0"/>
          </a:endParaRPr>
        </a:p>
      </dsp:txBody>
      <dsp:txXfrm>
        <a:off x="2174543" y="3753332"/>
        <a:ext cx="1235195" cy="1235195"/>
      </dsp:txXfrm>
    </dsp:sp>
    <dsp:sp modelId="{F81C13C4-DC42-41AA-A041-B8F936977FC9}">
      <dsp:nvSpPr>
        <dsp:cNvPr id="0" name=""/>
        <dsp:cNvSpPr/>
      </dsp:nvSpPr>
      <dsp:spPr>
        <a:xfrm>
          <a:off x="476050" y="-315"/>
          <a:ext cx="4632180" cy="4632180"/>
        </a:xfrm>
        <a:prstGeom prst="circularArrow">
          <a:avLst>
            <a:gd name="adj1" fmla="val 5200"/>
            <a:gd name="adj2" fmla="val 335885"/>
            <a:gd name="adj3" fmla="val 8210790"/>
            <a:gd name="adj4" fmla="val 6449299"/>
            <a:gd name="adj5" fmla="val 6066"/>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8D3782-68D4-40E9-B498-734AB848F259}">
      <dsp:nvSpPr>
        <dsp:cNvPr id="0" name=""/>
        <dsp:cNvSpPr/>
      </dsp:nvSpPr>
      <dsp:spPr>
        <a:xfrm>
          <a:off x="219974" y="2333255"/>
          <a:ext cx="1235195" cy="123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الاتجاهات العمالية</a:t>
          </a:r>
          <a:endParaRPr lang="en-US" sz="2800" b="1" kern="1200">
            <a:latin typeface="Times New Roman" panose="02020603050405020304" pitchFamily="18" charset="0"/>
            <a:cs typeface="Times New Roman" panose="02020603050405020304" pitchFamily="18" charset="0"/>
          </a:endParaRPr>
        </a:p>
      </dsp:txBody>
      <dsp:txXfrm>
        <a:off x="219974" y="2333255"/>
        <a:ext cx="1235195" cy="1235195"/>
      </dsp:txXfrm>
    </dsp:sp>
    <dsp:sp modelId="{D4AFE098-6CCA-4C3B-BF2F-E5B3B02BC019}">
      <dsp:nvSpPr>
        <dsp:cNvPr id="0" name=""/>
        <dsp:cNvSpPr/>
      </dsp:nvSpPr>
      <dsp:spPr>
        <a:xfrm>
          <a:off x="476050" y="-315"/>
          <a:ext cx="4632180" cy="4632180"/>
        </a:xfrm>
        <a:prstGeom prst="circularArrow">
          <a:avLst>
            <a:gd name="adj1" fmla="val 5200"/>
            <a:gd name="adj2" fmla="val 335885"/>
            <a:gd name="adj3" fmla="val 12297975"/>
            <a:gd name="adj4" fmla="val 10770760"/>
            <a:gd name="adj5" fmla="val 6066"/>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D30E9-48CF-4C7B-8595-C5BC1EFC1B61}">
      <dsp:nvSpPr>
        <dsp:cNvPr id="0" name=""/>
        <dsp:cNvSpPr/>
      </dsp:nvSpPr>
      <dsp:spPr>
        <a:xfrm>
          <a:off x="966553" y="35521"/>
          <a:ext cx="1235195" cy="123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الموارد المشاركة الأخرى.</a:t>
          </a:r>
          <a:endParaRPr lang="en-US" sz="2800" b="1" kern="1200">
            <a:latin typeface="Times New Roman" panose="02020603050405020304" pitchFamily="18" charset="0"/>
            <a:cs typeface="Times New Roman" panose="02020603050405020304" pitchFamily="18" charset="0"/>
          </a:endParaRPr>
        </a:p>
      </dsp:txBody>
      <dsp:txXfrm>
        <a:off x="966553" y="35521"/>
        <a:ext cx="1235195" cy="1235195"/>
      </dsp:txXfrm>
    </dsp:sp>
    <dsp:sp modelId="{61EF85ED-02CE-4831-A82A-ADBC40E0E7B0}">
      <dsp:nvSpPr>
        <dsp:cNvPr id="0" name=""/>
        <dsp:cNvSpPr/>
      </dsp:nvSpPr>
      <dsp:spPr>
        <a:xfrm>
          <a:off x="476050" y="-315"/>
          <a:ext cx="4632180" cy="4632180"/>
        </a:xfrm>
        <a:prstGeom prst="circularArrow">
          <a:avLst>
            <a:gd name="adj1" fmla="val 5200"/>
            <a:gd name="adj2" fmla="val 335885"/>
            <a:gd name="adj3" fmla="val 16865804"/>
            <a:gd name="adj4" fmla="val 15198311"/>
            <a:gd name="adj5" fmla="val 6066"/>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45B2E-750B-4570-AD23-CBD6FCE3811F}">
      <dsp:nvSpPr>
        <dsp:cNvPr id="0" name=""/>
        <dsp:cNvSpPr/>
      </dsp:nvSpPr>
      <dsp:spPr>
        <a:xfrm>
          <a:off x="649467" y="915"/>
          <a:ext cx="5124557" cy="4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cs typeface="+mj-cs"/>
            </a:rPr>
            <a:t>التحديات المتعلقة بمهارات الموظفين </a:t>
          </a:r>
          <a:endParaRPr lang="en-US" sz="2800" b="1" kern="1200">
            <a:cs typeface="+mj-cs"/>
          </a:endParaRPr>
        </a:p>
      </dsp:txBody>
      <dsp:txXfrm>
        <a:off x="649467" y="915"/>
        <a:ext cx="5124557" cy="465868"/>
      </dsp:txXfrm>
    </dsp:sp>
    <dsp:sp modelId="{69FA0931-8A84-4EBD-85FB-80A9A72E797C}">
      <dsp:nvSpPr>
        <dsp:cNvPr id="0" name=""/>
        <dsp:cNvSpPr/>
      </dsp:nvSpPr>
      <dsp:spPr>
        <a:xfrm>
          <a:off x="649467" y="466783"/>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CF8C0-618D-4E7F-9F7A-E1570EF8DE97}">
      <dsp:nvSpPr>
        <dsp:cNvPr id="0" name=""/>
        <dsp:cNvSpPr/>
      </dsp:nvSpPr>
      <dsp:spPr>
        <a:xfrm>
          <a:off x="1372599" y="466783"/>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584F8-949D-4F84-BA30-7FE6F66EBC6B}">
      <dsp:nvSpPr>
        <dsp:cNvPr id="0" name=""/>
        <dsp:cNvSpPr/>
      </dsp:nvSpPr>
      <dsp:spPr>
        <a:xfrm>
          <a:off x="2095731" y="466783"/>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88A50-0134-49F6-BE92-493F9FB85C0C}">
      <dsp:nvSpPr>
        <dsp:cNvPr id="0" name=""/>
        <dsp:cNvSpPr/>
      </dsp:nvSpPr>
      <dsp:spPr>
        <a:xfrm>
          <a:off x="2818863" y="466783"/>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DAC5C-DED1-4E84-B572-6AD99B283FD2}">
      <dsp:nvSpPr>
        <dsp:cNvPr id="0" name=""/>
        <dsp:cNvSpPr/>
      </dsp:nvSpPr>
      <dsp:spPr>
        <a:xfrm>
          <a:off x="3541995" y="466783"/>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48C36-0E58-415E-B07E-829F56B163A4}">
      <dsp:nvSpPr>
        <dsp:cNvPr id="0" name=""/>
        <dsp:cNvSpPr/>
      </dsp:nvSpPr>
      <dsp:spPr>
        <a:xfrm>
          <a:off x="4265127" y="466783"/>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4417F-1D31-40A7-9DF4-A860517EB906}">
      <dsp:nvSpPr>
        <dsp:cNvPr id="0" name=""/>
        <dsp:cNvSpPr/>
      </dsp:nvSpPr>
      <dsp:spPr>
        <a:xfrm>
          <a:off x="4988259" y="466783"/>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85751-BBE1-4077-A214-117336D2950A}">
      <dsp:nvSpPr>
        <dsp:cNvPr id="0" name=""/>
        <dsp:cNvSpPr/>
      </dsp:nvSpPr>
      <dsp:spPr>
        <a:xfrm>
          <a:off x="649467" y="661173"/>
          <a:ext cx="5124557" cy="4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cs typeface="+mj-cs"/>
            </a:rPr>
            <a:t>تحديات إحتياجات وتوجهات سوق العمل</a:t>
          </a:r>
          <a:endParaRPr lang="en-US" sz="2800" b="1" kern="1200">
            <a:cs typeface="+mj-cs"/>
          </a:endParaRPr>
        </a:p>
      </dsp:txBody>
      <dsp:txXfrm>
        <a:off x="649467" y="661173"/>
        <a:ext cx="5124557" cy="465868"/>
      </dsp:txXfrm>
    </dsp:sp>
    <dsp:sp modelId="{57736F04-C137-43DE-BB4D-31472755F56B}">
      <dsp:nvSpPr>
        <dsp:cNvPr id="0" name=""/>
        <dsp:cNvSpPr/>
      </dsp:nvSpPr>
      <dsp:spPr>
        <a:xfrm>
          <a:off x="649467" y="1127041"/>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5D493-0579-48DA-BB66-7C12AFF23FC6}">
      <dsp:nvSpPr>
        <dsp:cNvPr id="0" name=""/>
        <dsp:cNvSpPr/>
      </dsp:nvSpPr>
      <dsp:spPr>
        <a:xfrm>
          <a:off x="1372599" y="1127041"/>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30346-435E-465C-BA0D-35655604E41C}">
      <dsp:nvSpPr>
        <dsp:cNvPr id="0" name=""/>
        <dsp:cNvSpPr/>
      </dsp:nvSpPr>
      <dsp:spPr>
        <a:xfrm>
          <a:off x="2095731" y="1127041"/>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F3A91-5D34-46A3-9EF3-964398A7DE41}">
      <dsp:nvSpPr>
        <dsp:cNvPr id="0" name=""/>
        <dsp:cNvSpPr/>
      </dsp:nvSpPr>
      <dsp:spPr>
        <a:xfrm>
          <a:off x="2818863" y="1127041"/>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7C76D-1913-4E3A-8634-A2588C72C7C0}">
      <dsp:nvSpPr>
        <dsp:cNvPr id="0" name=""/>
        <dsp:cNvSpPr/>
      </dsp:nvSpPr>
      <dsp:spPr>
        <a:xfrm>
          <a:off x="3541995" y="1127041"/>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04FED-6C26-486B-9EB4-C7374D867256}">
      <dsp:nvSpPr>
        <dsp:cNvPr id="0" name=""/>
        <dsp:cNvSpPr/>
      </dsp:nvSpPr>
      <dsp:spPr>
        <a:xfrm>
          <a:off x="4265127" y="1127041"/>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1C427-8560-4460-A2C6-B43B54DA07EA}">
      <dsp:nvSpPr>
        <dsp:cNvPr id="0" name=""/>
        <dsp:cNvSpPr/>
      </dsp:nvSpPr>
      <dsp:spPr>
        <a:xfrm>
          <a:off x="4988259" y="1127041"/>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053C7-8558-4FAB-988D-48843527C097}">
      <dsp:nvSpPr>
        <dsp:cNvPr id="0" name=""/>
        <dsp:cNvSpPr/>
      </dsp:nvSpPr>
      <dsp:spPr>
        <a:xfrm>
          <a:off x="649467" y="1321431"/>
          <a:ext cx="5124557" cy="4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cs typeface="+mj-cs"/>
            </a:rPr>
            <a:t>تحديات متعلقة بإدارة ومقاومة التغيير</a:t>
          </a:r>
          <a:endParaRPr lang="en-US" sz="2800" b="1" kern="1200">
            <a:cs typeface="+mj-cs"/>
          </a:endParaRPr>
        </a:p>
      </dsp:txBody>
      <dsp:txXfrm>
        <a:off x="649467" y="1321431"/>
        <a:ext cx="5124557" cy="465868"/>
      </dsp:txXfrm>
    </dsp:sp>
    <dsp:sp modelId="{57327F6F-3F63-4041-8420-F60CCBC7A137}">
      <dsp:nvSpPr>
        <dsp:cNvPr id="0" name=""/>
        <dsp:cNvSpPr/>
      </dsp:nvSpPr>
      <dsp:spPr>
        <a:xfrm>
          <a:off x="649467" y="1787299"/>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288A6-0E1C-42D5-BB63-CC40E7E9A55D}">
      <dsp:nvSpPr>
        <dsp:cNvPr id="0" name=""/>
        <dsp:cNvSpPr/>
      </dsp:nvSpPr>
      <dsp:spPr>
        <a:xfrm>
          <a:off x="1372599" y="1787299"/>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BF9C7-8C1C-494E-B9E0-1B7EF20CAC53}">
      <dsp:nvSpPr>
        <dsp:cNvPr id="0" name=""/>
        <dsp:cNvSpPr/>
      </dsp:nvSpPr>
      <dsp:spPr>
        <a:xfrm>
          <a:off x="2095731" y="1787299"/>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65573-06E8-4225-BDF4-31C4D44279D4}">
      <dsp:nvSpPr>
        <dsp:cNvPr id="0" name=""/>
        <dsp:cNvSpPr/>
      </dsp:nvSpPr>
      <dsp:spPr>
        <a:xfrm>
          <a:off x="2818863" y="1787299"/>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12F41-0D2F-4CFA-95B7-CB64B2A47CA2}">
      <dsp:nvSpPr>
        <dsp:cNvPr id="0" name=""/>
        <dsp:cNvSpPr/>
      </dsp:nvSpPr>
      <dsp:spPr>
        <a:xfrm>
          <a:off x="3541995" y="1787299"/>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1E711-4336-42BF-864B-6BC84BB20B39}">
      <dsp:nvSpPr>
        <dsp:cNvPr id="0" name=""/>
        <dsp:cNvSpPr/>
      </dsp:nvSpPr>
      <dsp:spPr>
        <a:xfrm>
          <a:off x="4265127" y="1787299"/>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9BD78-8C89-47BD-B866-1A78A8E382DD}">
      <dsp:nvSpPr>
        <dsp:cNvPr id="0" name=""/>
        <dsp:cNvSpPr/>
      </dsp:nvSpPr>
      <dsp:spPr>
        <a:xfrm>
          <a:off x="4988259" y="1787299"/>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B75FE-019B-49B3-B195-EFA2B8D0A1C7}">
      <dsp:nvSpPr>
        <dsp:cNvPr id="0" name=""/>
        <dsp:cNvSpPr/>
      </dsp:nvSpPr>
      <dsp:spPr>
        <a:xfrm>
          <a:off x="649467" y="1981689"/>
          <a:ext cx="5124557" cy="4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cs typeface="+mj-cs"/>
            </a:rPr>
            <a:t>تحديات التنافس العالمي</a:t>
          </a:r>
          <a:endParaRPr lang="en-US" sz="2800" b="1" kern="1200">
            <a:cs typeface="+mj-cs"/>
          </a:endParaRPr>
        </a:p>
      </dsp:txBody>
      <dsp:txXfrm>
        <a:off x="649467" y="1981689"/>
        <a:ext cx="5124557" cy="465868"/>
      </dsp:txXfrm>
    </dsp:sp>
    <dsp:sp modelId="{E6031CE0-17A5-48A1-9565-6AAB40700EBC}">
      <dsp:nvSpPr>
        <dsp:cNvPr id="0" name=""/>
        <dsp:cNvSpPr/>
      </dsp:nvSpPr>
      <dsp:spPr>
        <a:xfrm>
          <a:off x="649467" y="2447557"/>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3A1D8-BEF5-48F3-A022-DE3A35A93A73}">
      <dsp:nvSpPr>
        <dsp:cNvPr id="0" name=""/>
        <dsp:cNvSpPr/>
      </dsp:nvSpPr>
      <dsp:spPr>
        <a:xfrm>
          <a:off x="1372599" y="2447557"/>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CEA5A-8C6D-407F-9383-BF474DE5F3FC}">
      <dsp:nvSpPr>
        <dsp:cNvPr id="0" name=""/>
        <dsp:cNvSpPr/>
      </dsp:nvSpPr>
      <dsp:spPr>
        <a:xfrm>
          <a:off x="2095731" y="2447557"/>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83111-9853-48DC-AA5F-7D9D503CB03B}">
      <dsp:nvSpPr>
        <dsp:cNvPr id="0" name=""/>
        <dsp:cNvSpPr/>
      </dsp:nvSpPr>
      <dsp:spPr>
        <a:xfrm>
          <a:off x="2818863" y="2447557"/>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02BE7-A019-4B9E-995B-69336D321AE0}">
      <dsp:nvSpPr>
        <dsp:cNvPr id="0" name=""/>
        <dsp:cNvSpPr/>
      </dsp:nvSpPr>
      <dsp:spPr>
        <a:xfrm>
          <a:off x="3541995" y="2447557"/>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C3AA1-EED7-4ABF-82C0-9DF8A8F55B76}">
      <dsp:nvSpPr>
        <dsp:cNvPr id="0" name=""/>
        <dsp:cNvSpPr/>
      </dsp:nvSpPr>
      <dsp:spPr>
        <a:xfrm>
          <a:off x="4265127" y="2447557"/>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946B6-8C07-4AE0-9674-2C6036E92C53}">
      <dsp:nvSpPr>
        <dsp:cNvPr id="0" name=""/>
        <dsp:cNvSpPr/>
      </dsp:nvSpPr>
      <dsp:spPr>
        <a:xfrm>
          <a:off x="4988259" y="2447557"/>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EBB6D-F352-4BB5-A37B-DFCB8257E305}">
      <dsp:nvSpPr>
        <dsp:cNvPr id="0" name=""/>
        <dsp:cNvSpPr/>
      </dsp:nvSpPr>
      <dsp:spPr>
        <a:xfrm>
          <a:off x="649467" y="2641946"/>
          <a:ext cx="5601192" cy="80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dirty="0" smtClean="0">
              <a:cs typeface="+mj-cs"/>
            </a:rPr>
            <a:t>التحديات المتعلقة بالأهداف والأولويات المؤسسية</a:t>
          </a:r>
          <a:endParaRPr lang="en-US" sz="2800" b="1" kern="1200" dirty="0">
            <a:cs typeface="+mj-cs"/>
          </a:endParaRPr>
        </a:p>
      </dsp:txBody>
      <dsp:txXfrm>
        <a:off x="649467" y="2641946"/>
        <a:ext cx="5601192" cy="800986"/>
      </dsp:txXfrm>
    </dsp:sp>
    <dsp:sp modelId="{CFB484EC-8EF0-4FC3-BFC6-E876B937792B}">
      <dsp:nvSpPr>
        <dsp:cNvPr id="0" name=""/>
        <dsp:cNvSpPr/>
      </dsp:nvSpPr>
      <dsp:spPr>
        <a:xfrm>
          <a:off x="649467" y="3442933"/>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2A641-F11A-4A7F-A616-6C7E3CAB03EC}">
      <dsp:nvSpPr>
        <dsp:cNvPr id="0" name=""/>
        <dsp:cNvSpPr/>
      </dsp:nvSpPr>
      <dsp:spPr>
        <a:xfrm>
          <a:off x="1372599" y="3442933"/>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46FCB-3100-4AA0-9989-CA12F14F520E}">
      <dsp:nvSpPr>
        <dsp:cNvPr id="0" name=""/>
        <dsp:cNvSpPr/>
      </dsp:nvSpPr>
      <dsp:spPr>
        <a:xfrm>
          <a:off x="2095731" y="3442933"/>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BC69B-D588-4142-900D-AB0BD3519842}">
      <dsp:nvSpPr>
        <dsp:cNvPr id="0" name=""/>
        <dsp:cNvSpPr/>
      </dsp:nvSpPr>
      <dsp:spPr>
        <a:xfrm>
          <a:off x="2818863" y="3442933"/>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6B530-EBC5-4124-B5DE-6B054A93792B}">
      <dsp:nvSpPr>
        <dsp:cNvPr id="0" name=""/>
        <dsp:cNvSpPr/>
      </dsp:nvSpPr>
      <dsp:spPr>
        <a:xfrm>
          <a:off x="3541995" y="3442933"/>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1600D-211D-4826-B80C-93DFF254558E}">
      <dsp:nvSpPr>
        <dsp:cNvPr id="0" name=""/>
        <dsp:cNvSpPr/>
      </dsp:nvSpPr>
      <dsp:spPr>
        <a:xfrm>
          <a:off x="4265127" y="3442933"/>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C1757-C987-4780-A3E4-BB3BEF039F55}">
      <dsp:nvSpPr>
        <dsp:cNvPr id="0" name=""/>
        <dsp:cNvSpPr/>
      </dsp:nvSpPr>
      <dsp:spPr>
        <a:xfrm>
          <a:off x="4988259" y="3442933"/>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0DBD1-FC94-43EE-B296-0F97678A753E}">
      <dsp:nvSpPr>
        <dsp:cNvPr id="0" name=""/>
        <dsp:cNvSpPr/>
      </dsp:nvSpPr>
      <dsp:spPr>
        <a:xfrm>
          <a:off x="649467" y="3637323"/>
          <a:ext cx="5124557" cy="4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dirty="0" smtClean="0">
              <a:cs typeface="+mj-cs"/>
            </a:rPr>
            <a:t>تحديات متعلقة بممارسة أنماط إدارية حديثة</a:t>
          </a:r>
          <a:endParaRPr lang="en-US" sz="2800" b="1" kern="1200" dirty="0">
            <a:cs typeface="+mj-cs"/>
          </a:endParaRPr>
        </a:p>
      </dsp:txBody>
      <dsp:txXfrm>
        <a:off x="649467" y="3637323"/>
        <a:ext cx="5124557" cy="465868"/>
      </dsp:txXfrm>
    </dsp:sp>
    <dsp:sp modelId="{6F964757-58A2-4D5A-81E7-A181033C3A52}">
      <dsp:nvSpPr>
        <dsp:cNvPr id="0" name=""/>
        <dsp:cNvSpPr/>
      </dsp:nvSpPr>
      <dsp:spPr>
        <a:xfrm>
          <a:off x="649467" y="4103191"/>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AA551-B559-4601-A56E-0E082F2EFCC4}">
      <dsp:nvSpPr>
        <dsp:cNvPr id="0" name=""/>
        <dsp:cNvSpPr/>
      </dsp:nvSpPr>
      <dsp:spPr>
        <a:xfrm>
          <a:off x="1372599" y="4103191"/>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C4FE8-3BEB-4F96-BD9D-5411ED179EB5}">
      <dsp:nvSpPr>
        <dsp:cNvPr id="0" name=""/>
        <dsp:cNvSpPr/>
      </dsp:nvSpPr>
      <dsp:spPr>
        <a:xfrm>
          <a:off x="2095731" y="4103191"/>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4EF25-5A69-4B91-A538-F27885F83677}">
      <dsp:nvSpPr>
        <dsp:cNvPr id="0" name=""/>
        <dsp:cNvSpPr/>
      </dsp:nvSpPr>
      <dsp:spPr>
        <a:xfrm>
          <a:off x="2818863" y="4103191"/>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5C9CB-C251-41C8-944B-0FD9EF861DA6}">
      <dsp:nvSpPr>
        <dsp:cNvPr id="0" name=""/>
        <dsp:cNvSpPr/>
      </dsp:nvSpPr>
      <dsp:spPr>
        <a:xfrm>
          <a:off x="3541995" y="4103191"/>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A82B7-0A6E-4C48-91CB-155B59B04DB4}">
      <dsp:nvSpPr>
        <dsp:cNvPr id="0" name=""/>
        <dsp:cNvSpPr/>
      </dsp:nvSpPr>
      <dsp:spPr>
        <a:xfrm>
          <a:off x="4265127" y="4103191"/>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8170F-2D99-43D0-B160-DB82BF6D12C5}">
      <dsp:nvSpPr>
        <dsp:cNvPr id="0" name=""/>
        <dsp:cNvSpPr/>
      </dsp:nvSpPr>
      <dsp:spPr>
        <a:xfrm>
          <a:off x="4988259" y="4103191"/>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01F58-E448-4118-9128-3656C345F38C}">
      <dsp:nvSpPr>
        <dsp:cNvPr id="0" name=""/>
        <dsp:cNvSpPr/>
      </dsp:nvSpPr>
      <dsp:spPr>
        <a:xfrm>
          <a:off x="649467" y="4297581"/>
          <a:ext cx="5124557" cy="4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cs typeface="+mj-cs"/>
            </a:rPr>
            <a:t>التحديات المتعلقة بتنوع الموارد البشرية </a:t>
          </a:r>
          <a:endParaRPr lang="en-US" sz="2800" b="1" kern="1200">
            <a:cs typeface="+mj-cs"/>
          </a:endParaRPr>
        </a:p>
      </dsp:txBody>
      <dsp:txXfrm>
        <a:off x="649467" y="4297581"/>
        <a:ext cx="5124557" cy="465868"/>
      </dsp:txXfrm>
    </dsp:sp>
    <dsp:sp modelId="{0444A903-0062-4CC4-8A8F-A8D80941A1E4}">
      <dsp:nvSpPr>
        <dsp:cNvPr id="0" name=""/>
        <dsp:cNvSpPr/>
      </dsp:nvSpPr>
      <dsp:spPr>
        <a:xfrm>
          <a:off x="649467" y="4763449"/>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457F1-16E4-4E39-8BA3-2881D69C67F2}">
      <dsp:nvSpPr>
        <dsp:cNvPr id="0" name=""/>
        <dsp:cNvSpPr/>
      </dsp:nvSpPr>
      <dsp:spPr>
        <a:xfrm>
          <a:off x="1372599" y="4763449"/>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744EE-E7D0-4D21-8B77-18A5682BABD7}">
      <dsp:nvSpPr>
        <dsp:cNvPr id="0" name=""/>
        <dsp:cNvSpPr/>
      </dsp:nvSpPr>
      <dsp:spPr>
        <a:xfrm>
          <a:off x="2095731" y="4763449"/>
          <a:ext cx="683274" cy="113879"/>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051495-5405-423F-9955-D2436DEE9BB1}">
      <dsp:nvSpPr>
        <dsp:cNvPr id="0" name=""/>
        <dsp:cNvSpPr/>
      </dsp:nvSpPr>
      <dsp:spPr>
        <a:xfrm>
          <a:off x="2818863" y="4763449"/>
          <a:ext cx="683274" cy="113879"/>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957AF-2CE6-498A-8022-4FEAEE656287}">
      <dsp:nvSpPr>
        <dsp:cNvPr id="0" name=""/>
        <dsp:cNvSpPr/>
      </dsp:nvSpPr>
      <dsp:spPr>
        <a:xfrm>
          <a:off x="3541995" y="4763449"/>
          <a:ext cx="683274" cy="113879"/>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74606-C20C-4C52-BAA5-AB833B775C0D}">
      <dsp:nvSpPr>
        <dsp:cNvPr id="0" name=""/>
        <dsp:cNvSpPr/>
      </dsp:nvSpPr>
      <dsp:spPr>
        <a:xfrm>
          <a:off x="4265127" y="4763449"/>
          <a:ext cx="683274" cy="113879"/>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EB1E0F-C0A0-461E-B96D-F8506D299FB9}">
      <dsp:nvSpPr>
        <dsp:cNvPr id="0" name=""/>
        <dsp:cNvSpPr/>
      </dsp:nvSpPr>
      <dsp:spPr>
        <a:xfrm>
          <a:off x="4988259" y="4763449"/>
          <a:ext cx="683274" cy="113879"/>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D8C5C-F69D-44AD-9FF3-9BE62C9BDB65}">
      <dsp:nvSpPr>
        <dsp:cNvPr id="0" name=""/>
        <dsp:cNvSpPr/>
      </dsp:nvSpPr>
      <dsp:spPr>
        <a:xfrm>
          <a:off x="2861" y="0"/>
          <a:ext cx="1717052" cy="1706473"/>
        </a:xfrm>
        <a:prstGeom prst="upArrow">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54012-5947-4E4A-B3DC-B70A24960674}">
      <dsp:nvSpPr>
        <dsp:cNvPr id="0" name=""/>
        <dsp:cNvSpPr/>
      </dsp:nvSpPr>
      <dsp:spPr>
        <a:xfrm>
          <a:off x="1771426" y="0"/>
          <a:ext cx="2913786" cy="170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التعاقد الخارجي</a:t>
          </a:r>
          <a:endParaRPr lang="en-US" sz="2800" b="1" kern="1200" dirty="0">
            <a:latin typeface="Times New Roman" panose="02020603050405020304" pitchFamily="18" charset="0"/>
            <a:cs typeface="Times New Roman" panose="02020603050405020304" pitchFamily="18" charset="0"/>
          </a:endParaRPr>
        </a:p>
      </dsp:txBody>
      <dsp:txXfrm>
        <a:off x="1771426" y="0"/>
        <a:ext cx="2913786" cy="1706473"/>
      </dsp:txXfrm>
    </dsp:sp>
    <dsp:sp modelId="{04081788-E5F1-4813-9DA4-5E7B39324E57}">
      <dsp:nvSpPr>
        <dsp:cNvPr id="0" name=""/>
        <dsp:cNvSpPr/>
      </dsp:nvSpPr>
      <dsp:spPr>
        <a:xfrm>
          <a:off x="517977" y="1848679"/>
          <a:ext cx="1717052" cy="1706473"/>
        </a:xfrm>
        <a:prstGeom prst="downArrow">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9D66E-49AF-4477-9E1C-C1AB28B05118}">
      <dsp:nvSpPr>
        <dsp:cNvPr id="0" name=""/>
        <dsp:cNvSpPr/>
      </dsp:nvSpPr>
      <dsp:spPr>
        <a:xfrm>
          <a:off x="2286541" y="1848679"/>
          <a:ext cx="2913786" cy="170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تمكين العاملين</a:t>
          </a:r>
          <a:endParaRPr lang="en-US" sz="2800" b="1" kern="1200">
            <a:latin typeface="Times New Roman" panose="02020603050405020304" pitchFamily="18" charset="0"/>
            <a:cs typeface="Times New Roman" panose="02020603050405020304" pitchFamily="18" charset="0"/>
          </a:endParaRPr>
        </a:p>
      </dsp:txBody>
      <dsp:txXfrm>
        <a:off x="2286541" y="1848679"/>
        <a:ext cx="2913786" cy="170647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B9BEE-7453-4B81-828A-52CEA14B9F02}">
      <dsp:nvSpPr>
        <dsp:cNvPr id="0" name=""/>
        <dsp:cNvSpPr/>
      </dsp:nvSpPr>
      <dsp:spPr>
        <a:xfrm>
          <a:off x="0" y="958322"/>
          <a:ext cx="5640039" cy="1277763"/>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28DDA7-76F2-4EF5-8701-6960839CF225}">
      <dsp:nvSpPr>
        <dsp:cNvPr id="0" name=""/>
        <dsp:cNvSpPr/>
      </dsp:nvSpPr>
      <dsp:spPr>
        <a:xfrm>
          <a:off x="61" y="0"/>
          <a:ext cx="2476054" cy="127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الاهتمام بالخدمات الصحية والتعليمية والاجتماعية</a:t>
          </a:r>
          <a:endParaRPr lang="en-US" sz="2800" b="1" kern="1200" dirty="0">
            <a:latin typeface="Times New Roman" panose="02020603050405020304" pitchFamily="18" charset="0"/>
            <a:cs typeface="Times New Roman" panose="02020603050405020304" pitchFamily="18" charset="0"/>
          </a:endParaRPr>
        </a:p>
      </dsp:txBody>
      <dsp:txXfrm>
        <a:off x="61" y="0"/>
        <a:ext cx="2476054" cy="1277763"/>
      </dsp:txXfrm>
    </dsp:sp>
    <dsp:sp modelId="{994A55F3-2E7E-48F2-8D82-7F32BC0BF82A}">
      <dsp:nvSpPr>
        <dsp:cNvPr id="0" name=""/>
        <dsp:cNvSpPr/>
      </dsp:nvSpPr>
      <dsp:spPr>
        <a:xfrm>
          <a:off x="1078368" y="1437484"/>
          <a:ext cx="319440" cy="31944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83045-5A44-4DC4-80A4-459546F8C4D2}">
      <dsp:nvSpPr>
        <dsp:cNvPr id="0" name=""/>
        <dsp:cNvSpPr/>
      </dsp:nvSpPr>
      <dsp:spPr>
        <a:xfrm>
          <a:off x="2599918" y="1916645"/>
          <a:ext cx="2476054" cy="127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الاهتمام برفع معنويات الأفراد ورضائهم الوظيفي</a:t>
          </a:r>
          <a:endParaRPr lang="en-US" sz="2800" b="1" kern="1200">
            <a:latin typeface="Times New Roman" panose="02020603050405020304" pitchFamily="18" charset="0"/>
            <a:cs typeface="Times New Roman" panose="02020603050405020304" pitchFamily="18" charset="0"/>
          </a:endParaRPr>
        </a:p>
      </dsp:txBody>
      <dsp:txXfrm>
        <a:off x="2599918" y="1916645"/>
        <a:ext cx="2476054" cy="1277763"/>
      </dsp:txXfrm>
    </dsp:sp>
    <dsp:sp modelId="{954A03BA-345A-421B-9F67-805D716EF566}">
      <dsp:nvSpPr>
        <dsp:cNvPr id="0" name=""/>
        <dsp:cNvSpPr/>
      </dsp:nvSpPr>
      <dsp:spPr>
        <a:xfrm>
          <a:off x="3678225" y="1437484"/>
          <a:ext cx="319440" cy="319440"/>
        </a:xfrm>
        <a:prstGeom prst="ellipse">
          <a:avLst/>
        </a:prstGeom>
        <a:solidFill>
          <a:schemeClr val="accent3">
            <a:hueOff val="1198005"/>
            <a:satOff val="-725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20A9-8040-4CEF-8E8A-9B3F3FE75AF4}">
      <dsp:nvSpPr>
        <dsp:cNvPr id="0" name=""/>
        <dsp:cNvSpPr/>
      </dsp:nvSpPr>
      <dsp:spPr>
        <a:xfrm>
          <a:off x="1575937" y="1784"/>
          <a:ext cx="1863696" cy="121140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على مستوى العاملين </a:t>
          </a:r>
          <a:endParaRPr lang="en-US" sz="2800" b="1" kern="1200">
            <a:latin typeface="Times New Roman" panose="02020603050405020304" pitchFamily="18" charset="0"/>
            <a:cs typeface="Times New Roman" panose="02020603050405020304" pitchFamily="18" charset="0"/>
          </a:endParaRPr>
        </a:p>
      </dsp:txBody>
      <dsp:txXfrm>
        <a:off x="1635073" y="60920"/>
        <a:ext cx="1745424" cy="1093130"/>
      </dsp:txXfrm>
    </dsp:sp>
    <dsp:sp modelId="{D74B7F9E-92F8-4FD3-BDB3-C0F8054C7113}">
      <dsp:nvSpPr>
        <dsp:cNvPr id="0" name=""/>
        <dsp:cNvSpPr/>
      </dsp:nvSpPr>
      <dsp:spPr>
        <a:xfrm>
          <a:off x="892139" y="607485"/>
          <a:ext cx="3231291" cy="3231291"/>
        </a:xfrm>
        <a:custGeom>
          <a:avLst/>
          <a:gdLst/>
          <a:ahLst/>
          <a:cxnLst/>
          <a:rect l="0" t="0" r="0" b="0"/>
          <a:pathLst>
            <a:path>
              <a:moveTo>
                <a:pt x="2797655" y="514208"/>
              </a:moveTo>
              <a:arcTo wR="1615645" hR="1615645" stAng="19021251" swAng="2302099"/>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02A4BD-F590-48AC-90DA-D9BE37238BC4}">
      <dsp:nvSpPr>
        <dsp:cNvPr id="0" name=""/>
        <dsp:cNvSpPr/>
      </dsp:nvSpPr>
      <dsp:spPr>
        <a:xfrm>
          <a:off x="2975127" y="2425253"/>
          <a:ext cx="1863696" cy="1211402"/>
        </a:xfrm>
        <a:prstGeom prst="roundRect">
          <a:avLst/>
        </a:prstGeom>
        <a:solidFill>
          <a:schemeClr val="accent3">
            <a:hueOff val="599003"/>
            <a:satOff val="-3627"/>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على مستوى جماعات العمل </a:t>
          </a:r>
          <a:endParaRPr lang="en-US" sz="2800" b="1" kern="1200">
            <a:latin typeface="Times New Roman" panose="02020603050405020304" pitchFamily="18" charset="0"/>
            <a:cs typeface="Times New Roman" panose="02020603050405020304" pitchFamily="18" charset="0"/>
          </a:endParaRPr>
        </a:p>
      </dsp:txBody>
      <dsp:txXfrm>
        <a:off x="3034263" y="2484389"/>
        <a:ext cx="1745424" cy="1093130"/>
      </dsp:txXfrm>
    </dsp:sp>
    <dsp:sp modelId="{72CD53DC-7066-4BD5-B08B-8EE350FF827F}">
      <dsp:nvSpPr>
        <dsp:cNvPr id="0" name=""/>
        <dsp:cNvSpPr/>
      </dsp:nvSpPr>
      <dsp:spPr>
        <a:xfrm>
          <a:off x="892139" y="607485"/>
          <a:ext cx="3231291" cy="3231291"/>
        </a:xfrm>
        <a:custGeom>
          <a:avLst/>
          <a:gdLst/>
          <a:ahLst/>
          <a:cxnLst/>
          <a:rect l="0" t="0" r="0" b="0"/>
          <a:pathLst>
            <a:path>
              <a:moveTo>
                <a:pt x="2111357" y="3153365"/>
              </a:moveTo>
              <a:arcTo wR="1615645" hR="1615645" stAng="4327941" swAng="2144118"/>
            </a:path>
          </a:pathLst>
        </a:custGeom>
        <a:noFill/>
        <a:ln w="12700" cap="flat" cmpd="sng" algn="ctr">
          <a:solidFill>
            <a:schemeClr val="accent3">
              <a:hueOff val="599003"/>
              <a:satOff val="-3627"/>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D90E1-57EC-4EFB-AB7B-B2264DE2F0D6}">
      <dsp:nvSpPr>
        <dsp:cNvPr id="0" name=""/>
        <dsp:cNvSpPr/>
      </dsp:nvSpPr>
      <dsp:spPr>
        <a:xfrm>
          <a:off x="176747" y="2425253"/>
          <a:ext cx="1863696" cy="1211402"/>
        </a:xfrm>
        <a:prstGeom prst="roundRect">
          <a:avLst/>
        </a:prstGeom>
        <a:solidFill>
          <a:schemeClr val="accent3">
            <a:hueOff val="1198005"/>
            <a:satOff val="-725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على مستوى المنظمة </a:t>
          </a:r>
          <a:endParaRPr lang="en-US" sz="2800" b="1" kern="1200">
            <a:latin typeface="Times New Roman" panose="02020603050405020304" pitchFamily="18" charset="0"/>
            <a:cs typeface="Times New Roman" panose="02020603050405020304" pitchFamily="18" charset="0"/>
          </a:endParaRPr>
        </a:p>
      </dsp:txBody>
      <dsp:txXfrm>
        <a:off x="235883" y="2484389"/>
        <a:ext cx="1745424" cy="1093130"/>
      </dsp:txXfrm>
    </dsp:sp>
    <dsp:sp modelId="{5D8AD160-DBAC-4BB9-9FDA-237598C3BD07}">
      <dsp:nvSpPr>
        <dsp:cNvPr id="0" name=""/>
        <dsp:cNvSpPr/>
      </dsp:nvSpPr>
      <dsp:spPr>
        <a:xfrm>
          <a:off x="892139" y="607485"/>
          <a:ext cx="3231291" cy="3231291"/>
        </a:xfrm>
        <a:custGeom>
          <a:avLst/>
          <a:gdLst/>
          <a:ahLst/>
          <a:cxnLst/>
          <a:rect l="0" t="0" r="0" b="0"/>
          <a:pathLst>
            <a:path>
              <a:moveTo>
                <a:pt x="5228" y="1485768"/>
              </a:moveTo>
              <a:arcTo wR="1615645" hR="1615645" stAng="11076650" swAng="2302099"/>
            </a:path>
          </a:pathLst>
        </a:custGeom>
        <a:noFill/>
        <a:ln w="12700" cap="flat" cmpd="sng" algn="ctr">
          <a:solidFill>
            <a:schemeClr val="accent3">
              <a:hueOff val="1198005"/>
              <a:satOff val="-7255"/>
              <a:lumOff val="8627"/>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F90A0-3C5C-4247-8840-CAD90D9C9F10}">
      <dsp:nvSpPr>
        <dsp:cNvPr id="0" name=""/>
        <dsp:cNvSpPr/>
      </dsp:nvSpPr>
      <dsp:spPr>
        <a:xfrm>
          <a:off x="860795" y="362"/>
          <a:ext cx="5479619" cy="58108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توفير المناخ المُناسب من أجل زيادة إنتاج الفرد</a:t>
          </a:r>
          <a:endParaRPr lang="en-US" sz="2800" b="1" kern="1200" dirty="0">
            <a:latin typeface="Times New Roman" panose="02020603050405020304" pitchFamily="18" charset="0"/>
            <a:cs typeface="Times New Roman" panose="02020603050405020304" pitchFamily="18" charset="0"/>
          </a:endParaRPr>
        </a:p>
      </dsp:txBody>
      <dsp:txXfrm>
        <a:off x="860795" y="362"/>
        <a:ext cx="5479619" cy="581082"/>
      </dsp:txXfrm>
    </dsp:sp>
    <dsp:sp modelId="{634715A3-7C36-4C6B-987B-12C7723910B2}">
      <dsp:nvSpPr>
        <dsp:cNvPr id="0" name=""/>
        <dsp:cNvSpPr/>
      </dsp:nvSpPr>
      <dsp:spPr>
        <a:xfrm>
          <a:off x="604" y="610498"/>
          <a:ext cx="7200000" cy="581082"/>
        </a:xfrm>
        <a:prstGeom prst="rect">
          <a:avLst/>
        </a:prstGeom>
        <a:solidFill>
          <a:schemeClr val="accent3">
            <a:hueOff val="199668"/>
            <a:satOff val="-1209"/>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العمل على إخراج القوى التي تدفع الأفراد من أجل تحقيق ذاتهم</a:t>
          </a:r>
          <a:endParaRPr lang="en-US" sz="2800" b="1" kern="1200">
            <a:latin typeface="Times New Roman" panose="02020603050405020304" pitchFamily="18" charset="0"/>
            <a:cs typeface="Times New Roman" panose="02020603050405020304" pitchFamily="18" charset="0"/>
          </a:endParaRPr>
        </a:p>
      </dsp:txBody>
      <dsp:txXfrm>
        <a:off x="604" y="610498"/>
        <a:ext cx="7200000" cy="581082"/>
      </dsp:txXfrm>
    </dsp:sp>
    <dsp:sp modelId="{7CA900E8-E6B7-4611-BFDD-DFE8156E6089}">
      <dsp:nvSpPr>
        <dsp:cNvPr id="0" name=""/>
        <dsp:cNvSpPr/>
      </dsp:nvSpPr>
      <dsp:spPr>
        <a:xfrm>
          <a:off x="860795" y="1220635"/>
          <a:ext cx="5479619" cy="581082"/>
        </a:xfrm>
        <a:prstGeom prst="rect">
          <a:avLst/>
        </a:prstGeom>
        <a:solidFill>
          <a:schemeClr val="accent3">
            <a:hueOff val="399335"/>
            <a:satOff val="-2418"/>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توفير المناخ المُناسب من أجل زيادة إنتاج الفرد</a:t>
          </a:r>
          <a:endParaRPr lang="en-US" sz="2800" b="1" kern="1200">
            <a:latin typeface="Times New Roman" panose="02020603050405020304" pitchFamily="18" charset="0"/>
            <a:cs typeface="Times New Roman" panose="02020603050405020304" pitchFamily="18" charset="0"/>
          </a:endParaRPr>
        </a:p>
      </dsp:txBody>
      <dsp:txXfrm>
        <a:off x="860795" y="1220635"/>
        <a:ext cx="5479619" cy="581082"/>
      </dsp:txXfrm>
    </dsp:sp>
    <dsp:sp modelId="{DF33DB1F-6EB6-4569-9903-A168C07E86BF}">
      <dsp:nvSpPr>
        <dsp:cNvPr id="0" name=""/>
        <dsp:cNvSpPr/>
      </dsp:nvSpPr>
      <dsp:spPr>
        <a:xfrm>
          <a:off x="604" y="1830771"/>
          <a:ext cx="7200000" cy="581082"/>
        </a:xfrm>
        <a:prstGeom prst="rect">
          <a:avLst/>
        </a:prstGeom>
        <a:solidFill>
          <a:schemeClr val="accent3">
            <a:hueOff val="599003"/>
            <a:satOff val="-3627"/>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العمل على إخراج القوى التي تدفع الأفراد من أجل تحقيق ذاتهم</a:t>
          </a:r>
          <a:endParaRPr lang="en-US" sz="2800" b="1" kern="1200">
            <a:latin typeface="Times New Roman" panose="02020603050405020304" pitchFamily="18" charset="0"/>
            <a:cs typeface="Times New Roman" panose="02020603050405020304" pitchFamily="18" charset="0"/>
          </a:endParaRPr>
        </a:p>
      </dsp:txBody>
      <dsp:txXfrm>
        <a:off x="604" y="1830771"/>
        <a:ext cx="7200000" cy="581082"/>
      </dsp:txXfrm>
    </dsp:sp>
    <dsp:sp modelId="{B76BA693-410C-4A17-9ED4-5DBC69B8D9E9}">
      <dsp:nvSpPr>
        <dsp:cNvPr id="0" name=""/>
        <dsp:cNvSpPr/>
      </dsp:nvSpPr>
      <dsp:spPr>
        <a:xfrm>
          <a:off x="810604" y="2440908"/>
          <a:ext cx="5580000" cy="581082"/>
        </a:xfrm>
        <a:prstGeom prst="rect">
          <a:avLst/>
        </a:prstGeom>
        <a:solidFill>
          <a:schemeClr val="accent3">
            <a:hueOff val="798670"/>
            <a:satOff val="-4837"/>
            <a:lumOff val="57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المساعدة على إشباع احتياجات الأفراد الأساسية</a:t>
          </a:r>
          <a:endParaRPr lang="en-US" sz="2800" b="1" kern="1200">
            <a:latin typeface="Times New Roman" panose="02020603050405020304" pitchFamily="18" charset="0"/>
            <a:cs typeface="Times New Roman" panose="02020603050405020304" pitchFamily="18" charset="0"/>
          </a:endParaRPr>
        </a:p>
      </dsp:txBody>
      <dsp:txXfrm>
        <a:off x="810604" y="2440908"/>
        <a:ext cx="5580000" cy="581082"/>
      </dsp:txXfrm>
    </dsp:sp>
    <dsp:sp modelId="{81105A17-2043-4877-A8CF-A85D9B22A47E}">
      <dsp:nvSpPr>
        <dsp:cNvPr id="0" name=""/>
        <dsp:cNvSpPr/>
      </dsp:nvSpPr>
      <dsp:spPr>
        <a:xfrm>
          <a:off x="1620604" y="3051044"/>
          <a:ext cx="3960000" cy="581082"/>
        </a:xfrm>
        <a:prstGeom prst="rect">
          <a:avLst/>
        </a:prstGeom>
        <a:solidFill>
          <a:schemeClr val="accent3">
            <a:hueOff val="998337"/>
            <a:satOff val="-6046"/>
            <a:lumOff val="71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معرفة الفروق الفردية لدى الأفراد</a:t>
          </a:r>
          <a:endParaRPr lang="en-US" sz="2800" b="1" kern="1200">
            <a:latin typeface="Times New Roman" panose="02020603050405020304" pitchFamily="18" charset="0"/>
            <a:cs typeface="Times New Roman" panose="02020603050405020304" pitchFamily="18" charset="0"/>
          </a:endParaRPr>
        </a:p>
      </dsp:txBody>
      <dsp:txXfrm>
        <a:off x="1620604" y="3051044"/>
        <a:ext cx="3960000" cy="581082"/>
      </dsp:txXfrm>
    </dsp:sp>
    <dsp:sp modelId="{1CDE2AC7-2772-48A1-A2E4-189B5B5457EC}">
      <dsp:nvSpPr>
        <dsp:cNvPr id="0" name=""/>
        <dsp:cNvSpPr/>
      </dsp:nvSpPr>
      <dsp:spPr>
        <a:xfrm>
          <a:off x="2790604" y="3661181"/>
          <a:ext cx="1620000" cy="581082"/>
        </a:xfrm>
        <a:prstGeom prst="rect">
          <a:avLst/>
        </a:prstGeom>
        <a:solidFill>
          <a:schemeClr val="accent3">
            <a:hueOff val="1198005"/>
            <a:satOff val="-725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تنمية الأفراد.</a:t>
          </a:r>
          <a:endParaRPr lang="en-US" sz="2800" b="1" kern="1200">
            <a:latin typeface="Times New Roman" panose="02020603050405020304" pitchFamily="18" charset="0"/>
            <a:cs typeface="Times New Roman" panose="02020603050405020304" pitchFamily="18" charset="0"/>
          </a:endParaRPr>
        </a:p>
      </dsp:txBody>
      <dsp:txXfrm>
        <a:off x="2790604" y="3661181"/>
        <a:ext cx="1620000" cy="58108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87785-2B9B-4360-B579-479CA0C49535}">
      <dsp:nvSpPr>
        <dsp:cNvPr id="0" name=""/>
        <dsp:cNvSpPr/>
      </dsp:nvSpPr>
      <dsp:spPr>
        <a:xfrm>
          <a:off x="0" y="203171"/>
          <a:ext cx="9509512" cy="12168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تساعد على بث روح التعاون لدى جماعات العمل، وذلك حتى يتمكنوا من تحسين كفاءة الإنتاج، والاستفادة من الموارد.</a:t>
          </a:r>
          <a:endParaRPr lang="en-US" sz="2800" b="1" kern="1200" dirty="0">
            <a:latin typeface="Times New Roman" panose="02020603050405020304" pitchFamily="18" charset="0"/>
            <a:cs typeface="Times New Roman" panose="02020603050405020304" pitchFamily="18" charset="0"/>
          </a:endParaRPr>
        </a:p>
      </dsp:txBody>
      <dsp:txXfrm>
        <a:off x="59399" y="262570"/>
        <a:ext cx="9390714" cy="1098002"/>
      </dsp:txXfrm>
    </dsp:sp>
    <dsp:sp modelId="{85030AB0-2ECB-46B1-BBA2-9799A9E45D7E}">
      <dsp:nvSpPr>
        <dsp:cNvPr id="0" name=""/>
        <dsp:cNvSpPr/>
      </dsp:nvSpPr>
      <dsp:spPr>
        <a:xfrm>
          <a:off x="0" y="1607171"/>
          <a:ext cx="9509512" cy="1216800"/>
        </a:xfrm>
        <a:prstGeom prst="roundRect">
          <a:avLst/>
        </a:prstGeom>
        <a:solidFill>
          <a:schemeClr val="accent3">
            <a:hueOff val="1198005"/>
            <a:satOff val="-725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تساعد على رفع قدرة الجماعة في تحليل المشاكل، ثم وضع الحلول الملائمة لها.</a:t>
          </a:r>
          <a:endParaRPr lang="en-US" sz="2800" b="1" kern="1200">
            <a:latin typeface="Times New Roman" panose="02020603050405020304" pitchFamily="18" charset="0"/>
            <a:cs typeface="Times New Roman" panose="02020603050405020304" pitchFamily="18" charset="0"/>
          </a:endParaRPr>
        </a:p>
      </dsp:txBody>
      <dsp:txXfrm>
        <a:off x="59399" y="1666570"/>
        <a:ext cx="9390714" cy="109800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09C9D-AF4D-401C-80AB-0A311A9ADF79}">
      <dsp:nvSpPr>
        <dsp:cNvPr id="0" name=""/>
        <dsp:cNvSpPr/>
      </dsp:nvSpPr>
      <dsp:spPr>
        <a:xfrm>
          <a:off x="2882492" y="299854"/>
          <a:ext cx="1525218" cy="1525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المدخل الفردي</a:t>
          </a:r>
          <a:endParaRPr lang="en-US" sz="2800" b="1" kern="1200" dirty="0">
            <a:latin typeface="Times New Roman" panose="02020603050405020304" pitchFamily="18" charset="0"/>
            <a:cs typeface="Times New Roman" panose="02020603050405020304" pitchFamily="18" charset="0"/>
          </a:endParaRPr>
        </a:p>
      </dsp:txBody>
      <dsp:txXfrm>
        <a:off x="2882492" y="299854"/>
        <a:ext cx="1525218" cy="1525218"/>
      </dsp:txXfrm>
    </dsp:sp>
    <dsp:sp modelId="{9790EBEE-0B0D-42A8-B52A-D715C6F90E17}">
      <dsp:nvSpPr>
        <dsp:cNvPr id="0" name=""/>
        <dsp:cNvSpPr/>
      </dsp:nvSpPr>
      <dsp:spPr>
        <a:xfrm>
          <a:off x="559965" y="-64"/>
          <a:ext cx="3605708" cy="3605708"/>
        </a:xfrm>
        <a:prstGeom prst="circularArrow">
          <a:avLst>
            <a:gd name="adj1" fmla="val 8249"/>
            <a:gd name="adj2" fmla="val 576122"/>
            <a:gd name="adj3" fmla="val 2963830"/>
            <a:gd name="adj4" fmla="val 51739"/>
            <a:gd name="adj5" fmla="val 962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8A83F-AD8C-4BFC-B420-499498174669}">
      <dsp:nvSpPr>
        <dsp:cNvPr id="0" name=""/>
        <dsp:cNvSpPr/>
      </dsp:nvSpPr>
      <dsp:spPr>
        <a:xfrm>
          <a:off x="1600210" y="2520831"/>
          <a:ext cx="1525218" cy="1525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المدخل التنظيمي</a:t>
          </a:r>
          <a:endParaRPr lang="en-US" sz="2800" b="1" kern="1200">
            <a:latin typeface="Times New Roman" panose="02020603050405020304" pitchFamily="18" charset="0"/>
            <a:cs typeface="Times New Roman" panose="02020603050405020304" pitchFamily="18" charset="0"/>
          </a:endParaRPr>
        </a:p>
      </dsp:txBody>
      <dsp:txXfrm>
        <a:off x="1600210" y="2520831"/>
        <a:ext cx="1525218" cy="1525218"/>
      </dsp:txXfrm>
    </dsp:sp>
    <dsp:sp modelId="{C187EBF9-F645-4BB0-BB85-27E3FD2D686C}">
      <dsp:nvSpPr>
        <dsp:cNvPr id="0" name=""/>
        <dsp:cNvSpPr/>
      </dsp:nvSpPr>
      <dsp:spPr>
        <a:xfrm>
          <a:off x="559965" y="-64"/>
          <a:ext cx="3605708" cy="3605708"/>
        </a:xfrm>
        <a:prstGeom prst="circularArrow">
          <a:avLst>
            <a:gd name="adj1" fmla="val 8249"/>
            <a:gd name="adj2" fmla="val 576122"/>
            <a:gd name="adj3" fmla="val 10172138"/>
            <a:gd name="adj4" fmla="val 7260047"/>
            <a:gd name="adj5" fmla="val 9623"/>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832AA-C2C1-43FC-ADB7-7A19C88AACD0}">
      <dsp:nvSpPr>
        <dsp:cNvPr id="0" name=""/>
        <dsp:cNvSpPr/>
      </dsp:nvSpPr>
      <dsp:spPr>
        <a:xfrm>
          <a:off x="317928" y="299854"/>
          <a:ext cx="1525218" cy="1525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المدخل الجماعي</a:t>
          </a:r>
          <a:endParaRPr lang="en-US" sz="2800" b="1" kern="1200">
            <a:latin typeface="Times New Roman" panose="02020603050405020304" pitchFamily="18" charset="0"/>
            <a:cs typeface="Times New Roman" panose="02020603050405020304" pitchFamily="18" charset="0"/>
          </a:endParaRPr>
        </a:p>
      </dsp:txBody>
      <dsp:txXfrm>
        <a:off x="317928" y="299854"/>
        <a:ext cx="1525218" cy="1525218"/>
      </dsp:txXfrm>
    </dsp:sp>
    <dsp:sp modelId="{21ECC3B7-31B0-403A-9F77-1D0007918D36}">
      <dsp:nvSpPr>
        <dsp:cNvPr id="0" name=""/>
        <dsp:cNvSpPr/>
      </dsp:nvSpPr>
      <dsp:spPr>
        <a:xfrm>
          <a:off x="559965" y="-64"/>
          <a:ext cx="3605708" cy="3605708"/>
        </a:xfrm>
        <a:prstGeom prst="circularArrow">
          <a:avLst>
            <a:gd name="adj1" fmla="val 8249"/>
            <a:gd name="adj2" fmla="val 576122"/>
            <a:gd name="adj3" fmla="val 16856697"/>
            <a:gd name="adj4" fmla="val 14967180"/>
            <a:gd name="adj5" fmla="val 9623"/>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28FF-7BA2-4B18-AAA6-52EFD7D7135D}">
      <dsp:nvSpPr>
        <dsp:cNvPr id="0" name=""/>
        <dsp:cNvSpPr/>
      </dsp:nvSpPr>
      <dsp:spPr>
        <a:xfrm>
          <a:off x="666867" y="82846"/>
          <a:ext cx="4886725" cy="4886725"/>
        </a:xfrm>
        <a:prstGeom prst="circularArrow">
          <a:avLst>
            <a:gd name="adj1" fmla="val 5544"/>
            <a:gd name="adj2" fmla="val 330680"/>
            <a:gd name="adj3" fmla="val 13810859"/>
            <a:gd name="adj4" fmla="val 1736474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1BCBA-DE2B-46CB-8547-7BF90E6561D1}">
      <dsp:nvSpPr>
        <dsp:cNvPr id="0" name=""/>
        <dsp:cNvSpPr/>
      </dsp:nvSpPr>
      <dsp:spPr>
        <a:xfrm>
          <a:off x="1983379" y="111522"/>
          <a:ext cx="2253701" cy="11268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الاتجاه نحو عولمة الأسواق</a:t>
          </a:r>
          <a:endParaRPr lang="en-US" sz="2800" b="1" kern="1200" dirty="0">
            <a:latin typeface="Times New Roman" panose="02020603050405020304" pitchFamily="18" charset="0"/>
            <a:cs typeface="Times New Roman" panose="02020603050405020304" pitchFamily="18" charset="0"/>
          </a:endParaRPr>
        </a:p>
      </dsp:txBody>
      <dsp:txXfrm>
        <a:off x="2038387" y="166530"/>
        <a:ext cx="2143685" cy="1016834"/>
      </dsp:txXfrm>
    </dsp:sp>
    <dsp:sp modelId="{C8DB04EB-2220-4C11-B4B4-7041A97968DC}">
      <dsp:nvSpPr>
        <dsp:cNvPr id="0" name=""/>
        <dsp:cNvSpPr/>
      </dsp:nvSpPr>
      <dsp:spPr>
        <a:xfrm>
          <a:off x="3965277" y="1551456"/>
          <a:ext cx="2253701" cy="11268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تنويع مزيج الموارد البشرية</a:t>
          </a:r>
          <a:endParaRPr lang="en-US" sz="2800" b="1" kern="1200">
            <a:latin typeface="Times New Roman" panose="02020603050405020304" pitchFamily="18" charset="0"/>
            <a:cs typeface="Times New Roman" panose="02020603050405020304" pitchFamily="18" charset="0"/>
          </a:endParaRPr>
        </a:p>
      </dsp:txBody>
      <dsp:txXfrm>
        <a:off x="4020285" y="1606464"/>
        <a:ext cx="2143685" cy="1016834"/>
      </dsp:txXfrm>
    </dsp:sp>
    <dsp:sp modelId="{51A15C20-DB21-4E61-A644-B118B2A70FBC}">
      <dsp:nvSpPr>
        <dsp:cNvPr id="0" name=""/>
        <dsp:cNvSpPr/>
      </dsp:nvSpPr>
      <dsp:spPr>
        <a:xfrm>
          <a:off x="3208259" y="3881317"/>
          <a:ext cx="2253701" cy="112685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اتجاه المؤسسات للتصغير</a:t>
          </a:r>
          <a:endParaRPr lang="en-US" sz="2800" b="1" kern="1200">
            <a:latin typeface="Times New Roman" panose="02020603050405020304" pitchFamily="18" charset="0"/>
            <a:cs typeface="Times New Roman" panose="02020603050405020304" pitchFamily="18" charset="0"/>
          </a:endParaRPr>
        </a:p>
      </dsp:txBody>
      <dsp:txXfrm>
        <a:off x="3263267" y="3936325"/>
        <a:ext cx="2143685" cy="1016834"/>
      </dsp:txXfrm>
    </dsp:sp>
    <dsp:sp modelId="{90627EEB-1D4C-4342-9D77-C3450A6288B2}">
      <dsp:nvSpPr>
        <dsp:cNvPr id="0" name=""/>
        <dsp:cNvSpPr/>
      </dsp:nvSpPr>
      <dsp:spPr>
        <a:xfrm>
          <a:off x="758498" y="3881317"/>
          <a:ext cx="2253701" cy="11268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إعادة هندسة العمليات في المؤسسات</a:t>
          </a:r>
          <a:endParaRPr lang="en-US" sz="2800" b="1" kern="1200">
            <a:latin typeface="Times New Roman" panose="02020603050405020304" pitchFamily="18" charset="0"/>
            <a:cs typeface="Times New Roman" panose="02020603050405020304" pitchFamily="18" charset="0"/>
          </a:endParaRPr>
        </a:p>
      </dsp:txBody>
      <dsp:txXfrm>
        <a:off x="813506" y="3936325"/>
        <a:ext cx="2143685" cy="1016834"/>
      </dsp:txXfrm>
    </dsp:sp>
    <dsp:sp modelId="{4EEFFF11-FF5C-4A60-913B-60C1DC8E9154}">
      <dsp:nvSpPr>
        <dsp:cNvPr id="0" name=""/>
        <dsp:cNvSpPr/>
      </dsp:nvSpPr>
      <dsp:spPr>
        <a:xfrm>
          <a:off x="1480" y="1551456"/>
          <a:ext cx="2253701" cy="112685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الاتجاه نحو اللامركزية</a:t>
          </a:r>
          <a:endParaRPr lang="en-US" sz="2800" b="1" kern="1200">
            <a:latin typeface="Times New Roman" panose="02020603050405020304" pitchFamily="18" charset="0"/>
            <a:cs typeface="Times New Roman" panose="02020603050405020304" pitchFamily="18" charset="0"/>
          </a:endParaRPr>
        </a:p>
      </dsp:txBody>
      <dsp:txXfrm>
        <a:off x="56488" y="1606464"/>
        <a:ext cx="2143685" cy="101683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17F4E-B35D-46E5-992E-3D460D1CE5CC}">
      <dsp:nvSpPr>
        <dsp:cNvPr id="0" name=""/>
        <dsp:cNvSpPr/>
      </dsp:nvSpPr>
      <dsp:spPr>
        <a:xfrm>
          <a:off x="251475" y="617"/>
          <a:ext cx="9049456" cy="822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dirty="0" smtClean="0">
              <a:solidFill>
                <a:schemeClr val="accent3">
                  <a:lumMod val="50000"/>
                </a:schemeClr>
              </a:solidFill>
              <a:latin typeface="Times New Roman" panose="02020603050405020304" pitchFamily="18" charset="0"/>
              <a:cs typeface="Times New Roman" panose="02020603050405020304" pitchFamily="18" charset="0"/>
            </a:rPr>
            <a:t>أولاً:</a:t>
          </a:r>
          <a:endParaRPr lang="en-US" sz="2800" b="1" kern="1200" dirty="0">
            <a:solidFill>
              <a:schemeClr val="accent3">
                <a:lumMod val="50000"/>
              </a:schemeClr>
            </a:solidFill>
            <a:latin typeface="Times New Roman" panose="02020603050405020304" pitchFamily="18" charset="0"/>
            <a:cs typeface="Times New Roman" panose="02020603050405020304" pitchFamily="18" charset="0"/>
          </a:endParaRPr>
        </a:p>
      </dsp:txBody>
      <dsp:txXfrm>
        <a:off x="251475" y="617"/>
        <a:ext cx="9049456" cy="822677"/>
      </dsp:txXfrm>
    </dsp:sp>
    <dsp:sp modelId="{FE6E6B8E-239A-4A18-A6B5-8EA2047B5A7E}">
      <dsp:nvSpPr>
        <dsp:cNvPr id="0" name=""/>
        <dsp:cNvSpPr/>
      </dsp:nvSpPr>
      <dsp:spPr>
        <a:xfrm>
          <a:off x="251475" y="823295"/>
          <a:ext cx="2117572" cy="1675825"/>
        </a:xfrm>
        <a:prstGeom prst="chevron">
          <a:avLst>
            <a:gd name="adj" fmla="val 7061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0B97D-FEFF-44B7-9021-2F030977C1DA}">
      <dsp:nvSpPr>
        <dsp:cNvPr id="0" name=""/>
        <dsp:cNvSpPr/>
      </dsp:nvSpPr>
      <dsp:spPr>
        <a:xfrm>
          <a:off x="1523427" y="823295"/>
          <a:ext cx="2117572" cy="1675825"/>
        </a:xfrm>
        <a:prstGeom prst="chevron">
          <a:avLst>
            <a:gd name="adj" fmla="val 70610"/>
          </a:avLst>
        </a:prstGeom>
        <a:solidFill>
          <a:schemeClr val="accent3">
            <a:hueOff val="92154"/>
            <a:satOff val="-558"/>
            <a:lumOff val="664"/>
            <a:alphaOff val="0"/>
          </a:schemeClr>
        </a:solidFill>
        <a:ln w="15875" cap="flat" cmpd="sng" algn="ctr">
          <a:solidFill>
            <a:schemeClr val="accent3">
              <a:hueOff val="92154"/>
              <a:satOff val="-558"/>
              <a:lumOff val="6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09D07-F962-45AC-BA3D-3176416BF8AA}">
      <dsp:nvSpPr>
        <dsp:cNvPr id="0" name=""/>
        <dsp:cNvSpPr/>
      </dsp:nvSpPr>
      <dsp:spPr>
        <a:xfrm>
          <a:off x="2796384" y="823295"/>
          <a:ext cx="2117572" cy="1675825"/>
        </a:xfrm>
        <a:prstGeom prst="chevron">
          <a:avLst>
            <a:gd name="adj" fmla="val 70610"/>
          </a:avLst>
        </a:prstGeom>
        <a:solidFill>
          <a:schemeClr val="accent3">
            <a:hueOff val="184308"/>
            <a:satOff val="-1116"/>
            <a:lumOff val="1327"/>
            <a:alphaOff val="0"/>
          </a:schemeClr>
        </a:solidFill>
        <a:ln w="15875" cap="flat" cmpd="sng" algn="ctr">
          <a:solidFill>
            <a:schemeClr val="accent3">
              <a:hueOff val="184308"/>
              <a:satOff val="-1116"/>
              <a:lumOff val="13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1DCCC-3573-4A65-8D74-F1C45904CF8F}">
      <dsp:nvSpPr>
        <dsp:cNvPr id="0" name=""/>
        <dsp:cNvSpPr/>
      </dsp:nvSpPr>
      <dsp:spPr>
        <a:xfrm>
          <a:off x="4068335" y="823295"/>
          <a:ext cx="2117572" cy="1675825"/>
        </a:xfrm>
        <a:prstGeom prst="chevron">
          <a:avLst>
            <a:gd name="adj" fmla="val 70610"/>
          </a:avLst>
        </a:prstGeom>
        <a:solidFill>
          <a:schemeClr val="accent3">
            <a:hueOff val="276463"/>
            <a:satOff val="-1674"/>
            <a:lumOff val="1991"/>
            <a:alphaOff val="0"/>
          </a:schemeClr>
        </a:solidFill>
        <a:ln w="15875" cap="flat" cmpd="sng" algn="ctr">
          <a:solidFill>
            <a:schemeClr val="accent3">
              <a:hueOff val="276463"/>
              <a:satOff val="-1674"/>
              <a:lumOff val="1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33836-977E-403A-8A1D-4A336E49E2E7}">
      <dsp:nvSpPr>
        <dsp:cNvPr id="0" name=""/>
        <dsp:cNvSpPr/>
      </dsp:nvSpPr>
      <dsp:spPr>
        <a:xfrm>
          <a:off x="5341292" y="823295"/>
          <a:ext cx="2117572" cy="1675825"/>
        </a:xfrm>
        <a:prstGeom prst="chevron">
          <a:avLst>
            <a:gd name="adj" fmla="val 70610"/>
          </a:avLst>
        </a:prstGeom>
        <a:solidFill>
          <a:schemeClr val="accent3">
            <a:hueOff val="368617"/>
            <a:satOff val="-2232"/>
            <a:lumOff val="2654"/>
            <a:alphaOff val="0"/>
          </a:schemeClr>
        </a:solidFill>
        <a:ln w="15875" cap="flat" cmpd="sng" algn="ctr">
          <a:solidFill>
            <a:schemeClr val="accent3">
              <a:hueOff val="368617"/>
              <a:satOff val="-2232"/>
              <a:lumOff val="26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C9C4F-531B-408D-90D6-2198DFA910BE}">
      <dsp:nvSpPr>
        <dsp:cNvPr id="0" name=""/>
        <dsp:cNvSpPr/>
      </dsp:nvSpPr>
      <dsp:spPr>
        <a:xfrm>
          <a:off x="6613244" y="823295"/>
          <a:ext cx="2117572" cy="1675825"/>
        </a:xfrm>
        <a:prstGeom prst="chevron">
          <a:avLst>
            <a:gd name="adj" fmla="val 70610"/>
          </a:avLst>
        </a:prstGeom>
        <a:solidFill>
          <a:schemeClr val="accent3">
            <a:hueOff val="460771"/>
            <a:satOff val="-2790"/>
            <a:lumOff val="3318"/>
            <a:alphaOff val="0"/>
          </a:schemeClr>
        </a:solidFill>
        <a:ln w="15875" cap="flat" cmpd="sng" algn="ctr">
          <a:solidFill>
            <a:schemeClr val="accent3">
              <a:hueOff val="460771"/>
              <a:satOff val="-2790"/>
              <a:lumOff val="33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52D34-E5CB-4208-BFD2-4E38365DE8B2}">
      <dsp:nvSpPr>
        <dsp:cNvPr id="0" name=""/>
        <dsp:cNvSpPr/>
      </dsp:nvSpPr>
      <dsp:spPr>
        <a:xfrm>
          <a:off x="7886201" y="823295"/>
          <a:ext cx="2117572" cy="1675825"/>
        </a:xfrm>
        <a:prstGeom prst="chevron">
          <a:avLst>
            <a:gd name="adj" fmla="val 70610"/>
          </a:avLst>
        </a:prstGeom>
        <a:solidFill>
          <a:schemeClr val="accent3">
            <a:hueOff val="552925"/>
            <a:satOff val="-3348"/>
            <a:lumOff val="3982"/>
            <a:alphaOff val="0"/>
          </a:schemeClr>
        </a:solidFill>
        <a:ln w="15875" cap="flat" cmpd="sng" algn="ctr">
          <a:solidFill>
            <a:schemeClr val="accent3">
              <a:hueOff val="552925"/>
              <a:satOff val="-3348"/>
              <a:lumOff val="39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CF094A-EC78-4139-AA0E-FC8F6680FA99}">
      <dsp:nvSpPr>
        <dsp:cNvPr id="0" name=""/>
        <dsp:cNvSpPr/>
      </dsp:nvSpPr>
      <dsp:spPr>
        <a:xfrm>
          <a:off x="251475" y="990877"/>
          <a:ext cx="9167099" cy="1340660"/>
        </a:xfrm>
        <a:prstGeom prst="re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توصلت بعض الدراسات إلى أن هناك مجموعة من مبادئ الموارد البشرية العامة أو الفلسفات والتي يمكن تطبيقها على جميع الشركات.</a:t>
          </a:r>
          <a:endParaRPr lang="en-US" sz="2800" b="1" kern="1200" dirty="0">
            <a:latin typeface="Times New Roman" panose="02020603050405020304" pitchFamily="18" charset="0"/>
            <a:cs typeface="Times New Roman" panose="02020603050405020304" pitchFamily="18" charset="0"/>
          </a:endParaRPr>
        </a:p>
      </dsp:txBody>
      <dsp:txXfrm>
        <a:off x="251475" y="990877"/>
        <a:ext cx="9167099" cy="1340660"/>
      </dsp:txXfrm>
    </dsp:sp>
    <dsp:sp modelId="{3C317D35-8C10-4AE4-90DD-D5A66A1067FF}">
      <dsp:nvSpPr>
        <dsp:cNvPr id="0" name=""/>
        <dsp:cNvSpPr/>
      </dsp:nvSpPr>
      <dsp:spPr>
        <a:xfrm>
          <a:off x="251475" y="2599093"/>
          <a:ext cx="9049456" cy="822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dirty="0" smtClean="0">
              <a:solidFill>
                <a:schemeClr val="accent3">
                  <a:lumMod val="50000"/>
                </a:schemeClr>
              </a:solidFill>
              <a:latin typeface="Times New Roman" panose="02020603050405020304" pitchFamily="18" charset="0"/>
              <a:cs typeface="Times New Roman" panose="02020603050405020304" pitchFamily="18" charset="0"/>
            </a:rPr>
            <a:t>ثانياً:</a:t>
          </a:r>
          <a:endParaRPr lang="en-US" sz="2800" b="1" kern="1200" dirty="0">
            <a:solidFill>
              <a:schemeClr val="accent3">
                <a:lumMod val="50000"/>
              </a:schemeClr>
            </a:solidFill>
            <a:latin typeface="Times New Roman" panose="02020603050405020304" pitchFamily="18" charset="0"/>
            <a:cs typeface="Times New Roman" panose="02020603050405020304" pitchFamily="18" charset="0"/>
          </a:endParaRPr>
        </a:p>
      </dsp:txBody>
      <dsp:txXfrm>
        <a:off x="251475" y="2599093"/>
        <a:ext cx="9049456" cy="822677"/>
      </dsp:txXfrm>
    </dsp:sp>
    <dsp:sp modelId="{2420A28A-20F3-48A2-888F-D04E2CA35B90}">
      <dsp:nvSpPr>
        <dsp:cNvPr id="0" name=""/>
        <dsp:cNvSpPr/>
      </dsp:nvSpPr>
      <dsp:spPr>
        <a:xfrm>
          <a:off x="251475" y="3421771"/>
          <a:ext cx="2117572" cy="1675825"/>
        </a:xfrm>
        <a:prstGeom prst="chevron">
          <a:avLst>
            <a:gd name="adj" fmla="val 70610"/>
          </a:avLst>
        </a:prstGeom>
        <a:solidFill>
          <a:schemeClr val="accent3">
            <a:hueOff val="645080"/>
            <a:satOff val="-3907"/>
            <a:lumOff val="4645"/>
            <a:alphaOff val="0"/>
          </a:schemeClr>
        </a:solidFill>
        <a:ln w="15875" cap="flat" cmpd="sng" algn="ctr">
          <a:solidFill>
            <a:schemeClr val="accent3">
              <a:hueOff val="645080"/>
              <a:satOff val="-3907"/>
              <a:lumOff val="46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9DC24-6052-4FAE-A6F7-B08CD81AC473}">
      <dsp:nvSpPr>
        <dsp:cNvPr id="0" name=""/>
        <dsp:cNvSpPr/>
      </dsp:nvSpPr>
      <dsp:spPr>
        <a:xfrm>
          <a:off x="1523427" y="3421771"/>
          <a:ext cx="2117572" cy="1675825"/>
        </a:xfrm>
        <a:prstGeom prst="chevron">
          <a:avLst>
            <a:gd name="adj" fmla="val 70610"/>
          </a:avLst>
        </a:prstGeom>
        <a:solidFill>
          <a:schemeClr val="accent3">
            <a:hueOff val="737234"/>
            <a:satOff val="-4465"/>
            <a:lumOff val="5309"/>
            <a:alphaOff val="0"/>
          </a:schemeClr>
        </a:solidFill>
        <a:ln w="15875" cap="flat" cmpd="sng" algn="ctr">
          <a:solidFill>
            <a:schemeClr val="accent3">
              <a:hueOff val="737234"/>
              <a:satOff val="-4465"/>
              <a:lumOff val="53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EB3B44-6389-4E7B-B32D-AD276BDAF02B}">
      <dsp:nvSpPr>
        <dsp:cNvPr id="0" name=""/>
        <dsp:cNvSpPr/>
      </dsp:nvSpPr>
      <dsp:spPr>
        <a:xfrm>
          <a:off x="2796384" y="3421771"/>
          <a:ext cx="2117572" cy="1675825"/>
        </a:xfrm>
        <a:prstGeom prst="chevron">
          <a:avLst>
            <a:gd name="adj" fmla="val 70610"/>
          </a:avLst>
        </a:prstGeom>
        <a:solidFill>
          <a:schemeClr val="accent3">
            <a:hueOff val="829388"/>
            <a:satOff val="-5023"/>
            <a:lumOff val="5973"/>
            <a:alphaOff val="0"/>
          </a:schemeClr>
        </a:solidFill>
        <a:ln w="15875" cap="flat" cmpd="sng" algn="ctr">
          <a:solidFill>
            <a:schemeClr val="accent3">
              <a:hueOff val="829388"/>
              <a:satOff val="-5023"/>
              <a:lumOff val="59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FEBBA-45B4-42BA-817F-31C55F13742A}">
      <dsp:nvSpPr>
        <dsp:cNvPr id="0" name=""/>
        <dsp:cNvSpPr/>
      </dsp:nvSpPr>
      <dsp:spPr>
        <a:xfrm>
          <a:off x="4068335" y="3421771"/>
          <a:ext cx="2117572" cy="1675825"/>
        </a:xfrm>
        <a:prstGeom prst="chevron">
          <a:avLst>
            <a:gd name="adj" fmla="val 70610"/>
          </a:avLst>
        </a:prstGeom>
        <a:solidFill>
          <a:schemeClr val="accent3">
            <a:hueOff val="921542"/>
            <a:satOff val="-5581"/>
            <a:lumOff val="6636"/>
            <a:alphaOff val="0"/>
          </a:schemeClr>
        </a:solidFill>
        <a:ln w="15875" cap="flat" cmpd="sng" algn="ctr">
          <a:solidFill>
            <a:schemeClr val="accent3">
              <a:hueOff val="921542"/>
              <a:satOff val="-5581"/>
              <a:lumOff val="66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9CC43-2D64-4FA9-A06E-724DE7456A52}">
      <dsp:nvSpPr>
        <dsp:cNvPr id="0" name=""/>
        <dsp:cNvSpPr/>
      </dsp:nvSpPr>
      <dsp:spPr>
        <a:xfrm>
          <a:off x="5341292" y="3421771"/>
          <a:ext cx="2117572" cy="1675825"/>
        </a:xfrm>
        <a:prstGeom prst="chevron">
          <a:avLst>
            <a:gd name="adj" fmla="val 70610"/>
          </a:avLst>
        </a:prstGeom>
        <a:solidFill>
          <a:schemeClr val="accent3">
            <a:hueOff val="1013697"/>
            <a:satOff val="-6139"/>
            <a:lumOff val="7300"/>
            <a:alphaOff val="0"/>
          </a:schemeClr>
        </a:solidFill>
        <a:ln w="15875" cap="flat" cmpd="sng" algn="ctr">
          <a:solidFill>
            <a:schemeClr val="accent3">
              <a:hueOff val="1013697"/>
              <a:satOff val="-6139"/>
              <a:lumOff val="73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A3F30-563F-4955-AF5F-EDB90BC786A9}">
      <dsp:nvSpPr>
        <dsp:cNvPr id="0" name=""/>
        <dsp:cNvSpPr/>
      </dsp:nvSpPr>
      <dsp:spPr>
        <a:xfrm>
          <a:off x="6613244" y="3421771"/>
          <a:ext cx="2117572" cy="1675825"/>
        </a:xfrm>
        <a:prstGeom prst="chevron">
          <a:avLst>
            <a:gd name="adj" fmla="val 70610"/>
          </a:avLst>
        </a:prstGeom>
        <a:solidFill>
          <a:schemeClr val="accent3">
            <a:hueOff val="1105851"/>
            <a:satOff val="-6697"/>
            <a:lumOff val="7963"/>
            <a:alphaOff val="0"/>
          </a:schemeClr>
        </a:solidFill>
        <a:ln w="15875" cap="flat" cmpd="sng" algn="ctr">
          <a:solidFill>
            <a:schemeClr val="accent3">
              <a:hueOff val="1105851"/>
              <a:satOff val="-6697"/>
              <a:lumOff val="79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C9F8B-7362-4855-AD2A-F82F7C3C395C}">
      <dsp:nvSpPr>
        <dsp:cNvPr id="0" name=""/>
        <dsp:cNvSpPr/>
      </dsp:nvSpPr>
      <dsp:spPr>
        <a:xfrm>
          <a:off x="7886201" y="3421771"/>
          <a:ext cx="2117572" cy="1675825"/>
        </a:xfrm>
        <a:prstGeom prst="chevron">
          <a:avLst>
            <a:gd name="adj" fmla="val 70610"/>
          </a:avLst>
        </a:prstGeom>
        <a:solidFill>
          <a:schemeClr val="accent3">
            <a:hueOff val="1198005"/>
            <a:satOff val="-7255"/>
            <a:lumOff val="8627"/>
            <a:alphaOff val="0"/>
          </a:schemeClr>
        </a:solidFill>
        <a:ln w="15875" cap="flat" cmpd="sng" algn="ctr">
          <a:solidFill>
            <a:schemeClr val="accent3">
              <a:hueOff val="1198005"/>
              <a:satOff val="-7255"/>
              <a:lumOff val="86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F1A21-EC58-4519-BA54-701FB949949E}">
      <dsp:nvSpPr>
        <dsp:cNvPr id="0" name=""/>
        <dsp:cNvSpPr/>
      </dsp:nvSpPr>
      <dsp:spPr>
        <a:xfrm>
          <a:off x="251475" y="3589353"/>
          <a:ext cx="9167099" cy="1340660"/>
        </a:xfrm>
        <a:prstGeom prst="rect">
          <a:avLst/>
        </a:prstGeom>
        <a:solidFill>
          <a:schemeClr val="lt1">
            <a:hueOff val="0"/>
            <a:satOff val="0"/>
            <a:lumOff val="0"/>
            <a:alphaOff val="0"/>
          </a:schemeClr>
        </a:solidFill>
        <a:ln w="15875" cap="flat" cmpd="sng" algn="ctr">
          <a:solidFill>
            <a:schemeClr val="accent3">
              <a:hueOff val="1198005"/>
              <a:satOff val="-7255"/>
              <a:lumOff val="86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تنمية العلاقات غير الرسمية بين الموظفيِن بهدف تنمية الاتصالات على مستوى العالم.</a:t>
          </a:r>
          <a:endParaRPr lang="en-US" sz="2800" b="1" kern="1200" dirty="0">
            <a:latin typeface="Times New Roman" panose="02020603050405020304" pitchFamily="18" charset="0"/>
            <a:cs typeface="Times New Roman" panose="02020603050405020304" pitchFamily="18" charset="0"/>
          </a:endParaRPr>
        </a:p>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تنمية مهارات المديرين الدوليين من خلال تعينهم في مناصب دولية.</a:t>
          </a:r>
          <a:endParaRPr lang="en-US" sz="2800" b="1" kern="1200" dirty="0">
            <a:latin typeface="Times New Roman" panose="02020603050405020304" pitchFamily="18" charset="0"/>
            <a:cs typeface="Times New Roman" panose="02020603050405020304" pitchFamily="18" charset="0"/>
          </a:endParaRPr>
        </a:p>
      </dsp:txBody>
      <dsp:txXfrm>
        <a:off x="251475" y="3589353"/>
        <a:ext cx="9167099" cy="134066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B0919-C233-4CAC-B3EF-AF6D0B526D50}">
      <dsp:nvSpPr>
        <dsp:cNvPr id="0" name=""/>
        <dsp:cNvSpPr/>
      </dsp:nvSpPr>
      <dsp:spPr>
        <a:xfrm>
          <a:off x="0" y="2175"/>
          <a:ext cx="924188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F7BB5-2223-4DFD-81AE-82C5C7B58C96}">
      <dsp:nvSpPr>
        <dsp:cNvPr id="0" name=""/>
        <dsp:cNvSpPr/>
      </dsp:nvSpPr>
      <dsp:spPr>
        <a:xfrm>
          <a:off x="0" y="2175"/>
          <a:ext cx="9241883" cy="148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15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تدعيم دورها كشريك استراتيجي</a:t>
          </a:r>
          <a:endParaRPr lang="en-US" sz="2800" b="1" kern="1200" dirty="0">
            <a:latin typeface="Times New Roman" panose="02020603050405020304" pitchFamily="18" charset="0"/>
            <a:cs typeface="Times New Roman" panose="02020603050405020304" pitchFamily="18" charset="0"/>
          </a:endParaRPr>
        </a:p>
      </dsp:txBody>
      <dsp:txXfrm>
        <a:off x="0" y="2175"/>
        <a:ext cx="9241883" cy="1483382"/>
      </dsp:txXfrm>
    </dsp:sp>
    <dsp:sp modelId="{B83D3A36-97A4-41F0-B27F-49ED99ECCCC1}">
      <dsp:nvSpPr>
        <dsp:cNvPr id="0" name=""/>
        <dsp:cNvSpPr/>
      </dsp:nvSpPr>
      <dsp:spPr>
        <a:xfrm>
          <a:off x="0" y="1485558"/>
          <a:ext cx="924188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C658C-FB70-4DF9-A251-554443BF4BD7}">
      <dsp:nvSpPr>
        <dsp:cNvPr id="0" name=""/>
        <dsp:cNvSpPr/>
      </dsp:nvSpPr>
      <dsp:spPr>
        <a:xfrm>
          <a:off x="0" y="1485558"/>
          <a:ext cx="9241883" cy="148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15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يجب أن تصبح الموارد البشرية ذات خبرة عاليه في طرق تنظيم العمل وتنفيذه بالشكل الذي يضمن تخفيض التكلفة وزيادة الجودة</a:t>
          </a:r>
          <a:endParaRPr lang="en-US" sz="2800" b="1" kern="1200">
            <a:latin typeface="Times New Roman" panose="02020603050405020304" pitchFamily="18" charset="0"/>
            <a:cs typeface="Times New Roman" panose="02020603050405020304" pitchFamily="18" charset="0"/>
          </a:endParaRPr>
        </a:p>
      </dsp:txBody>
      <dsp:txXfrm>
        <a:off x="0" y="1485558"/>
        <a:ext cx="9241883" cy="1483382"/>
      </dsp:txXfrm>
    </dsp:sp>
    <dsp:sp modelId="{92F291D4-267A-4D88-8A93-06CB84B259D4}">
      <dsp:nvSpPr>
        <dsp:cNvPr id="0" name=""/>
        <dsp:cNvSpPr/>
      </dsp:nvSpPr>
      <dsp:spPr>
        <a:xfrm>
          <a:off x="0" y="2968940"/>
          <a:ext cx="9241883"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BD76D-2DC1-46FC-BABE-DC82B32D8472}">
      <dsp:nvSpPr>
        <dsp:cNvPr id="0" name=""/>
        <dsp:cNvSpPr/>
      </dsp:nvSpPr>
      <dsp:spPr>
        <a:xfrm>
          <a:off x="0" y="2968940"/>
          <a:ext cx="9241883" cy="148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15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يعتبر السلوك الوظيفي بمثابة المفتاح الاساسي للحصول على الميزة التنافسية, وهنا يجب أن تلعب إدارة الموارد البشرية دور البطل أمام الموظفين</a:t>
          </a:r>
          <a:endParaRPr lang="en-US" sz="2800" b="1" kern="1200" dirty="0">
            <a:latin typeface="Times New Roman" panose="02020603050405020304" pitchFamily="18" charset="0"/>
            <a:cs typeface="Times New Roman" panose="02020603050405020304" pitchFamily="18" charset="0"/>
          </a:endParaRPr>
        </a:p>
      </dsp:txBody>
      <dsp:txXfrm>
        <a:off x="0" y="2968940"/>
        <a:ext cx="9241883" cy="1483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5739D-4B0D-4938-A91D-9BC9466B2831}">
      <dsp:nvSpPr>
        <dsp:cNvPr id="0" name=""/>
        <dsp:cNvSpPr/>
      </dsp:nvSpPr>
      <dsp:spPr>
        <a:xfrm>
          <a:off x="312027" y="167550"/>
          <a:ext cx="5562115" cy="50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تخطيط الموارد البشرية</a:t>
          </a:r>
          <a:endParaRPr lang="en-US" sz="2800" b="1" kern="1200" dirty="0">
            <a:latin typeface="Times New Roman" panose="02020603050405020304" pitchFamily="18" charset="0"/>
            <a:cs typeface="Times New Roman" panose="02020603050405020304" pitchFamily="18" charset="0"/>
          </a:endParaRPr>
        </a:p>
      </dsp:txBody>
      <dsp:txXfrm>
        <a:off x="312027" y="167550"/>
        <a:ext cx="5562115" cy="505646"/>
      </dsp:txXfrm>
    </dsp:sp>
    <dsp:sp modelId="{36BF228E-67F3-401B-AE32-469FC65B9EEA}">
      <dsp:nvSpPr>
        <dsp:cNvPr id="0" name=""/>
        <dsp:cNvSpPr/>
      </dsp:nvSpPr>
      <dsp:spPr>
        <a:xfrm>
          <a:off x="312027" y="673197"/>
          <a:ext cx="741615" cy="123602"/>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AB298-902A-40D6-82AF-E3609949D223}">
      <dsp:nvSpPr>
        <dsp:cNvPr id="0" name=""/>
        <dsp:cNvSpPr/>
      </dsp:nvSpPr>
      <dsp:spPr>
        <a:xfrm>
          <a:off x="1096903" y="673197"/>
          <a:ext cx="741615" cy="123602"/>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EEF22-FC6A-4056-A671-0C5D829BDD9E}">
      <dsp:nvSpPr>
        <dsp:cNvPr id="0" name=""/>
        <dsp:cNvSpPr/>
      </dsp:nvSpPr>
      <dsp:spPr>
        <a:xfrm>
          <a:off x="1881779" y="673197"/>
          <a:ext cx="741615" cy="123602"/>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CC04B-C3F3-4A61-A3BC-F0CC5270F1AF}">
      <dsp:nvSpPr>
        <dsp:cNvPr id="0" name=""/>
        <dsp:cNvSpPr/>
      </dsp:nvSpPr>
      <dsp:spPr>
        <a:xfrm>
          <a:off x="2666656" y="673197"/>
          <a:ext cx="741615" cy="123602"/>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70038-D5FC-4DD6-8ECF-BEC9D401C606}">
      <dsp:nvSpPr>
        <dsp:cNvPr id="0" name=""/>
        <dsp:cNvSpPr/>
      </dsp:nvSpPr>
      <dsp:spPr>
        <a:xfrm>
          <a:off x="3451532" y="673197"/>
          <a:ext cx="741615" cy="123602"/>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8B643-ED4D-4B00-8167-E61EAEEFC86B}">
      <dsp:nvSpPr>
        <dsp:cNvPr id="0" name=""/>
        <dsp:cNvSpPr/>
      </dsp:nvSpPr>
      <dsp:spPr>
        <a:xfrm>
          <a:off x="4236408" y="673197"/>
          <a:ext cx="741615" cy="123602"/>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61D0E-2055-48B5-91AE-35FC4627CDD5}">
      <dsp:nvSpPr>
        <dsp:cNvPr id="0" name=""/>
        <dsp:cNvSpPr/>
      </dsp:nvSpPr>
      <dsp:spPr>
        <a:xfrm>
          <a:off x="5021285" y="673197"/>
          <a:ext cx="741615" cy="123602"/>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1589E-52C6-4234-8BBA-66123BF35136}">
      <dsp:nvSpPr>
        <dsp:cNvPr id="0" name=""/>
        <dsp:cNvSpPr/>
      </dsp:nvSpPr>
      <dsp:spPr>
        <a:xfrm>
          <a:off x="312027" y="872401"/>
          <a:ext cx="5562115" cy="50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اجتذاب الموارد البشرية</a:t>
          </a:r>
          <a:endParaRPr lang="en-US" sz="2800" b="1" kern="1200">
            <a:latin typeface="Times New Roman" panose="02020603050405020304" pitchFamily="18" charset="0"/>
            <a:cs typeface="Times New Roman" panose="02020603050405020304" pitchFamily="18" charset="0"/>
          </a:endParaRPr>
        </a:p>
      </dsp:txBody>
      <dsp:txXfrm>
        <a:off x="312027" y="872401"/>
        <a:ext cx="5562115" cy="505646"/>
      </dsp:txXfrm>
    </dsp:sp>
    <dsp:sp modelId="{896EC894-30BD-473D-9AD5-06A16A4FE5F1}">
      <dsp:nvSpPr>
        <dsp:cNvPr id="0" name=""/>
        <dsp:cNvSpPr/>
      </dsp:nvSpPr>
      <dsp:spPr>
        <a:xfrm>
          <a:off x="312027" y="1378048"/>
          <a:ext cx="741615" cy="123602"/>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73600-D986-4EFD-94CE-D00F59560083}">
      <dsp:nvSpPr>
        <dsp:cNvPr id="0" name=""/>
        <dsp:cNvSpPr/>
      </dsp:nvSpPr>
      <dsp:spPr>
        <a:xfrm>
          <a:off x="1096903" y="1378048"/>
          <a:ext cx="741615" cy="123602"/>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FEF55-45D8-41AA-9722-2939412A47F8}">
      <dsp:nvSpPr>
        <dsp:cNvPr id="0" name=""/>
        <dsp:cNvSpPr/>
      </dsp:nvSpPr>
      <dsp:spPr>
        <a:xfrm>
          <a:off x="1881779" y="1378048"/>
          <a:ext cx="741615" cy="123602"/>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C1606-B695-475E-BE3D-C1F12F5F3BCF}">
      <dsp:nvSpPr>
        <dsp:cNvPr id="0" name=""/>
        <dsp:cNvSpPr/>
      </dsp:nvSpPr>
      <dsp:spPr>
        <a:xfrm>
          <a:off x="2666656" y="1378048"/>
          <a:ext cx="741615" cy="123602"/>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1D279-3633-4923-BEB6-FAA211C5CFA1}">
      <dsp:nvSpPr>
        <dsp:cNvPr id="0" name=""/>
        <dsp:cNvSpPr/>
      </dsp:nvSpPr>
      <dsp:spPr>
        <a:xfrm>
          <a:off x="3451532" y="1378048"/>
          <a:ext cx="741615" cy="123602"/>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EA7C-2EBF-4A5E-B0C0-88663B605E8F}">
      <dsp:nvSpPr>
        <dsp:cNvPr id="0" name=""/>
        <dsp:cNvSpPr/>
      </dsp:nvSpPr>
      <dsp:spPr>
        <a:xfrm>
          <a:off x="4236408" y="1378048"/>
          <a:ext cx="741615" cy="123602"/>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8EF21-2BAD-45BC-8812-2DE55C1F619A}">
      <dsp:nvSpPr>
        <dsp:cNvPr id="0" name=""/>
        <dsp:cNvSpPr/>
      </dsp:nvSpPr>
      <dsp:spPr>
        <a:xfrm>
          <a:off x="5021285" y="1378048"/>
          <a:ext cx="741615" cy="123602"/>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FA0AE-C651-45BE-A94D-CB1357E9D519}">
      <dsp:nvSpPr>
        <dsp:cNvPr id="0" name=""/>
        <dsp:cNvSpPr/>
      </dsp:nvSpPr>
      <dsp:spPr>
        <a:xfrm>
          <a:off x="312027" y="1577251"/>
          <a:ext cx="5562115" cy="50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تحفيز أداء الموارد البشرية</a:t>
          </a:r>
          <a:endParaRPr lang="en-US" sz="2800" b="1" kern="1200">
            <a:latin typeface="Times New Roman" panose="02020603050405020304" pitchFamily="18" charset="0"/>
            <a:cs typeface="Times New Roman" panose="02020603050405020304" pitchFamily="18" charset="0"/>
          </a:endParaRPr>
        </a:p>
      </dsp:txBody>
      <dsp:txXfrm>
        <a:off x="312027" y="1577251"/>
        <a:ext cx="5562115" cy="505646"/>
      </dsp:txXfrm>
    </dsp:sp>
    <dsp:sp modelId="{E2103931-4B56-4A4B-8388-527E73B4434A}">
      <dsp:nvSpPr>
        <dsp:cNvPr id="0" name=""/>
        <dsp:cNvSpPr/>
      </dsp:nvSpPr>
      <dsp:spPr>
        <a:xfrm>
          <a:off x="312027" y="2082898"/>
          <a:ext cx="741615" cy="123602"/>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92C8A-1936-4935-B492-A76044D46D19}">
      <dsp:nvSpPr>
        <dsp:cNvPr id="0" name=""/>
        <dsp:cNvSpPr/>
      </dsp:nvSpPr>
      <dsp:spPr>
        <a:xfrm>
          <a:off x="1096903" y="2082898"/>
          <a:ext cx="741615" cy="123602"/>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C138F-383B-4832-B163-3A46A76B7760}">
      <dsp:nvSpPr>
        <dsp:cNvPr id="0" name=""/>
        <dsp:cNvSpPr/>
      </dsp:nvSpPr>
      <dsp:spPr>
        <a:xfrm>
          <a:off x="1881779" y="2082898"/>
          <a:ext cx="741615" cy="123602"/>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FB5D3-70CF-425F-8081-782B1464F81D}">
      <dsp:nvSpPr>
        <dsp:cNvPr id="0" name=""/>
        <dsp:cNvSpPr/>
      </dsp:nvSpPr>
      <dsp:spPr>
        <a:xfrm>
          <a:off x="2666656" y="2082898"/>
          <a:ext cx="741615" cy="123602"/>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BDB1C-4CDB-40C3-9E20-38E00867B186}">
      <dsp:nvSpPr>
        <dsp:cNvPr id="0" name=""/>
        <dsp:cNvSpPr/>
      </dsp:nvSpPr>
      <dsp:spPr>
        <a:xfrm>
          <a:off x="3451532" y="2082898"/>
          <a:ext cx="741615" cy="123602"/>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F4AFE5-7247-4A79-9366-6E4F853167FF}">
      <dsp:nvSpPr>
        <dsp:cNvPr id="0" name=""/>
        <dsp:cNvSpPr/>
      </dsp:nvSpPr>
      <dsp:spPr>
        <a:xfrm>
          <a:off x="4236408" y="2082898"/>
          <a:ext cx="741615" cy="123602"/>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6EE29-5C25-42D5-B515-5E7607B85FA3}">
      <dsp:nvSpPr>
        <dsp:cNvPr id="0" name=""/>
        <dsp:cNvSpPr/>
      </dsp:nvSpPr>
      <dsp:spPr>
        <a:xfrm>
          <a:off x="5021285" y="2082898"/>
          <a:ext cx="741615" cy="123602"/>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C2348-9B45-40BC-9103-B22F2FA70F8E}">
      <dsp:nvSpPr>
        <dsp:cNvPr id="0" name=""/>
        <dsp:cNvSpPr/>
      </dsp:nvSpPr>
      <dsp:spPr>
        <a:xfrm>
          <a:off x="312027" y="2282102"/>
          <a:ext cx="5562115" cy="50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الحفاظ على الموارد البشرية</a:t>
          </a:r>
          <a:endParaRPr lang="en-US" sz="2800" b="1" kern="1200">
            <a:latin typeface="Times New Roman" panose="02020603050405020304" pitchFamily="18" charset="0"/>
            <a:cs typeface="Times New Roman" panose="02020603050405020304" pitchFamily="18" charset="0"/>
          </a:endParaRPr>
        </a:p>
      </dsp:txBody>
      <dsp:txXfrm>
        <a:off x="312027" y="2282102"/>
        <a:ext cx="5562115" cy="505646"/>
      </dsp:txXfrm>
    </dsp:sp>
    <dsp:sp modelId="{8EC77BBF-8DDC-4491-B042-DB0AAB9B40AE}">
      <dsp:nvSpPr>
        <dsp:cNvPr id="0" name=""/>
        <dsp:cNvSpPr/>
      </dsp:nvSpPr>
      <dsp:spPr>
        <a:xfrm>
          <a:off x="312027" y="2787749"/>
          <a:ext cx="741615" cy="123602"/>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1A899-DCED-4B01-9A1B-DD6CF4E8B3F4}">
      <dsp:nvSpPr>
        <dsp:cNvPr id="0" name=""/>
        <dsp:cNvSpPr/>
      </dsp:nvSpPr>
      <dsp:spPr>
        <a:xfrm>
          <a:off x="1096903" y="2787749"/>
          <a:ext cx="741615" cy="123602"/>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9A17A-960B-4055-AF83-53239173CE08}">
      <dsp:nvSpPr>
        <dsp:cNvPr id="0" name=""/>
        <dsp:cNvSpPr/>
      </dsp:nvSpPr>
      <dsp:spPr>
        <a:xfrm>
          <a:off x="1881779" y="2787749"/>
          <a:ext cx="741615" cy="123602"/>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04FD2-D206-4A99-8928-6A99DDA03EB7}">
      <dsp:nvSpPr>
        <dsp:cNvPr id="0" name=""/>
        <dsp:cNvSpPr/>
      </dsp:nvSpPr>
      <dsp:spPr>
        <a:xfrm>
          <a:off x="2666656" y="2787749"/>
          <a:ext cx="741615" cy="123602"/>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008AF-9908-4CB6-BD37-2EDF1B0E11E0}">
      <dsp:nvSpPr>
        <dsp:cNvPr id="0" name=""/>
        <dsp:cNvSpPr/>
      </dsp:nvSpPr>
      <dsp:spPr>
        <a:xfrm>
          <a:off x="3451532" y="2787749"/>
          <a:ext cx="741615" cy="123602"/>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81099-ED56-425D-821D-05058D2D4A8B}">
      <dsp:nvSpPr>
        <dsp:cNvPr id="0" name=""/>
        <dsp:cNvSpPr/>
      </dsp:nvSpPr>
      <dsp:spPr>
        <a:xfrm>
          <a:off x="4236408" y="2787749"/>
          <a:ext cx="741615" cy="123602"/>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6E1DE-380A-456B-82AE-3721F32B4480}">
      <dsp:nvSpPr>
        <dsp:cNvPr id="0" name=""/>
        <dsp:cNvSpPr/>
      </dsp:nvSpPr>
      <dsp:spPr>
        <a:xfrm>
          <a:off x="5021285" y="2787749"/>
          <a:ext cx="741615" cy="123602"/>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547C59-53B2-4572-9127-47BA78A99EDE}">
      <dsp:nvSpPr>
        <dsp:cNvPr id="0" name=""/>
        <dsp:cNvSpPr/>
      </dsp:nvSpPr>
      <dsp:spPr>
        <a:xfrm>
          <a:off x="312027" y="2986953"/>
          <a:ext cx="5562115" cy="50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إدارة الموارد البشرية.</a:t>
          </a:r>
          <a:endParaRPr lang="en-US" sz="2800" b="1" kern="1200">
            <a:latin typeface="Times New Roman" panose="02020603050405020304" pitchFamily="18" charset="0"/>
            <a:cs typeface="Times New Roman" panose="02020603050405020304" pitchFamily="18" charset="0"/>
          </a:endParaRPr>
        </a:p>
      </dsp:txBody>
      <dsp:txXfrm>
        <a:off x="312027" y="2986953"/>
        <a:ext cx="5562115" cy="505646"/>
      </dsp:txXfrm>
    </dsp:sp>
    <dsp:sp modelId="{EAD09C44-908E-420A-AB7A-52C993E8C033}">
      <dsp:nvSpPr>
        <dsp:cNvPr id="0" name=""/>
        <dsp:cNvSpPr/>
      </dsp:nvSpPr>
      <dsp:spPr>
        <a:xfrm>
          <a:off x="312027" y="3492599"/>
          <a:ext cx="741615" cy="123602"/>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83DF7-2909-4145-909F-B9A12DFC424C}">
      <dsp:nvSpPr>
        <dsp:cNvPr id="0" name=""/>
        <dsp:cNvSpPr/>
      </dsp:nvSpPr>
      <dsp:spPr>
        <a:xfrm>
          <a:off x="1096903" y="3492599"/>
          <a:ext cx="741615" cy="123602"/>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8C6FE-3A80-4474-87BA-90DB6D2F94FE}">
      <dsp:nvSpPr>
        <dsp:cNvPr id="0" name=""/>
        <dsp:cNvSpPr/>
      </dsp:nvSpPr>
      <dsp:spPr>
        <a:xfrm>
          <a:off x="1881779" y="3492599"/>
          <a:ext cx="741615" cy="123602"/>
        </a:xfrm>
        <a:prstGeom prst="parallelogram">
          <a:avLst>
            <a:gd name="adj" fmla="val 14084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A9762-93FD-40EF-8C55-DC90DCB10EE2}">
      <dsp:nvSpPr>
        <dsp:cNvPr id="0" name=""/>
        <dsp:cNvSpPr/>
      </dsp:nvSpPr>
      <dsp:spPr>
        <a:xfrm>
          <a:off x="2666656" y="3492599"/>
          <a:ext cx="741615" cy="123602"/>
        </a:xfrm>
        <a:prstGeom prst="parallelogram">
          <a:avLst>
            <a:gd name="adj" fmla="val 14084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31EA1-0B75-41AC-B989-08163001897A}">
      <dsp:nvSpPr>
        <dsp:cNvPr id="0" name=""/>
        <dsp:cNvSpPr/>
      </dsp:nvSpPr>
      <dsp:spPr>
        <a:xfrm>
          <a:off x="3451532" y="3492599"/>
          <a:ext cx="741615" cy="123602"/>
        </a:xfrm>
        <a:prstGeom prst="parallelogram">
          <a:avLst>
            <a:gd name="adj" fmla="val 14084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3F131-9C8B-4F0A-A821-50AB452F1A8D}">
      <dsp:nvSpPr>
        <dsp:cNvPr id="0" name=""/>
        <dsp:cNvSpPr/>
      </dsp:nvSpPr>
      <dsp:spPr>
        <a:xfrm>
          <a:off x="4236408" y="3492599"/>
          <a:ext cx="741615" cy="123602"/>
        </a:xfrm>
        <a:prstGeom prst="parallelogram">
          <a:avLst>
            <a:gd name="adj" fmla="val 14084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9C528-EEE4-49AD-9A8B-47C7B67A8B36}">
      <dsp:nvSpPr>
        <dsp:cNvPr id="0" name=""/>
        <dsp:cNvSpPr/>
      </dsp:nvSpPr>
      <dsp:spPr>
        <a:xfrm>
          <a:off x="5021285" y="3492599"/>
          <a:ext cx="741615" cy="123602"/>
        </a:xfrm>
        <a:prstGeom prst="parallelogram">
          <a:avLst>
            <a:gd name="adj" fmla="val 14084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636F7-16D4-4D16-B87F-2ABDCCDD5C29}">
      <dsp:nvSpPr>
        <dsp:cNvPr id="0" name=""/>
        <dsp:cNvSpPr/>
      </dsp:nvSpPr>
      <dsp:spPr>
        <a:xfrm>
          <a:off x="0" y="0"/>
          <a:ext cx="85393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7289D-7763-4D82-AA5A-CF0FD4DE6DB6}">
      <dsp:nvSpPr>
        <dsp:cNvPr id="0" name=""/>
        <dsp:cNvSpPr/>
      </dsp:nvSpPr>
      <dsp:spPr>
        <a:xfrm>
          <a:off x="0" y="0"/>
          <a:ext cx="8539356" cy="168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15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ضرورة إقناع الإدارة العليا بأهمية تخطيط القوى العاملة كأساس لتكوين قوة عمل متوازنة وفعالة وذات ولاء وانتماء للمنظمة.</a:t>
          </a:r>
          <a:endParaRPr lang="en-US" sz="2800" b="1" kern="1200">
            <a:latin typeface="Times New Roman" panose="02020603050405020304" pitchFamily="18" charset="0"/>
            <a:cs typeface="Times New Roman" panose="02020603050405020304" pitchFamily="18" charset="0"/>
          </a:endParaRPr>
        </a:p>
      </dsp:txBody>
      <dsp:txXfrm>
        <a:off x="0" y="0"/>
        <a:ext cx="8539356" cy="1680839"/>
      </dsp:txXfrm>
    </dsp:sp>
    <dsp:sp modelId="{1EF2704F-5870-46FE-BAE5-B236958A84F5}">
      <dsp:nvSpPr>
        <dsp:cNvPr id="0" name=""/>
        <dsp:cNvSpPr/>
      </dsp:nvSpPr>
      <dsp:spPr>
        <a:xfrm>
          <a:off x="0" y="1680839"/>
          <a:ext cx="85393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485CF-0411-4235-AB91-B898CE15D4D5}">
      <dsp:nvSpPr>
        <dsp:cNvPr id="0" name=""/>
        <dsp:cNvSpPr/>
      </dsp:nvSpPr>
      <dsp:spPr>
        <a:xfrm>
          <a:off x="0" y="1680839"/>
          <a:ext cx="8539356" cy="168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15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 إن تنبع أهداف تخطيط القوى العاملة من أهداف المنظمة وبالتالي يتحقق التكامل بين تخطيط القوى العاملة والتخطيط الشامل للمنظمة.</a:t>
          </a:r>
          <a:endParaRPr lang="en-US" sz="2800" b="1" kern="1200">
            <a:latin typeface="Times New Roman" panose="02020603050405020304" pitchFamily="18" charset="0"/>
            <a:cs typeface="Times New Roman" panose="02020603050405020304" pitchFamily="18" charset="0"/>
          </a:endParaRPr>
        </a:p>
      </dsp:txBody>
      <dsp:txXfrm>
        <a:off x="0" y="1680839"/>
        <a:ext cx="8539356" cy="168083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A754E-F3B9-43F4-9C18-B48444CE92AF}">
      <dsp:nvSpPr>
        <dsp:cNvPr id="0" name=""/>
        <dsp:cNvSpPr/>
      </dsp:nvSpPr>
      <dsp:spPr>
        <a:xfrm>
          <a:off x="1386" y="426592"/>
          <a:ext cx="2271568" cy="2271568"/>
        </a:xfrm>
        <a:prstGeom prst="ellipse">
          <a:avLst/>
        </a:prstGeom>
        <a:gradFill rotWithShape="0">
          <a:gsLst>
            <a:gs pos="0">
              <a:schemeClr val="accent2">
                <a:alpha val="50000"/>
                <a:hueOff val="0"/>
                <a:satOff val="0"/>
                <a:lumOff val="0"/>
                <a:alphaOff val="0"/>
                <a:shade val="85000"/>
                <a:satMod val="130000"/>
              </a:schemeClr>
            </a:gs>
            <a:gs pos="34000">
              <a:schemeClr val="accent2">
                <a:alpha val="50000"/>
                <a:hueOff val="0"/>
                <a:satOff val="0"/>
                <a:lumOff val="0"/>
                <a:alphaOff val="0"/>
                <a:shade val="87000"/>
                <a:satMod val="125000"/>
              </a:schemeClr>
            </a:gs>
            <a:gs pos="70000">
              <a:schemeClr val="accent2">
                <a:alpha val="50000"/>
                <a:hueOff val="0"/>
                <a:satOff val="0"/>
                <a:lumOff val="0"/>
                <a:alphaOff val="0"/>
                <a:tint val="100000"/>
                <a:shade val="90000"/>
                <a:satMod val="130000"/>
              </a:schemeClr>
            </a:gs>
            <a:gs pos="100000">
              <a:schemeClr val="accent2">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25012" tIns="35560" rIns="125012"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latin typeface="Times New Roman" panose="02020603050405020304" pitchFamily="18" charset="0"/>
              <a:cs typeface="Times New Roman" panose="02020603050405020304" pitchFamily="18" charset="0"/>
            </a:rPr>
            <a:t>تحديد الأهداف التنظيمية</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334049" y="759255"/>
        <a:ext cx="1606242" cy="1606242"/>
      </dsp:txXfrm>
    </dsp:sp>
    <dsp:sp modelId="{5E830C08-2773-44D8-B495-A8E3C55E4FDD}">
      <dsp:nvSpPr>
        <dsp:cNvPr id="0" name=""/>
        <dsp:cNvSpPr/>
      </dsp:nvSpPr>
      <dsp:spPr>
        <a:xfrm>
          <a:off x="1818641" y="426592"/>
          <a:ext cx="2271568" cy="2271568"/>
        </a:xfrm>
        <a:prstGeom prst="ellipse">
          <a:avLst/>
        </a:prstGeom>
        <a:gradFill rotWithShape="0">
          <a:gsLst>
            <a:gs pos="0">
              <a:schemeClr val="accent3">
                <a:alpha val="50000"/>
                <a:hueOff val="0"/>
                <a:satOff val="0"/>
                <a:lumOff val="0"/>
                <a:alphaOff val="0"/>
                <a:shade val="85000"/>
                <a:satMod val="130000"/>
              </a:schemeClr>
            </a:gs>
            <a:gs pos="34000">
              <a:schemeClr val="accent3">
                <a:alpha val="50000"/>
                <a:hueOff val="0"/>
                <a:satOff val="0"/>
                <a:lumOff val="0"/>
                <a:alphaOff val="0"/>
                <a:shade val="87000"/>
                <a:satMod val="125000"/>
              </a:schemeClr>
            </a:gs>
            <a:gs pos="70000">
              <a:schemeClr val="accent3">
                <a:alpha val="50000"/>
                <a:hueOff val="0"/>
                <a:satOff val="0"/>
                <a:lumOff val="0"/>
                <a:alphaOff val="0"/>
                <a:tint val="100000"/>
                <a:shade val="90000"/>
                <a:satMod val="130000"/>
              </a:schemeClr>
            </a:gs>
            <a:gs pos="100000">
              <a:schemeClr val="accent3">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25012" tIns="35560" rIns="125012"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latin typeface="Times New Roman" panose="02020603050405020304" pitchFamily="18" charset="0"/>
              <a:cs typeface="Times New Roman" panose="02020603050405020304" pitchFamily="18" charset="0"/>
            </a:rPr>
            <a:t>التنبؤ بالطلب على الموارد البشرية</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2151304" y="759255"/>
        <a:ext cx="1606242" cy="1606242"/>
      </dsp:txXfrm>
    </dsp:sp>
    <dsp:sp modelId="{050B0CEC-3155-435E-9C3B-3B5B5B2D1F18}">
      <dsp:nvSpPr>
        <dsp:cNvPr id="0" name=""/>
        <dsp:cNvSpPr/>
      </dsp:nvSpPr>
      <dsp:spPr>
        <a:xfrm>
          <a:off x="3635896" y="426592"/>
          <a:ext cx="2271568" cy="2271568"/>
        </a:xfrm>
        <a:prstGeom prst="ellipse">
          <a:avLst/>
        </a:prstGeom>
        <a:gradFill rotWithShape="0">
          <a:gsLst>
            <a:gs pos="0">
              <a:schemeClr val="accent4">
                <a:alpha val="50000"/>
                <a:hueOff val="0"/>
                <a:satOff val="0"/>
                <a:lumOff val="0"/>
                <a:alphaOff val="0"/>
                <a:shade val="85000"/>
                <a:satMod val="130000"/>
              </a:schemeClr>
            </a:gs>
            <a:gs pos="34000">
              <a:schemeClr val="accent4">
                <a:alpha val="50000"/>
                <a:hueOff val="0"/>
                <a:satOff val="0"/>
                <a:lumOff val="0"/>
                <a:alphaOff val="0"/>
                <a:shade val="87000"/>
                <a:satMod val="125000"/>
              </a:schemeClr>
            </a:gs>
            <a:gs pos="70000">
              <a:schemeClr val="accent4">
                <a:alpha val="50000"/>
                <a:hueOff val="0"/>
                <a:satOff val="0"/>
                <a:lumOff val="0"/>
                <a:alphaOff val="0"/>
                <a:tint val="100000"/>
                <a:shade val="90000"/>
                <a:satMod val="130000"/>
              </a:schemeClr>
            </a:gs>
            <a:gs pos="100000">
              <a:schemeClr val="accent4">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25012" tIns="35560" rIns="125012"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latin typeface="Times New Roman" panose="02020603050405020304" pitchFamily="18" charset="0"/>
              <a:cs typeface="Times New Roman" panose="02020603050405020304" pitchFamily="18" charset="0"/>
            </a:rPr>
            <a:t>التنبؤ بالعرض من الموارد البشرية</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3968559" y="759255"/>
        <a:ext cx="1606242" cy="1606242"/>
      </dsp:txXfrm>
    </dsp:sp>
    <dsp:sp modelId="{1A89125A-2A02-4D5C-9E81-0C27BF728BD9}">
      <dsp:nvSpPr>
        <dsp:cNvPr id="0" name=""/>
        <dsp:cNvSpPr/>
      </dsp:nvSpPr>
      <dsp:spPr>
        <a:xfrm>
          <a:off x="5453151" y="426592"/>
          <a:ext cx="2271568" cy="2271568"/>
        </a:xfrm>
        <a:prstGeom prst="ellipse">
          <a:avLst/>
        </a:prstGeom>
        <a:gradFill rotWithShape="0">
          <a:gsLst>
            <a:gs pos="0">
              <a:schemeClr val="accent5">
                <a:alpha val="50000"/>
                <a:hueOff val="0"/>
                <a:satOff val="0"/>
                <a:lumOff val="0"/>
                <a:alphaOff val="0"/>
                <a:shade val="85000"/>
                <a:satMod val="130000"/>
              </a:schemeClr>
            </a:gs>
            <a:gs pos="34000">
              <a:schemeClr val="accent5">
                <a:alpha val="50000"/>
                <a:hueOff val="0"/>
                <a:satOff val="0"/>
                <a:lumOff val="0"/>
                <a:alphaOff val="0"/>
                <a:shade val="87000"/>
                <a:satMod val="125000"/>
              </a:schemeClr>
            </a:gs>
            <a:gs pos="70000">
              <a:schemeClr val="accent5">
                <a:alpha val="50000"/>
                <a:hueOff val="0"/>
                <a:satOff val="0"/>
                <a:lumOff val="0"/>
                <a:alphaOff val="0"/>
                <a:tint val="100000"/>
                <a:shade val="90000"/>
                <a:satMod val="130000"/>
              </a:schemeClr>
            </a:gs>
            <a:gs pos="100000">
              <a:schemeClr val="accent5">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25012" tIns="35560" rIns="125012"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latin typeface="Times New Roman" panose="02020603050405020304" pitchFamily="18" charset="0"/>
              <a:cs typeface="Times New Roman" panose="02020603050405020304" pitchFamily="18" charset="0"/>
            </a:rPr>
            <a:t>إيجاد التوازن بين جانبي العرض والطلب</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5785814" y="759255"/>
        <a:ext cx="1606242" cy="1606242"/>
      </dsp:txXfrm>
    </dsp:sp>
    <dsp:sp modelId="{475D45A3-4B42-4EE8-B604-61A542688E2A}">
      <dsp:nvSpPr>
        <dsp:cNvPr id="0" name=""/>
        <dsp:cNvSpPr/>
      </dsp:nvSpPr>
      <dsp:spPr>
        <a:xfrm>
          <a:off x="7270405" y="426592"/>
          <a:ext cx="2271568" cy="2271568"/>
        </a:xfrm>
        <a:prstGeom prst="ellipse">
          <a:avLst/>
        </a:prstGeom>
        <a:gradFill rotWithShape="0">
          <a:gsLst>
            <a:gs pos="0">
              <a:schemeClr val="accent6">
                <a:alpha val="50000"/>
                <a:hueOff val="0"/>
                <a:satOff val="0"/>
                <a:lumOff val="0"/>
                <a:alphaOff val="0"/>
                <a:shade val="85000"/>
                <a:satMod val="130000"/>
              </a:schemeClr>
            </a:gs>
            <a:gs pos="34000">
              <a:schemeClr val="accent6">
                <a:alpha val="50000"/>
                <a:hueOff val="0"/>
                <a:satOff val="0"/>
                <a:lumOff val="0"/>
                <a:alphaOff val="0"/>
                <a:shade val="87000"/>
                <a:satMod val="125000"/>
              </a:schemeClr>
            </a:gs>
            <a:gs pos="70000">
              <a:schemeClr val="accent6">
                <a:alpha val="50000"/>
                <a:hueOff val="0"/>
                <a:satOff val="0"/>
                <a:lumOff val="0"/>
                <a:alphaOff val="0"/>
                <a:tint val="100000"/>
                <a:shade val="90000"/>
                <a:satMod val="130000"/>
              </a:schemeClr>
            </a:gs>
            <a:gs pos="100000">
              <a:schemeClr val="accent6">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25012" tIns="35560" rIns="125012"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latin typeface="Times New Roman" panose="02020603050405020304" pitchFamily="18" charset="0"/>
              <a:cs typeface="Times New Roman" panose="02020603050405020304" pitchFamily="18" charset="0"/>
            </a:rPr>
            <a:t>تطبيق الخطة</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7603068" y="759255"/>
        <a:ext cx="1606242" cy="1606242"/>
      </dsp:txXfrm>
    </dsp:sp>
    <dsp:sp modelId="{6007D729-2D1A-4529-A741-CB00563675FF}">
      <dsp:nvSpPr>
        <dsp:cNvPr id="0" name=""/>
        <dsp:cNvSpPr/>
      </dsp:nvSpPr>
      <dsp:spPr>
        <a:xfrm>
          <a:off x="9087660" y="426592"/>
          <a:ext cx="2271568" cy="2271568"/>
        </a:xfrm>
        <a:prstGeom prst="ellipse">
          <a:avLst/>
        </a:prstGeom>
        <a:gradFill rotWithShape="0">
          <a:gsLst>
            <a:gs pos="0">
              <a:schemeClr val="accent2">
                <a:alpha val="50000"/>
                <a:hueOff val="0"/>
                <a:satOff val="0"/>
                <a:lumOff val="0"/>
                <a:alphaOff val="0"/>
                <a:shade val="85000"/>
                <a:satMod val="130000"/>
              </a:schemeClr>
            </a:gs>
            <a:gs pos="34000">
              <a:schemeClr val="accent2">
                <a:alpha val="50000"/>
                <a:hueOff val="0"/>
                <a:satOff val="0"/>
                <a:lumOff val="0"/>
                <a:alphaOff val="0"/>
                <a:shade val="87000"/>
                <a:satMod val="125000"/>
              </a:schemeClr>
            </a:gs>
            <a:gs pos="70000">
              <a:schemeClr val="accent2">
                <a:alpha val="50000"/>
                <a:hueOff val="0"/>
                <a:satOff val="0"/>
                <a:lumOff val="0"/>
                <a:alphaOff val="0"/>
                <a:tint val="100000"/>
                <a:shade val="90000"/>
                <a:satMod val="130000"/>
              </a:schemeClr>
            </a:gs>
            <a:gs pos="100000">
              <a:schemeClr val="accent2">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25012" tIns="35560" rIns="125012"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latin typeface="Times New Roman" panose="02020603050405020304" pitchFamily="18" charset="0"/>
              <a:cs typeface="Times New Roman" panose="02020603050405020304" pitchFamily="18" charset="0"/>
            </a:rPr>
            <a:t>التغذية العكسية</a:t>
          </a:r>
          <a:endParaRPr lang="en-US" sz="2800" b="1" kern="1200">
            <a:solidFill>
              <a:schemeClr val="bg1"/>
            </a:solidFill>
            <a:latin typeface="Times New Roman" panose="02020603050405020304" pitchFamily="18" charset="0"/>
            <a:cs typeface="Times New Roman" panose="02020603050405020304" pitchFamily="18" charset="0"/>
          </a:endParaRPr>
        </a:p>
      </dsp:txBody>
      <dsp:txXfrm>
        <a:off x="9420323" y="759255"/>
        <a:ext cx="1606242" cy="1606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40AF8-8A9B-4851-B442-98F428CCCB33}">
      <dsp:nvSpPr>
        <dsp:cNvPr id="0" name=""/>
        <dsp:cNvSpPr/>
      </dsp:nvSpPr>
      <dsp:spPr>
        <a:xfrm>
          <a:off x="59062" y="1950"/>
          <a:ext cx="2811369" cy="2811369"/>
        </a:xfrm>
        <a:prstGeom prst="ellipse">
          <a:avLst/>
        </a:prstGeom>
        <a:gradFill rotWithShape="0">
          <a:gsLst>
            <a:gs pos="0">
              <a:schemeClr val="accent2">
                <a:alpha val="50000"/>
                <a:hueOff val="0"/>
                <a:satOff val="0"/>
                <a:lumOff val="0"/>
                <a:alphaOff val="0"/>
                <a:shade val="85000"/>
                <a:satMod val="130000"/>
              </a:schemeClr>
            </a:gs>
            <a:gs pos="34000">
              <a:schemeClr val="accent2">
                <a:alpha val="50000"/>
                <a:hueOff val="0"/>
                <a:satOff val="0"/>
                <a:lumOff val="0"/>
                <a:alphaOff val="0"/>
                <a:shade val="87000"/>
                <a:satMod val="125000"/>
              </a:schemeClr>
            </a:gs>
            <a:gs pos="70000">
              <a:schemeClr val="accent2">
                <a:alpha val="50000"/>
                <a:hueOff val="0"/>
                <a:satOff val="0"/>
                <a:lumOff val="0"/>
                <a:alphaOff val="0"/>
                <a:tint val="100000"/>
                <a:shade val="90000"/>
                <a:satMod val="130000"/>
              </a:schemeClr>
            </a:gs>
            <a:gs pos="100000">
              <a:schemeClr val="accent2">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54719" tIns="35560" rIns="154719"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effectLst/>
              <a:latin typeface="Times New Roman" panose="02020603050405020304" pitchFamily="18" charset="0"/>
              <a:cs typeface="Times New Roman" panose="02020603050405020304" pitchFamily="18" charset="0"/>
            </a:rPr>
            <a:t>إدارة التوظيف وتطوير الموارد</a:t>
          </a:r>
          <a:endParaRPr lang="en-US" sz="2800" b="1" kern="1200">
            <a:solidFill>
              <a:schemeClr val="bg1"/>
            </a:solidFill>
            <a:effectLst/>
            <a:latin typeface="Times New Roman" panose="02020603050405020304" pitchFamily="18" charset="0"/>
            <a:cs typeface="Times New Roman" panose="02020603050405020304" pitchFamily="18" charset="0"/>
          </a:endParaRPr>
        </a:p>
      </dsp:txBody>
      <dsp:txXfrm>
        <a:off x="470777" y="413665"/>
        <a:ext cx="1987939" cy="1987939"/>
      </dsp:txXfrm>
    </dsp:sp>
    <dsp:sp modelId="{A65E3E45-1820-46CB-9A12-C9BA264F319D}">
      <dsp:nvSpPr>
        <dsp:cNvPr id="0" name=""/>
        <dsp:cNvSpPr/>
      </dsp:nvSpPr>
      <dsp:spPr>
        <a:xfrm>
          <a:off x="2308157" y="1950"/>
          <a:ext cx="2811369" cy="2811369"/>
        </a:xfrm>
        <a:prstGeom prst="ellipse">
          <a:avLst/>
        </a:prstGeom>
        <a:gradFill rotWithShape="0">
          <a:gsLst>
            <a:gs pos="0">
              <a:schemeClr val="accent3">
                <a:alpha val="50000"/>
                <a:hueOff val="0"/>
                <a:satOff val="0"/>
                <a:lumOff val="0"/>
                <a:alphaOff val="0"/>
                <a:shade val="85000"/>
                <a:satMod val="130000"/>
              </a:schemeClr>
            </a:gs>
            <a:gs pos="34000">
              <a:schemeClr val="accent3">
                <a:alpha val="50000"/>
                <a:hueOff val="0"/>
                <a:satOff val="0"/>
                <a:lumOff val="0"/>
                <a:alphaOff val="0"/>
                <a:shade val="87000"/>
                <a:satMod val="125000"/>
              </a:schemeClr>
            </a:gs>
            <a:gs pos="70000">
              <a:schemeClr val="accent3">
                <a:alpha val="50000"/>
                <a:hueOff val="0"/>
                <a:satOff val="0"/>
                <a:lumOff val="0"/>
                <a:alphaOff val="0"/>
                <a:tint val="100000"/>
                <a:shade val="90000"/>
                <a:satMod val="130000"/>
              </a:schemeClr>
            </a:gs>
            <a:gs pos="100000">
              <a:schemeClr val="accent3">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54719" tIns="35560" rIns="154719"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effectLst/>
              <a:latin typeface="Times New Roman" panose="02020603050405020304" pitchFamily="18" charset="0"/>
              <a:cs typeface="Times New Roman" panose="02020603050405020304" pitchFamily="18" charset="0"/>
            </a:rPr>
            <a:t>دعم التغيير والحفاظ على الصحة في العمل</a:t>
          </a:r>
          <a:endParaRPr lang="en-US" sz="2800" b="1" kern="1200">
            <a:solidFill>
              <a:schemeClr val="bg1"/>
            </a:solidFill>
            <a:effectLst/>
            <a:latin typeface="Times New Roman" panose="02020603050405020304" pitchFamily="18" charset="0"/>
            <a:cs typeface="Times New Roman" panose="02020603050405020304" pitchFamily="18" charset="0"/>
          </a:endParaRPr>
        </a:p>
      </dsp:txBody>
      <dsp:txXfrm>
        <a:off x="2719872" y="413665"/>
        <a:ext cx="1987939" cy="1987939"/>
      </dsp:txXfrm>
    </dsp:sp>
    <dsp:sp modelId="{C0283262-3E70-41F8-ADD7-031E8FC898D7}">
      <dsp:nvSpPr>
        <dsp:cNvPr id="0" name=""/>
        <dsp:cNvSpPr/>
      </dsp:nvSpPr>
      <dsp:spPr>
        <a:xfrm>
          <a:off x="4557253" y="1950"/>
          <a:ext cx="2811369" cy="2811369"/>
        </a:xfrm>
        <a:prstGeom prst="ellipse">
          <a:avLst/>
        </a:prstGeom>
        <a:gradFill rotWithShape="0">
          <a:gsLst>
            <a:gs pos="0">
              <a:schemeClr val="accent4">
                <a:alpha val="50000"/>
                <a:hueOff val="0"/>
                <a:satOff val="0"/>
                <a:lumOff val="0"/>
                <a:alphaOff val="0"/>
                <a:shade val="85000"/>
                <a:satMod val="130000"/>
              </a:schemeClr>
            </a:gs>
            <a:gs pos="34000">
              <a:schemeClr val="accent4">
                <a:alpha val="50000"/>
                <a:hueOff val="0"/>
                <a:satOff val="0"/>
                <a:lumOff val="0"/>
                <a:alphaOff val="0"/>
                <a:shade val="87000"/>
                <a:satMod val="125000"/>
              </a:schemeClr>
            </a:gs>
            <a:gs pos="70000">
              <a:schemeClr val="accent4">
                <a:alpha val="50000"/>
                <a:hueOff val="0"/>
                <a:satOff val="0"/>
                <a:lumOff val="0"/>
                <a:alphaOff val="0"/>
                <a:tint val="100000"/>
                <a:shade val="90000"/>
                <a:satMod val="130000"/>
              </a:schemeClr>
            </a:gs>
            <a:gs pos="100000">
              <a:schemeClr val="accent4">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54719" tIns="35560" rIns="154719"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effectLst/>
              <a:latin typeface="Times New Roman" panose="02020603050405020304" pitchFamily="18" charset="0"/>
              <a:cs typeface="Times New Roman" panose="02020603050405020304" pitchFamily="18" charset="0"/>
            </a:rPr>
            <a:t>مراقبة وتقييم السياسات الاجتماعية</a:t>
          </a:r>
          <a:endParaRPr lang="en-US" sz="2800" b="1" kern="1200">
            <a:solidFill>
              <a:schemeClr val="bg1"/>
            </a:solidFill>
            <a:effectLst/>
            <a:latin typeface="Times New Roman" panose="02020603050405020304" pitchFamily="18" charset="0"/>
            <a:cs typeface="Times New Roman" panose="02020603050405020304" pitchFamily="18" charset="0"/>
          </a:endParaRPr>
        </a:p>
      </dsp:txBody>
      <dsp:txXfrm>
        <a:off x="4968968" y="413665"/>
        <a:ext cx="1987939" cy="1987939"/>
      </dsp:txXfrm>
    </dsp:sp>
    <dsp:sp modelId="{B5ABE4AD-41FB-4FDD-BF07-BA9D4B6008DD}">
      <dsp:nvSpPr>
        <dsp:cNvPr id="0" name=""/>
        <dsp:cNvSpPr/>
      </dsp:nvSpPr>
      <dsp:spPr>
        <a:xfrm>
          <a:off x="6806348" y="1950"/>
          <a:ext cx="2811369" cy="2811369"/>
        </a:xfrm>
        <a:prstGeom prst="ellipse">
          <a:avLst/>
        </a:prstGeom>
        <a:gradFill rotWithShape="0">
          <a:gsLst>
            <a:gs pos="0">
              <a:schemeClr val="accent5">
                <a:alpha val="50000"/>
                <a:hueOff val="0"/>
                <a:satOff val="0"/>
                <a:lumOff val="0"/>
                <a:alphaOff val="0"/>
                <a:shade val="85000"/>
                <a:satMod val="130000"/>
              </a:schemeClr>
            </a:gs>
            <a:gs pos="34000">
              <a:schemeClr val="accent5">
                <a:alpha val="50000"/>
                <a:hueOff val="0"/>
                <a:satOff val="0"/>
                <a:lumOff val="0"/>
                <a:alphaOff val="0"/>
                <a:shade val="87000"/>
                <a:satMod val="125000"/>
              </a:schemeClr>
            </a:gs>
            <a:gs pos="70000">
              <a:schemeClr val="accent5">
                <a:alpha val="50000"/>
                <a:hueOff val="0"/>
                <a:satOff val="0"/>
                <a:lumOff val="0"/>
                <a:alphaOff val="0"/>
                <a:tint val="100000"/>
                <a:shade val="90000"/>
                <a:satMod val="130000"/>
              </a:schemeClr>
            </a:gs>
            <a:gs pos="100000">
              <a:schemeClr val="accent5">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54719" tIns="35560" rIns="154719" bIns="35560" numCol="1" spcCol="1270" anchor="ctr" anchorCtr="0">
          <a:noAutofit/>
        </a:bodyPr>
        <a:lstStyle/>
        <a:p>
          <a:pPr lvl="0" algn="ctr" defTabSz="1244600" rtl="1">
            <a:lnSpc>
              <a:spcPct val="90000"/>
            </a:lnSpc>
            <a:spcBef>
              <a:spcPct val="0"/>
            </a:spcBef>
            <a:spcAft>
              <a:spcPct val="35000"/>
            </a:spcAft>
          </a:pPr>
          <a:r>
            <a:rPr lang="ar-SA" sz="2800" b="1" kern="1200" smtClean="0">
              <a:solidFill>
                <a:schemeClr val="bg1"/>
              </a:solidFill>
              <a:effectLst/>
              <a:latin typeface="Times New Roman" panose="02020603050405020304" pitchFamily="18" charset="0"/>
              <a:cs typeface="Times New Roman" panose="02020603050405020304" pitchFamily="18" charset="0"/>
            </a:rPr>
            <a:t>إعطاء معنى للعمل من خلال نهج المشروع</a:t>
          </a:r>
          <a:endParaRPr lang="en-US" sz="2800" b="1" kern="1200">
            <a:solidFill>
              <a:schemeClr val="bg1"/>
            </a:solidFill>
            <a:effectLst/>
            <a:latin typeface="Times New Roman" panose="02020603050405020304" pitchFamily="18" charset="0"/>
            <a:cs typeface="Times New Roman" panose="02020603050405020304" pitchFamily="18" charset="0"/>
          </a:endParaRPr>
        </a:p>
      </dsp:txBody>
      <dsp:txXfrm>
        <a:off x="7218063" y="413665"/>
        <a:ext cx="1987939" cy="1987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9A400-250B-48A1-9A02-BDCFB9E1E0D3}">
      <dsp:nvSpPr>
        <dsp:cNvPr id="0" name=""/>
        <dsp:cNvSpPr/>
      </dsp:nvSpPr>
      <dsp:spPr>
        <a:xfrm>
          <a:off x="0" y="1045302"/>
          <a:ext cx="10212040" cy="139373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CABE5-8CBC-4990-9246-ED0FFEBFAFE3}">
      <dsp:nvSpPr>
        <dsp:cNvPr id="0" name=""/>
        <dsp:cNvSpPr/>
      </dsp:nvSpPr>
      <dsp:spPr>
        <a:xfrm>
          <a:off x="4599" y="0"/>
          <a:ext cx="2212442" cy="139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التدريب والتطوير</a:t>
          </a:r>
          <a:endParaRPr lang="en-US" sz="2800" b="1" kern="1200">
            <a:latin typeface="Times New Roman" panose="02020603050405020304" pitchFamily="18" charset="0"/>
            <a:cs typeface="Times New Roman" panose="02020603050405020304" pitchFamily="18" charset="0"/>
          </a:endParaRPr>
        </a:p>
      </dsp:txBody>
      <dsp:txXfrm>
        <a:off x="4599" y="0"/>
        <a:ext cx="2212442" cy="1393737"/>
      </dsp:txXfrm>
    </dsp:sp>
    <dsp:sp modelId="{6C52F633-813C-497B-809B-2E84FDA59887}">
      <dsp:nvSpPr>
        <dsp:cNvPr id="0" name=""/>
        <dsp:cNvSpPr/>
      </dsp:nvSpPr>
      <dsp:spPr>
        <a:xfrm>
          <a:off x="936603" y="1567954"/>
          <a:ext cx="348434" cy="34843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B65D5-0B4A-4FB5-BC5D-5848FDAA98D9}">
      <dsp:nvSpPr>
        <dsp:cNvPr id="0" name=""/>
        <dsp:cNvSpPr/>
      </dsp:nvSpPr>
      <dsp:spPr>
        <a:xfrm>
          <a:off x="2327664" y="2090605"/>
          <a:ext cx="2212442" cy="139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التوظيف</a:t>
          </a:r>
          <a:endParaRPr lang="en-US" sz="2800" b="1" kern="1200">
            <a:latin typeface="Times New Roman" panose="02020603050405020304" pitchFamily="18" charset="0"/>
            <a:cs typeface="Times New Roman" panose="02020603050405020304" pitchFamily="18" charset="0"/>
          </a:endParaRPr>
        </a:p>
      </dsp:txBody>
      <dsp:txXfrm>
        <a:off x="2327664" y="2090605"/>
        <a:ext cx="2212442" cy="1393737"/>
      </dsp:txXfrm>
    </dsp:sp>
    <dsp:sp modelId="{7849B203-6780-4F92-B786-651D23A435C9}">
      <dsp:nvSpPr>
        <dsp:cNvPr id="0" name=""/>
        <dsp:cNvSpPr/>
      </dsp:nvSpPr>
      <dsp:spPr>
        <a:xfrm>
          <a:off x="3259668" y="1567954"/>
          <a:ext cx="348434" cy="34843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EB101-0B56-4FA9-866C-52AC79C6067C}">
      <dsp:nvSpPr>
        <dsp:cNvPr id="0" name=""/>
        <dsp:cNvSpPr/>
      </dsp:nvSpPr>
      <dsp:spPr>
        <a:xfrm>
          <a:off x="4650729" y="0"/>
          <a:ext cx="2212442" cy="139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تعزيز العلاقات بين الموظفين</a:t>
          </a:r>
          <a:endParaRPr lang="en-US" sz="2800" b="1" kern="1200">
            <a:latin typeface="Times New Roman" panose="02020603050405020304" pitchFamily="18" charset="0"/>
            <a:cs typeface="Times New Roman" panose="02020603050405020304" pitchFamily="18" charset="0"/>
          </a:endParaRPr>
        </a:p>
      </dsp:txBody>
      <dsp:txXfrm>
        <a:off x="4650729" y="0"/>
        <a:ext cx="2212442" cy="1393737"/>
      </dsp:txXfrm>
    </dsp:sp>
    <dsp:sp modelId="{1B4B5250-FCF7-484C-8504-EC59B913013D}">
      <dsp:nvSpPr>
        <dsp:cNvPr id="0" name=""/>
        <dsp:cNvSpPr/>
      </dsp:nvSpPr>
      <dsp:spPr>
        <a:xfrm>
          <a:off x="5582733" y="1567954"/>
          <a:ext cx="348434" cy="34843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231D2-C2A9-456A-B0EF-E0623057C3F0}">
      <dsp:nvSpPr>
        <dsp:cNvPr id="0" name=""/>
        <dsp:cNvSpPr/>
      </dsp:nvSpPr>
      <dsp:spPr>
        <a:xfrm>
          <a:off x="6973793" y="2090605"/>
          <a:ext cx="2212442" cy="139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توفير المساعدات للموظفين</a:t>
          </a:r>
          <a:endParaRPr lang="en-US" sz="2800" b="1" kern="1200">
            <a:latin typeface="Times New Roman" panose="02020603050405020304" pitchFamily="18" charset="0"/>
            <a:cs typeface="Times New Roman" panose="02020603050405020304" pitchFamily="18" charset="0"/>
          </a:endParaRPr>
        </a:p>
      </dsp:txBody>
      <dsp:txXfrm>
        <a:off x="6973793" y="2090605"/>
        <a:ext cx="2212442" cy="1393737"/>
      </dsp:txXfrm>
    </dsp:sp>
    <dsp:sp modelId="{0396A55E-B317-473F-8E14-4483DA35DF5B}">
      <dsp:nvSpPr>
        <dsp:cNvPr id="0" name=""/>
        <dsp:cNvSpPr/>
      </dsp:nvSpPr>
      <dsp:spPr>
        <a:xfrm>
          <a:off x="7905797" y="1567954"/>
          <a:ext cx="348434" cy="34843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833CC-4F74-4E39-9B1D-5A246EC9BFD5}">
      <dsp:nvSpPr>
        <dsp:cNvPr id="0" name=""/>
        <dsp:cNvSpPr/>
      </dsp:nvSpPr>
      <dsp:spPr>
        <a:xfrm>
          <a:off x="4186638" y="921"/>
          <a:ext cx="3672456" cy="11808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15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البيانات الخارجية:</a:t>
          </a:r>
          <a:endParaRPr lang="en-US" sz="2800" b="1" kern="1200" dirty="0">
            <a:latin typeface="Times New Roman" panose="02020603050405020304" pitchFamily="18" charset="0"/>
            <a:cs typeface="Times New Roman" panose="02020603050405020304" pitchFamily="18" charset="0"/>
          </a:endParaRPr>
        </a:p>
      </dsp:txBody>
      <dsp:txXfrm>
        <a:off x="4186638" y="921"/>
        <a:ext cx="3672456" cy="1180800"/>
      </dsp:txXfrm>
    </dsp:sp>
    <dsp:sp modelId="{9E21B5B2-9A58-4C46-BB5E-C97F913646D8}">
      <dsp:nvSpPr>
        <dsp:cNvPr id="0" name=""/>
        <dsp:cNvSpPr/>
      </dsp:nvSpPr>
      <dsp:spPr>
        <a:xfrm>
          <a:off x="4186638" y="1181721"/>
          <a:ext cx="3672456" cy="236344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15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الظروف الاقتصادية العامة</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15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التطور التقني</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15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المنافسة بين الشركات</a:t>
          </a:r>
          <a:endParaRPr lang="en-US" sz="2800" b="1" kern="1200" dirty="0">
            <a:latin typeface="Times New Roman" panose="02020603050405020304" pitchFamily="18" charset="0"/>
            <a:cs typeface="Times New Roman" panose="02020603050405020304" pitchFamily="18" charset="0"/>
          </a:endParaRPr>
        </a:p>
      </dsp:txBody>
      <dsp:txXfrm>
        <a:off x="4186638" y="1181721"/>
        <a:ext cx="3672456" cy="2363445"/>
      </dsp:txXfrm>
    </dsp:sp>
    <dsp:sp modelId="{EFEF9AB9-30D1-4C1F-9BB0-4E0B913A344C}">
      <dsp:nvSpPr>
        <dsp:cNvPr id="0" name=""/>
        <dsp:cNvSpPr/>
      </dsp:nvSpPr>
      <dsp:spPr>
        <a:xfrm>
          <a:off x="38" y="921"/>
          <a:ext cx="3672456" cy="1180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15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البيانات الداخلية:</a:t>
          </a:r>
          <a:endParaRPr lang="en-US" sz="2800" b="1" kern="1200" dirty="0">
            <a:latin typeface="Times New Roman" panose="02020603050405020304" pitchFamily="18" charset="0"/>
            <a:cs typeface="Times New Roman" panose="02020603050405020304" pitchFamily="18" charset="0"/>
          </a:endParaRPr>
        </a:p>
      </dsp:txBody>
      <dsp:txXfrm>
        <a:off x="38" y="921"/>
        <a:ext cx="3672456" cy="1180800"/>
      </dsp:txXfrm>
    </dsp:sp>
    <dsp:sp modelId="{286B7FEE-09BA-440C-9DCD-73BCF06280CA}">
      <dsp:nvSpPr>
        <dsp:cNvPr id="0" name=""/>
        <dsp:cNvSpPr/>
      </dsp:nvSpPr>
      <dsp:spPr>
        <a:xfrm>
          <a:off x="38" y="1181721"/>
          <a:ext cx="3672456" cy="236344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15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خُطط الشركة</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15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تطورات الهيكل التنظيمي</a:t>
          </a:r>
          <a:endParaRPr lang="en-US" sz="2800" b="1" kern="1200" dirty="0">
            <a:latin typeface="Times New Roman" panose="02020603050405020304" pitchFamily="18" charset="0"/>
            <a:cs typeface="Times New Roman" panose="02020603050405020304" pitchFamily="18" charset="0"/>
          </a:endParaRPr>
        </a:p>
        <a:p>
          <a:pPr marL="285750" lvl="1" indent="-285750" algn="ctr" defTabSz="1244600" rtl="1">
            <a:lnSpc>
              <a:spcPct val="150000"/>
            </a:lnSpc>
            <a:spcBef>
              <a:spcPct val="0"/>
            </a:spcBef>
            <a:spcAft>
              <a:spcPct val="15000"/>
            </a:spcAft>
            <a:buChar char="••"/>
          </a:pPr>
          <a:r>
            <a:rPr lang="ar-SA" sz="2800" b="1" kern="1200" dirty="0" smtClean="0">
              <a:latin typeface="Times New Roman" panose="02020603050405020304" pitchFamily="18" charset="0"/>
              <a:cs typeface="Times New Roman" panose="02020603050405020304" pitchFamily="18" charset="0"/>
            </a:rPr>
            <a:t>التنظيم داخل الشركة</a:t>
          </a:r>
          <a:endParaRPr lang="en-US" sz="2800" b="1" kern="1200" dirty="0">
            <a:latin typeface="Times New Roman" panose="02020603050405020304" pitchFamily="18" charset="0"/>
            <a:cs typeface="Times New Roman" panose="02020603050405020304" pitchFamily="18" charset="0"/>
          </a:endParaRPr>
        </a:p>
      </dsp:txBody>
      <dsp:txXfrm>
        <a:off x="38" y="1181721"/>
        <a:ext cx="3672456" cy="23634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DD457-C6E4-4DBB-B896-751D8E947D11}">
      <dsp:nvSpPr>
        <dsp:cNvPr id="0" name=""/>
        <dsp:cNvSpPr/>
      </dsp:nvSpPr>
      <dsp:spPr>
        <a:xfrm>
          <a:off x="1644" y="774627"/>
          <a:ext cx="1935088" cy="1935088"/>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494" tIns="35560" rIns="106494" bIns="3556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الدقة في العمل</a:t>
          </a:r>
          <a:endParaRPr lang="en-US" sz="2800" b="1" kern="1200" dirty="0">
            <a:latin typeface="Times New Roman" panose="02020603050405020304" pitchFamily="18" charset="0"/>
            <a:cs typeface="Times New Roman" panose="02020603050405020304" pitchFamily="18" charset="0"/>
          </a:endParaRPr>
        </a:p>
      </dsp:txBody>
      <dsp:txXfrm>
        <a:off x="285031" y="1058014"/>
        <a:ext cx="1368314" cy="1368314"/>
      </dsp:txXfrm>
    </dsp:sp>
    <dsp:sp modelId="{ACE513F1-91BF-49EB-BDD7-38EDE0FF5BF0}">
      <dsp:nvSpPr>
        <dsp:cNvPr id="0" name=""/>
        <dsp:cNvSpPr/>
      </dsp:nvSpPr>
      <dsp:spPr>
        <a:xfrm>
          <a:off x="1549715" y="774627"/>
          <a:ext cx="1935088" cy="193508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494" tIns="35560" rIns="106494"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السرعة في العمل</a:t>
          </a:r>
          <a:endParaRPr lang="en-US" sz="2800" b="1" kern="1200">
            <a:latin typeface="Times New Roman" panose="02020603050405020304" pitchFamily="18" charset="0"/>
            <a:cs typeface="Times New Roman" panose="02020603050405020304" pitchFamily="18" charset="0"/>
          </a:endParaRPr>
        </a:p>
      </dsp:txBody>
      <dsp:txXfrm>
        <a:off x="1833102" y="1058014"/>
        <a:ext cx="1368314" cy="1368314"/>
      </dsp:txXfrm>
    </dsp:sp>
    <dsp:sp modelId="{BEC89659-2A45-41CD-B268-5E9642EE55A3}">
      <dsp:nvSpPr>
        <dsp:cNvPr id="0" name=""/>
        <dsp:cNvSpPr/>
      </dsp:nvSpPr>
      <dsp:spPr>
        <a:xfrm>
          <a:off x="3097785" y="774627"/>
          <a:ext cx="1935088" cy="1935088"/>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494" tIns="35560" rIns="106494"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التطور المستمر</a:t>
          </a:r>
          <a:endParaRPr lang="en-US" sz="2800" b="1" kern="1200">
            <a:latin typeface="Times New Roman" panose="02020603050405020304" pitchFamily="18" charset="0"/>
            <a:cs typeface="Times New Roman" panose="02020603050405020304" pitchFamily="18" charset="0"/>
          </a:endParaRPr>
        </a:p>
      </dsp:txBody>
      <dsp:txXfrm>
        <a:off x="3381172" y="1058014"/>
        <a:ext cx="1368314" cy="1368314"/>
      </dsp:txXfrm>
    </dsp:sp>
    <dsp:sp modelId="{8D65E7EE-D0D1-41DA-8D71-9876BCE0B6ED}">
      <dsp:nvSpPr>
        <dsp:cNvPr id="0" name=""/>
        <dsp:cNvSpPr/>
      </dsp:nvSpPr>
      <dsp:spPr>
        <a:xfrm>
          <a:off x="4645856" y="774627"/>
          <a:ext cx="1935088" cy="1935088"/>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494" tIns="35560" rIns="106494"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الأمانة والسرية</a:t>
          </a:r>
          <a:endParaRPr lang="en-US" sz="2800" b="1" kern="1200">
            <a:latin typeface="Times New Roman" panose="02020603050405020304" pitchFamily="18" charset="0"/>
            <a:cs typeface="Times New Roman" panose="02020603050405020304" pitchFamily="18" charset="0"/>
          </a:endParaRPr>
        </a:p>
      </dsp:txBody>
      <dsp:txXfrm>
        <a:off x="4929243" y="1058014"/>
        <a:ext cx="1368314" cy="1368314"/>
      </dsp:txXfrm>
    </dsp:sp>
    <dsp:sp modelId="{25DF6683-9DDF-474C-A04D-57DC16DD7196}">
      <dsp:nvSpPr>
        <dsp:cNvPr id="0" name=""/>
        <dsp:cNvSpPr/>
      </dsp:nvSpPr>
      <dsp:spPr>
        <a:xfrm>
          <a:off x="6193926" y="774627"/>
          <a:ext cx="1935088" cy="1935088"/>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494" tIns="35560" rIns="106494"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المرونة</a:t>
          </a:r>
          <a:endParaRPr lang="en-US" sz="2800" b="1" kern="1200">
            <a:latin typeface="Times New Roman" panose="02020603050405020304" pitchFamily="18" charset="0"/>
            <a:cs typeface="Times New Roman" panose="02020603050405020304" pitchFamily="18" charset="0"/>
          </a:endParaRPr>
        </a:p>
      </dsp:txBody>
      <dsp:txXfrm>
        <a:off x="6477313" y="1058014"/>
        <a:ext cx="1368314" cy="1368314"/>
      </dsp:txXfrm>
    </dsp:sp>
    <dsp:sp modelId="{89CC3023-9D3E-438D-8D43-2A9D004DC52F}">
      <dsp:nvSpPr>
        <dsp:cNvPr id="0" name=""/>
        <dsp:cNvSpPr/>
      </dsp:nvSpPr>
      <dsp:spPr>
        <a:xfrm>
          <a:off x="7741997" y="774627"/>
          <a:ext cx="1935088" cy="1935088"/>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494" tIns="35560" rIns="106494"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البساطة في الإجراءات</a:t>
          </a:r>
          <a:endParaRPr lang="en-US" sz="2800" b="1" kern="1200">
            <a:latin typeface="Times New Roman" panose="02020603050405020304" pitchFamily="18" charset="0"/>
            <a:cs typeface="Times New Roman" panose="02020603050405020304" pitchFamily="18" charset="0"/>
          </a:endParaRPr>
        </a:p>
      </dsp:txBody>
      <dsp:txXfrm>
        <a:off x="8025384" y="1058014"/>
        <a:ext cx="1368314" cy="1368314"/>
      </dsp:txXfrm>
    </dsp:sp>
    <dsp:sp modelId="{FA4F8AA8-CD87-4213-9D7C-2CFC62718B4B}">
      <dsp:nvSpPr>
        <dsp:cNvPr id="0" name=""/>
        <dsp:cNvSpPr/>
      </dsp:nvSpPr>
      <dsp:spPr>
        <a:xfrm>
          <a:off x="9290068" y="774627"/>
          <a:ext cx="1935088" cy="193508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494" tIns="35560" rIns="106494" bIns="35560" numCol="1" spcCol="1270" anchor="ctr"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الإيجابية والتفاعل مع الآخرين</a:t>
          </a:r>
          <a:endParaRPr lang="en-US" sz="2800" b="1" kern="1200">
            <a:latin typeface="Times New Roman" panose="02020603050405020304" pitchFamily="18" charset="0"/>
            <a:cs typeface="Times New Roman" panose="02020603050405020304" pitchFamily="18" charset="0"/>
          </a:endParaRPr>
        </a:p>
      </dsp:txBody>
      <dsp:txXfrm>
        <a:off x="9573455" y="1058014"/>
        <a:ext cx="1368314" cy="13683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FFD96-B946-4EFE-9E09-EA6AC210A9D1}">
      <dsp:nvSpPr>
        <dsp:cNvPr id="0" name=""/>
        <dsp:cNvSpPr/>
      </dsp:nvSpPr>
      <dsp:spPr>
        <a:xfrm>
          <a:off x="0" y="0"/>
          <a:ext cx="858396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4E2D1-64EB-4833-BD26-998C545CAB77}">
      <dsp:nvSpPr>
        <dsp:cNvPr id="0" name=""/>
        <dsp:cNvSpPr/>
      </dsp:nvSpPr>
      <dsp:spPr>
        <a:xfrm>
          <a:off x="0" y="0"/>
          <a:ext cx="8583961" cy="81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إعداد الخطة الإستراتيجية للموارد البشرية</a:t>
          </a:r>
          <a:endParaRPr lang="en-US" sz="2800" b="1" kern="1200" dirty="0">
            <a:latin typeface="Times New Roman" panose="02020603050405020304" pitchFamily="18" charset="0"/>
            <a:cs typeface="Times New Roman" panose="02020603050405020304" pitchFamily="18" charset="0"/>
          </a:endParaRPr>
        </a:p>
      </dsp:txBody>
      <dsp:txXfrm>
        <a:off x="0" y="0"/>
        <a:ext cx="8583961" cy="812541"/>
      </dsp:txXfrm>
    </dsp:sp>
    <dsp:sp modelId="{B9942377-E7F4-4876-8A34-4DF23D696D6F}">
      <dsp:nvSpPr>
        <dsp:cNvPr id="0" name=""/>
        <dsp:cNvSpPr/>
      </dsp:nvSpPr>
      <dsp:spPr>
        <a:xfrm>
          <a:off x="0" y="812541"/>
          <a:ext cx="858396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55A5B-2F74-4C3B-A8A1-2CC371AEEF1B}">
      <dsp:nvSpPr>
        <dsp:cNvPr id="0" name=""/>
        <dsp:cNvSpPr/>
      </dsp:nvSpPr>
      <dsp:spPr>
        <a:xfrm>
          <a:off x="0" y="812541"/>
          <a:ext cx="8583961" cy="81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إعداد الهيكل التنظيمي المناسب العام والتفصيلي للشركة وتحديثه باستمرار</a:t>
          </a:r>
          <a:endParaRPr lang="en-US" sz="2800" b="1" kern="1200" dirty="0">
            <a:latin typeface="Times New Roman" panose="02020603050405020304" pitchFamily="18" charset="0"/>
            <a:cs typeface="Times New Roman" panose="02020603050405020304" pitchFamily="18" charset="0"/>
          </a:endParaRPr>
        </a:p>
      </dsp:txBody>
      <dsp:txXfrm>
        <a:off x="0" y="812541"/>
        <a:ext cx="8583961" cy="812541"/>
      </dsp:txXfrm>
    </dsp:sp>
    <dsp:sp modelId="{6884BD18-B534-48B1-8EB4-118D8C09ED2C}">
      <dsp:nvSpPr>
        <dsp:cNvPr id="0" name=""/>
        <dsp:cNvSpPr/>
      </dsp:nvSpPr>
      <dsp:spPr>
        <a:xfrm>
          <a:off x="0" y="1625083"/>
          <a:ext cx="858396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DB2A8-198B-40CC-862C-17A57F400995}">
      <dsp:nvSpPr>
        <dsp:cNvPr id="0" name=""/>
        <dsp:cNvSpPr/>
      </dsp:nvSpPr>
      <dsp:spPr>
        <a:xfrm>
          <a:off x="0" y="1625083"/>
          <a:ext cx="8583961" cy="81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dirty="0" smtClean="0">
              <a:latin typeface="Times New Roman" panose="02020603050405020304" pitchFamily="18" charset="0"/>
              <a:cs typeface="Times New Roman" panose="02020603050405020304" pitchFamily="18" charset="0"/>
            </a:rPr>
            <a:t>إعداد الوصف الوظيفي لوظائف الشركة وتحديثه باستمرار</a:t>
          </a:r>
          <a:endParaRPr lang="en-US" sz="2800" b="1" kern="1200" dirty="0">
            <a:latin typeface="Times New Roman" panose="02020603050405020304" pitchFamily="18" charset="0"/>
            <a:cs typeface="Times New Roman" panose="02020603050405020304" pitchFamily="18" charset="0"/>
          </a:endParaRPr>
        </a:p>
      </dsp:txBody>
      <dsp:txXfrm>
        <a:off x="0" y="1625083"/>
        <a:ext cx="8583961" cy="812541"/>
      </dsp:txXfrm>
    </dsp:sp>
    <dsp:sp modelId="{33553372-71AB-49A6-97B0-9F245884810C}">
      <dsp:nvSpPr>
        <dsp:cNvPr id="0" name=""/>
        <dsp:cNvSpPr/>
      </dsp:nvSpPr>
      <dsp:spPr>
        <a:xfrm>
          <a:off x="0" y="2437625"/>
          <a:ext cx="8583961"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7BF10-CFB7-4234-8214-FE50F2AF5602}">
      <dsp:nvSpPr>
        <dsp:cNvPr id="0" name=""/>
        <dsp:cNvSpPr/>
      </dsp:nvSpPr>
      <dsp:spPr>
        <a:xfrm>
          <a:off x="0" y="2437625"/>
          <a:ext cx="8583961" cy="81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b="1" kern="1200" smtClean="0">
              <a:latin typeface="Times New Roman" panose="02020603050405020304" pitchFamily="18" charset="0"/>
              <a:cs typeface="Times New Roman" panose="02020603050405020304" pitchFamily="18" charset="0"/>
            </a:rPr>
            <a:t>إعداد قاموس الجدارات والقدرات والمهارات للوظائف</a:t>
          </a:r>
          <a:endParaRPr lang="en-US" sz="2800" b="1" kern="1200">
            <a:latin typeface="Times New Roman" panose="02020603050405020304" pitchFamily="18" charset="0"/>
            <a:cs typeface="Times New Roman" panose="02020603050405020304" pitchFamily="18" charset="0"/>
          </a:endParaRPr>
        </a:p>
      </dsp:txBody>
      <dsp:txXfrm>
        <a:off x="0" y="2437625"/>
        <a:ext cx="8583961" cy="81254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CA6FC-9332-41A3-9760-84330677A003}"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AF41-5F6F-4746-B61B-2CF48010C939}" type="slidenum">
              <a:rPr lang="en-US" smtClean="0"/>
              <a:t>‹#›</a:t>
            </a:fld>
            <a:endParaRPr lang="en-US"/>
          </a:p>
        </p:txBody>
      </p:sp>
    </p:spTree>
    <p:extLst>
      <p:ext uri="{BB962C8B-B14F-4D97-AF65-F5344CB8AC3E}">
        <p14:creationId xmlns:p14="http://schemas.microsoft.com/office/powerpoint/2010/main" val="12781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94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4881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11838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85873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25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16406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141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89309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10198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637052"/>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637052"/>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637052"/>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48489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25089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07/10/1446</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226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0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7.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248808" y="4387019"/>
            <a:ext cx="4783893" cy="1126273"/>
          </a:xfrm>
          <a:prstGeom prst="rect">
            <a:avLst/>
          </a:prstGeom>
        </p:spPr>
        <p:txBody>
          <a:bodyPr vert="horz" lIns="91440" tIns="45720" rIns="91440" bIns="45720" rtlCol="0">
            <a:noAutofit/>
          </a:bodyPr>
          <a:lstStyle>
            <a:lvl1pPr marL="0" indent="0" algn="r" defTabSz="1219170" rtl="1" eaLnBrk="1" latinLnBrk="0" hangingPunct="1">
              <a:spcBef>
                <a:spcPct val="20000"/>
              </a:spcBef>
              <a:buFont typeface="Arial" pitchFamily="34" charset="0"/>
              <a:buNone/>
              <a:defRPr sz="3733" b="0" i="0" kern="1200">
                <a:solidFill>
                  <a:srgbClr val="002060"/>
                </a:solidFill>
                <a:latin typeface="+mn-lt"/>
                <a:ea typeface="+mn-ea"/>
                <a:cs typeface="+mn-cs"/>
              </a:defRPr>
            </a:lvl1pPr>
            <a:lvl2pPr marL="609585" indent="0" algn="ctr" defTabSz="1219170" rtl="1"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1"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1"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1"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1"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1"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1"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0" marR="0" lvl="0" indent="0" algn="r" defTabSz="1219170" rtl="1" eaLnBrk="1" fontAlgn="auto" latinLnBrk="0" hangingPunct="1">
              <a:lnSpc>
                <a:spcPct val="100000"/>
              </a:lnSpc>
              <a:spcBef>
                <a:spcPct val="20000"/>
              </a:spcBef>
              <a:spcAft>
                <a:spcPts val="0"/>
              </a:spcAft>
              <a:buClrTx/>
              <a:buSzTx/>
              <a:buFont typeface="Arial" pitchFamily="34" charset="0"/>
              <a:buNone/>
              <a:tabLst/>
              <a:defRPr/>
            </a:pPr>
            <a:endParaRPr kumimoji="0" lang="ar-EG" sz="6600" b="1" i="0" u="none" strike="noStrike" kern="1200" cap="none" spc="0" normalizeH="0" baseline="0" noProof="0" dirty="0" smtClean="0">
              <a:ln>
                <a:noFill/>
              </a:ln>
              <a:solidFill>
                <a:srgbClr val="7030A0"/>
              </a:solidFill>
              <a:effectLst/>
              <a:uLnTx/>
              <a:uFillTx/>
              <a:latin typeface="Traditional Arabic" panose="02020603050405020304" pitchFamily="18" charset="-78"/>
              <a:ea typeface="+mn-ea"/>
              <a:cs typeface="Traditional Arabic" panose="02020603050405020304" pitchFamily="18" charset="-78"/>
            </a:endParaRPr>
          </a:p>
        </p:txBody>
      </p:sp>
      <p:sp>
        <p:nvSpPr>
          <p:cNvPr id="6" name="Up Ribbon 5"/>
          <p:cNvSpPr/>
          <p:nvPr/>
        </p:nvSpPr>
        <p:spPr>
          <a:xfrm>
            <a:off x="1751121" y="1076817"/>
            <a:ext cx="8544092" cy="2142372"/>
          </a:xfrm>
          <a:prstGeom prst="ribbon2">
            <a:avLst>
              <a:gd name="adj1" fmla="val 17438"/>
              <a:gd name="adj2" fmla="val 69027"/>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مهارات اخصائي الموارد </a:t>
            </a:r>
            <a:r>
              <a:rPr kumimoji="0" lang="ar-EG" sz="6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البشرية</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93" y="4045907"/>
            <a:ext cx="10024533" cy="1467385"/>
          </a:xfrm>
          <a:prstGeom prst="rect">
            <a:avLst/>
          </a:prstGeom>
        </p:spPr>
      </p:pic>
    </p:spTree>
    <p:extLst>
      <p:ext uri="{BB962C8B-B14F-4D97-AF65-F5344CB8AC3E}">
        <p14:creationId xmlns:p14="http://schemas.microsoft.com/office/powerpoint/2010/main" val="298390135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19854" y="1455881"/>
            <a:ext cx="6472168" cy="4068762"/>
          </a:xfrm>
        </p:spPr>
        <p:txBody>
          <a:bodyPr>
            <a:noAutofit/>
          </a:bodyPr>
          <a:lstStyle/>
          <a:p>
            <a:pPr algn="just">
              <a:lnSpc>
                <a:spcPct val="150000"/>
              </a:lnSpc>
            </a:pPr>
            <a:r>
              <a:rPr lang="ar-EG" sz="2800" b="1" dirty="0">
                <a:solidFill>
                  <a:schemeClr val="tx1"/>
                </a:solidFill>
                <a:latin typeface="Times New Roman" panose="02020603050405020304" pitchFamily="18" charset="0"/>
                <a:cs typeface="Times New Roman" panose="02020603050405020304" pitchFamily="18" charset="0"/>
              </a:rPr>
              <a:t>تلعب الموارد البشرية دورًا رئيسيًا في ريادة الأعمال التجارية، فهي المسؤولة عن نجاح العمل وذلك لأنها تؤدي عدة وظائف منها: التوظيف والعلاقات الاجتماعية والتدريب المهني، إلخ. إن المهمات التي تقوم بها واسعة ومعترف بها باعتبارها الأداة الرئيسية لتطوير أي شركة، لأن الناس اليوم يجسدون تحديًا استراتيجيًا حقيقيًا.</a:t>
            </a:r>
            <a:endParaRPr lang="ar-EG"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7895064" y="413009"/>
            <a:ext cx="4096958"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ما هي الموارد البشرية؟</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51" y="1842911"/>
            <a:ext cx="3739444" cy="3294702"/>
          </a:xfrm>
          <a:prstGeom prst="ellipse">
            <a:avLst/>
          </a:prstGeom>
          <a:ln>
            <a:noFill/>
          </a:ln>
          <a:effectLst>
            <a:softEdge rad="112500"/>
          </a:effectLst>
        </p:spPr>
      </p:pic>
    </p:spTree>
    <p:extLst>
      <p:ext uri="{BB962C8B-B14F-4D97-AF65-F5344CB8AC3E}">
        <p14:creationId xmlns:p14="http://schemas.microsoft.com/office/powerpoint/2010/main" val="3404719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32" y="1521651"/>
            <a:ext cx="3708676" cy="3246928"/>
          </a:xfrm>
          <a:prstGeom prst="ellipse">
            <a:avLst/>
          </a:prstGeom>
          <a:ln>
            <a:noFill/>
          </a:ln>
          <a:effectLst>
            <a:softEdge rad="112500"/>
          </a:effectLst>
        </p:spPr>
      </p:pic>
      <p:sp>
        <p:nvSpPr>
          <p:cNvPr id="5" name="Rounded Rectangle 4"/>
          <p:cNvSpPr/>
          <p:nvPr/>
        </p:nvSpPr>
        <p:spPr>
          <a:xfrm>
            <a:off x="6200078" y="173840"/>
            <a:ext cx="5791946"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أعمال وممارسات الموارد البشرية</a:t>
            </a:r>
          </a:p>
        </p:txBody>
      </p:sp>
      <p:sp>
        <p:nvSpPr>
          <p:cNvPr id="6" name="Rectangle 5"/>
          <p:cNvSpPr/>
          <p:nvPr/>
        </p:nvSpPr>
        <p:spPr>
          <a:xfrm>
            <a:off x="5371917" y="1483122"/>
            <a:ext cx="6620107" cy="3323987"/>
          </a:xfrm>
          <a:prstGeom prst="rect">
            <a:avLst/>
          </a:prstGeom>
        </p:spPr>
        <p:txBody>
          <a:bodyPr wrap="square">
            <a:spAutoFit/>
          </a:bodyPr>
          <a:lstStyle/>
          <a:p>
            <a:pPr marL="285750" indent="-285750" algn="just" rtl="1">
              <a:lnSpc>
                <a:spcPct val="150000"/>
              </a:lnSpc>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هل هناك طريقة مثلى لأدائها؟</a:t>
            </a:r>
          </a:p>
          <a:p>
            <a:pPr marL="285750" indent="-285750" algn="just" rtl="1">
              <a:lnSpc>
                <a:spcPct val="150000"/>
              </a:lnSpc>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هل هناك مجموعة ممارسات الموارد البشرية المثلى؟ </a:t>
            </a:r>
          </a:p>
          <a:p>
            <a:pPr marL="285750" indent="-285750" algn="just" rtl="1">
              <a:lnSpc>
                <a:spcPct val="150000"/>
              </a:lnSpc>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والتي يمكن تطبيقها على نطاق واسع من الشركات والاستراتيجيات أو أن لكل شركة ممارسات موارد بشرية خاصة </a:t>
            </a:r>
            <a:r>
              <a:rPr lang="ar-SA" sz="2800" b="1" dirty="0" smtClean="0">
                <a:latin typeface="Times New Roman" panose="02020603050405020304" pitchFamily="18" charset="0"/>
                <a:cs typeface="Times New Roman" panose="02020603050405020304" pitchFamily="18" charset="0"/>
              </a:rPr>
              <a:t>بها؟</a:t>
            </a:r>
            <a:endParaRPr lang="ar-S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245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8146" y="105037"/>
            <a:ext cx="10627112" cy="661207"/>
          </a:xfrm>
          <a:prstGeom prst="rect">
            <a:avLst/>
          </a:prstGeom>
        </p:spPr>
        <p:txBody>
          <a:bodyPr wrap="square">
            <a:spAutoFit/>
          </a:bodyPr>
          <a:lstStyle/>
          <a:p>
            <a:pPr marL="285750" indent="-285750" algn="just" rtl="1">
              <a:lnSpc>
                <a:spcPct val="150000"/>
              </a:lnSpc>
              <a:buFont typeface="Wingdings" panose="05000000000000000000" pitchFamily="2" charset="2"/>
              <a:buChar char="Ø"/>
            </a:pPr>
            <a:r>
              <a:rPr lang="ar-EG" sz="2800" b="1" dirty="0">
                <a:solidFill>
                  <a:schemeClr val="accent6">
                    <a:lumMod val="50000"/>
                  </a:schemeClr>
                </a:solidFill>
                <a:latin typeface="Times New Roman" panose="02020603050405020304" pitchFamily="18" charset="0"/>
                <a:cs typeface="Times New Roman" panose="02020603050405020304" pitchFamily="18" charset="0"/>
              </a:rPr>
              <a:t>لا توجد إجابة محدده علية حتى الآن ولكن من الممكن أن نستنتج بعض النتائج والتي منها</a:t>
            </a:r>
            <a:r>
              <a:rPr lang="ar-EG" sz="2800" b="1" dirty="0" smtClean="0">
                <a:solidFill>
                  <a:schemeClr val="accent6">
                    <a:lumMod val="50000"/>
                  </a:schemeClr>
                </a:solidFill>
                <a:latin typeface="Times New Roman" panose="02020603050405020304" pitchFamily="18" charset="0"/>
                <a:cs typeface="Times New Roman" panose="02020603050405020304" pitchFamily="18" charset="0"/>
              </a:rPr>
              <a:t>:</a:t>
            </a:r>
            <a:endParaRPr lang="ar-EG" sz="2800" b="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672795194"/>
              </p:ext>
            </p:extLst>
          </p:nvPr>
        </p:nvGraphicFramePr>
        <p:xfrm>
          <a:off x="1178126" y="766244"/>
          <a:ext cx="10255250" cy="509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117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99" y="1747162"/>
            <a:ext cx="3886905" cy="3404447"/>
          </a:xfrm>
          <a:prstGeom prst="ellipse">
            <a:avLst/>
          </a:prstGeom>
          <a:ln>
            <a:noFill/>
          </a:ln>
          <a:effectLst>
            <a:softEdge rad="112500"/>
          </a:effectLst>
        </p:spPr>
      </p:pic>
      <p:sp>
        <p:nvSpPr>
          <p:cNvPr id="5" name="Rounded Rectangle 4"/>
          <p:cNvSpPr/>
          <p:nvPr/>
        </p:nvSpPr>
        <p:spPr>
          <a:xfrm>
            <a:off x="4640580" y="173840"/>
            <a:ext cx="7351444"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المستقبل الاستراتيجي لقسم الموارد البشرية</a:t>
            </a:r>
          </a:p>
        </p:txBody>
      </p:sp>
      <p:sp>
        <p:nvSpPr>
          <p:cNvPr id="6" name="Rectangle 5"/>
          <p:cNvSpPr/>
          <p:nvPr/>
        </p:nvSpPr>
        <p:spPr>
          <a:xfrm>
            <a:off x="5896024" y="1502956"/>
            <a:ext cx="6096000" cy="3892861"/>
          </a:xfrm>
          <a:prstGeom prst="rect">
            <a:avLst/>
          </a:prstGeom>
        </p:spPr>
        <p:txBody>
          <a:bodyPr>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بالرغم من أهمية الحاجة للموارد البشرية إلا أن مستقبل الموارد البشرية في حد ذاته محل شك حيث أظهرت نتائج إحدى الدراسات انخفاضاً نسبته 18% في نفقات  الموارد البشرية لكل موظف وقد زادت في السنوات الأخيرة ولكن بشكل طفيف ومن المتوقع أنها في طريقها للتوسع.</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33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327" y="70349"/>
            <a:ext cx="11608419" cy="1307537"/>
          </a:xfrm>
          <a:prstGeom prst="rect">
            <a:avLst/>
          </a:prstGeom>
        </p:spPr>
        <p:txBody>
          <a:bodyPr wrap="square">
            <a:spAutoFit/>
          </a:bodyPr>
          <a:lstStyle/>
          <a:p>
            <a:pPr marL="457200" indent="-457200" algn="just" rtl="1">
              <a:lnSpc>
                <a:spcPct val="150000"/>
              </a:lnSpc>
              <a:buFont typeface="Wingdings" panose="05000000000000000000" pitchFamily="2" charset="2"/>
              <a:buChar char="q"/>
            </a:pPr>
            <a:r>
              <a:rPr lang="ar-SA" sz="2800" b="1" dirty="0">
                <a:solidFill>
                  <a:schemeClr val="accent6">
                    <a:lumMod val="50000"/>
                  </a:schemeClr>
                </a:solidFill>
                <a:latin typeface="Times New Roman" panose="02020603050405020304" pitchFamily="18" charset="0"/>
                <a:cs typeface="Times New Roman" panose="02020603050405020304" pitchFamily="18" charset="0"/>
              </a:rPr>
              <a:t>ويقول خبير في الموارد البشرية انه من الممكن أن تساهم الموارد البشرية في تحقيق التميز التنظيمي من خلال أربعة وسائل أساسية تتمثل في</a:t>
            </a:r>
            <a:r>
              <a:rPr lang="ar-SA" sz="2800" b="1" dirty="0" smtClean="0">
                <a:solidFill>
                  <a:schemeClr val="accent6">
                    <a:lumMod val="50000"/>
                  </a:schemeClr>
                </a:solidFill>
                <a:latin typeface="Times New Roman" panose="02020603050405020304" pitchFamily="18" charset="0"/>
                <a:cs typeface="Times New Roman" panose="02020603050405020304" pitchFamily="18" charset="0"/>
              </a:rPr>
              <a:t>:</a:t>
            </a:r>
            <a:endParaRPr lang="ar-SA" sz="2800" b="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3778715926"/>
              </p:ext>
            </p:extLst>
          </p:nvPr>
        </p:nvGraphicFramePr>
        <p:xfrm>
          <a:off x="1428594" y="1650380"/>
          <a:ext cx="9241883" cy="445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495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969" y="1504101"/>
            <a:ext cx="4311392" cy="3041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255834" y="716569"/>
            <a:ext cx="5620213" cy="4616648"/>
          </a:xfrm>
          <a:prstGeom prst="rect">
            <a:avLst/>
          </a:prstGeom>
        </p:spPr>
        <p:txBody>
          <a:bodyPr wrap="square">
            <a:spAutoFit/>
          </a:bodyPr>
          <a:lstStyle/>
          <a:p>
            <a:pPr algn="just" rtl="1">
              <a:lnSpc>
                <a:spcPct val="150000"/>
              </a:lnSpc>
            </a:pPr>
            <a:r>
              <a:rPr lang="ar-SA" sz="2800" b="1" u="sng" dirty="0">
                <a:solidFill>
                  <a:srgbClr val="002060"/>
                </a:solidFill>
                <a:latin typeface="Times New Roman" panose="02020603050405020304" pitchFamily="18" charset="0"/>
                <a:cs typeface="Times New Roman" panose="02020603050405020304" pitchFamily="18" charset="0"/>
              </a:rPr>
              <a:t>من يخطط للموارد البشرية؟</a:t>
            </a:r>
          </a:p>
          <a:p>
            <a:pPr algn="just" rtl="1">
              <a:lnSpc>
                <a:spcPct val="150000"/>
              </a:lnSpc>
            </a:pPr>
            <a:r>
              <a:rPr lang="ar-SA" sz="2800" b="1" dirty="0">
                <a:latin typeface="Times New Roman" panose="02020603050405020304" pitchFamily="18" charset="0"/>
                <a:cs typeface="Times New Roman" panose="02020603050405020304" pitchFamily="18" charset="0"/>
              </a:rPr>
              <a:t>مما لا شك فيه أن عملية التخطيط عملية جماعية، أي أنها تتطلب تضافر جهود اكثر من شخص وأكثر من وحدة تنظيمية حتى يكون التخطيط شاملاً ومتكاملاً. والأصل أن تخطيط الموارد البشرية يدخل ضمن اختصاصات إدارة الموارد البشرية</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825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0449" y="78878"/>
            <a:ext cx="10537904" cy="2031325"/>
          </a:xfrm>
          <a:prstGeom prst="rect">
            <a:avLst/>
          </a:prstGeom>
        </p:spPr>
        <p:txBody>
          <a:bodyPr wrap="square">
            <a:spAutoFit/>
          </a:bodyPr>
          <a:lstStyle/>
          <a:p>
            <a:pPr algn="just" rtl="1">
              <a:lnSpc>
                <a:spcPct val="150000"/>
              </a:lnSpc>
            </a:pPr>
            <a:r>
              <a:rPr lang="ar-EG" sz="2800" b="1" u="sng" dirty="0">
                <a:solidFill>
                  <a:srgbClr val="002060"/>
                </a:solidFill>
                <a:latin typeface="Times New Roman" panose="02020603050405020304" pitchFamily="18" charset="0"/>
                <a:cs typeface="Times New Roman" panose="02020603050405020304" pitchFamily="18" charset="0"/>
              </a:rPr>
              <a:t>المقومات الأساسية لتخطيط الموارد البشرية</a:t>
            </a:r>
          </a:p>
          <a:p>
            <a:pPr algn="just" rtl="1">
              <a:lnSpc>
                <a:spcPct val="150000"/>
              </a:lnSpc>
            </a:pPr>
            <a:r>
              <a:rPr lang="ar-SA" sz="2800" b="1" dirty="0" smtClean="0">
                <a:latin typeface="Times New Roman" panose="02020603050405020304" pitchFamily="18" charset="0"/>
                <a:cs typeface="Times New Roman" panose="02020603050405020304" pitchFamily="18" charset="0"/>
              </a:rPr>
              <a:t>تتمثل </a:t>
            </a:r>
            <a:r>
              <a:rPr lang="ar-SA" sz="2800" b="1" dirty="0">
                <a:latin typeface="Times New Roman" panose="02020603050405020304" pitchFamily="18" charset="0"/>
                <a:cs typeface="Times New Roman" panose="02020603050405020304" pitchFamily="18" charset="0"/>
              </a:rPr>
              <a:t>اهم المقومات التي يجب توافرها لضمان وجود تخطيط فعال وسليم للموارد البشرية بالمنظمة فيما يلي</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275480772"/>
              </p:ext>
            </p:extLst>
          </p:nvPr>
        </p:nvGraphicFramePr>
        <p:xfrm>
          <a:off x="1853581" y="2375210"/>
          <a:ext cx="8539356" cy="3361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064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7668" y="976313"/>
            <a:ext cx="8624356" cy="1384995"/>
          </a:xfrm>
          <a:prstGeom prst="rect">
            <a:avLst/>
          </a:prstGeom>
        </p:spPr>
        <p:txBody>
          <a:bodyPr wrap="square">
            <a:spAutoFit/>
          </a:bodyPr>
          <a:lstStyle/>
          <a:p>
            <a:pPr algn="just" rtl="1">
              <a:lnSpc>
                <a:spcPct val="150000"/>
              </a:lnSpc>
            </a:pPr>
            <a:r>
              <a:rPr lang="ar-SA" sz="2800" b="1" dirty="0" smtClean="0">
                <a:latin typeface="Times New Roman" panose="02020603050405020304" pitchFamily="18" charset="0"/>
                <a:cs typeface="Times New Roman" panose="02020603050405020304" pitchFamily="18" charset="0"/>
              </a:rPr>
              <a:t>تتضمن </a:t>
            </a:r>
            <a:r>
              <a:rPr lang="ar-SA" sz="2800" b="1" dirty="0">
                <a:latin typeface="Times New Roman" panose="02020603050405020304" pitchFamily="18" charset="0"/>
                <a:cs typeface="Times New Roman" panose="02020603050405020304" pitchFamily="18" charset="0"/>
              </a:rPr>
              <a:t>عملية تخطيط الموارد البشرية عدداً من الخطوات الواجب على المخطط اتباعها، وتتمثل هذه الخطوات فيما يلي</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3367668" y="173840"/>
            <a:ext cx="8624356"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a:solidFill>
                  <a:schemeClr val="bg1"/>
                </a:solidFill>
                <a:latin typeface="Times New Roman" panose="02020603050405020304" pitchFamily="18" charset="0"/>
                <a:cs typeface="Times New Roman" panose="02020603050405020304" pitchFamily="18" charset="0"/>
              </a:rPr>
              <a:t>الخطوات التفصيلية اللازمة لتخطيط الموارد البشرية</a:t>
            </a:r>
            <a:endParaRPr lang="ar-EG"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1543190500"/>
              </p:ext>
            </p:extLst>
          </p:nvPr>
        </p:nvGraphicFramePr>
        <p:xfrm>
          <a:off x="392770" y="2495122"/>
          <a:ext cx="11360616" cy="3124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9229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061515"/>
      </p:ext>
    </p:extLst>
  </p:cSld>
  <p:clrMapOvr>
    <a:masterClrMapping/>
  </p:clrMapOvr>
  <p:transition spd="slow">
    <p:wheel spokes="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10 –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5" y="2974055"/>
            <a:ext cx="6196405" cy="2359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574517" y="1406187"/>
            <a:ext cx="9422780" cy="1384995"/>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2800" b="1" i="0"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"مناقشة – فردي"</a:t>
            </a:r>
          </a:p>
          <a:p>
            <a:pPr lvl="0" algn="ctr" rtl="1">
              <a:lnSpc>
                <a:spcPct val="150000"/>
              </a:lnSpc>
            </a:pPr>
            <a:r>
              <a:rPr lang="ar-SA" sz="2800" b="1" dirty="0">
                <a:solidFill>
                  <a:srgbClr val="000000"/>
                </a:solidFill>
                <a:latin typeface="Times New Roman" panose="02020603050405020304" pitchFamily="18" charset="0"/>
                <a:cs typeface="Times New Roman" panose="02020603050405020304" pitchFamily="18" charset="0"/>
              </a:rPr>
              <a:t>عزيزي المتدرب مما تم شرحة اذكر المقومات الأساسية لتخطيط الموارد البشرية.</a:t>
            </a:r>
            <a:endParaRPr kumimoji="0" lang="ar-SA"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48738645"/>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653668" y="147499"/>
            <a:ext cx="6261990" cy="6030276"/>
          </a:xfrm>
        </p:spPr>
        <p:txBody>
          <a:bodyPr>
            <a:noAutofit/>
          </a:bodyPr>
          <a:lstStyle/>
          <a:p>
            <a:pPr marL="0" lvl="0" indent="0" algn="just">
              <a:lnSpc>
                <a:spcPct val="150000"/>
              </a:lnSpc>
              <a:buClr>
                <a:srgbClr val="0070C0"/>
              </a:buClr>
              <a:buNone/>
            </a:pPr>
            <a:r>
              <a:rPr lang="ar-EG"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كيف يتم تقسيم الموارد البشرية؟</a:t>
            </a:r>
          </a:p>
          <a:p>
            <a:pPr marL="342900" lvl="0" indent="-342900" algn="just">
              <a:lnSpc>
                <a:spcPct val="150000"/>
              </a:lnSpc>
              <a:buClr>
                <a:srgbClr val="0070C0"/>
              </a:buClr>
              <a:buFont typeface="Symbol" panose="05050102010706020507" pitchFamily="18" charset="2"/>
              <a:buChar char=""/>
            </a:pPr>
            <a:r>
              <a:rPr lang="ar-EG"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من </a:t>
            </a:r>
            <a:r>
              <a:rPr lang="ar-EG"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الناحية الإدارية:</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50000"/>
              </a:lnSpc>
              <a:spcAft>
                <a:spcPts val="800"/>
              </a:spcAft>
            </a:pP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وذلك لإدارة الموارد البشرية عبر شركات تغطي الرواتب والجوانب القانونية وعقود التوظيف.</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Clr>
                <a:srgbClr val="0070C0"/>
              </a:buClr>
              <a:buFont typeface="Symbol" panose="05050102010706020507" pitchFamily="18" charset="2"/>
              <a:buChar char=""/>
            </a:pPr>
            <a:r>
              <a:rPr lang="ar-EG"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ومن ناحية أخرى:</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50000"/>
              </a:lnSpc>
              <a:spcAft>
                <a:spcPts val="800"/>
              </a:spcAft>
            </a:pP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تطوير الموارد البشرية في الشركات التي تشمل الإدارة الوظيفية والمهارات وإدارة الأداء وإدارة الموارد البشرية والتوظيف والتدريب</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67" y="1508207"/>
            <a:ext cx="3582846" cy="3308860"/>
          </a:xfrm>
          <a:prstGeom prst="ellipse">
            <a:avLst/>
          </a:prstGeom>
          <a:ln>
            <a:noFill/>
          </a:ln>
          <a:effectLst>
            <a:softEdge rad="112500"/>
          </a:effectLst>
        </p:spPr>
      </p:pic>
    </p:spTree>
    <p:extLst>
      <p:ext uri="{BB962C8B-B14F-4D97-AF65-F5344CB8AC3E}">
        <p14:creationId xmlns:p14="http://schemas.microsoft.com/office/powerpoint/2010/main" val="2004750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65180" y="490653"/>
            <a:ext cx="6081132" cy="5105942"/>
          </a:xfrm>
        </p:spPr>
        <p:txBody>
          <a:bodyPr>
            <a:noAutofit/>
          </a:bodyPr>
          <a:lstStyle/>
          <a:p>
            <a:pPr algn="just">
              <a:lnSpc>
                <a:spcPct val="150000"/>
              </a:lnSpc>
              <a:spcAft>
                <a:spcPts val="800"/>
              </a:spcAft>
            </a:pPr>
            <a:r>
              <a:rPr lang="ar-EG"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كيف يتم إدارة الموارد البشرية؟</a:t>
            </a:r>
          </a:p>
          <a:p>
            <a:pPr algn="just">
              <a:lnSpc>
                <a:spcPct val="150000"/>
              </a:lnSpc>
              <a:spcAft>
                <a:spcPts val="800"/>
              </a:spcAft>
            </a:pP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إدارة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البشرية (</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(HRM</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تعبر عن مجموعة من الممارسات المنفذة لإدارة وتعبئة وتطوير الموارد البشرية والمشاركة في نشاط </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المؤسسة.</a:t>
            </a:r>
          </a:p>
          <a:p>
            <a:pPr algn="just">
              <a:lnSpc>
                <a:spcPct val="150000"/>
              </a:lnSpc>
              <a:spcAft>
                <a:spcPts val="800"/>
              </a:spcAft>
            </a:pP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وهذه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البشرية هي جميع الموظفين من جميع الحالات (العمال والموظفين والمديرين) الذين ينتمون إلى المؤسسة ويرتبطون بها</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872" y="1292883"/>
            <a:ext cx="3714532" cy="3501482"/>
          </a:xfrm>
          <a:prstGeom prst="ellipse">
            <a:avLst/>
          </a:prstGeom>
          <a:ln>
            <a:noFill/>
          </a:ln>
          <a:effectLst>
            <a:softEdge rad="112500"/>
          </a:effectLst>
        </p:spPr>
      </p:pic>
    </p:spTree>
    <p:extLst>
      <p:ext uri="{BB962C8B-B14F-4D97-AF65-F5344CB8AC3E}">
        <p14:creationId xmlns:p14="http://schemas.microsoft.com/office/powerpoint/2010/main" val="2922549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96829" y="971320"/>
            <a:ext cx="6695193" cy="5201463"/>
          </a:xfrm>
        </p:spPr>
        <p:txBody>
          <a:bodyPr>
            <a:noAutofit/>
          </a:bodyPr>
          <a:lstStyle/>
          <a:p>
            <a:pPr algn="just">
              <a:lnSpc>
                <a:spcPct val="150000"/>
              </a:lnSpc>
              <a:spcAft>
                <a:spcPts val="800"/>
              </a:spcAft>
            </a:pP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تتشارك قضايا إدارة الموارد البشرية في جميع مراحل حياة الموظفين في الشركة، بما في ذلك دخولهم </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ومغادرتهم.</a:t>
            </a:r>
          </a:p>
          <a:p>
            <a:pPr algn="just">
              <a:lnSpc>
                <a:spcPct val="150000"/>
              </a:lnSpc>
              <a:spcAft>
                <a:spcPts val="800"/>
              </a:spcAft>
            </a:pPr>
            <a:r>
              <a:rPr lang="ar-EG"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وبالتالي </a:t>
            </a:r>
            <a:r>
              <a:rPr lang="ar-EG"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فهي مقسمة إلى مهام متعددة منها:</a:t>
            </a:r>
            <a:endPar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تحديد </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الوظيفة والتوظيف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والإدارة الوظيفية والتدريب وإدارة الأجور والتعويضات وتقييم الأداء وإدارة المخالفات والعلاقات الاجتماعية والنقابية وتحفيز الموظفين وإشراكهم والاتصالات وظروف العمل والاختيار </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والإنصاف.</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6027"/>
          <a:stretch/>
        </p:blipFill>
        <p:spPr>
          <a:xfrm>
            <a:off x="331287" y="1845775"/>
            <a:ext cx="3750059" cy="3452552"/>
          </a:xfrm>
          <a:prstGeom prst="ellipse">
            <a:avLst/>
          </a:prstGeom>
          <a:ln>
            <a:noFill/>
          </a:ln>
          <a:effectLst>
            <a:softEdge rad="112500"/>
          </a:effectLst>
        </p:spPr>
      </p:pic>
      <p:sp>
        <p:nvSpPr>
          <p:cNvPr id="5" name="Rounded Rectangle 4"/>
          <p:cNvSpPr/>
          <p:nvPr/>
        </p:nvSpPr>
        <p:spPr>
          <a:xfrm>
            <a:off x="6724185" y="285352"/>
            <a:ext cx="5267837"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المهام الإدارية للموارد البشرية</a:t>
            </a:r>
          </a:p>
        </p:txBody>
      </p:sp>
    </p:spTree>
    <p:extLst>
      <p:ext uri="{BB962C8B-B14F-4D97-AF65-F5344CB8AC3E}">
        <p14:creationId xmlns:p14="http://schemas.microsoft.com/office/powerpoint/2010/main" val="2508376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722" y="226361"/>
            <a:ext cx="11831443" cy="1307537"/>
          </a:xfrm>
          <a:prstGeom prst="rect">
            <a:avLst/>
          </a:prstGeom>
        </p:spPr>
        <p:txBody>
          <a:bodyPr wrap="square">
            <a:spAutoFit/>
          </a:bodyPr>
          <a:lstStyle/>
          <a:p>
            <a:pPr marL="285750" indent="-285750" algn="ctr" rtl="1">
              <a:lnSpc>
                <a:spcPct val="150000"/>
              </a:lnSpc>
              <a:buFont typeface="Wingdings" panose="05000000000000000000" pitchFamily="2" charset="2"/>
              <a:buChar char="q"/>
            </a:pPr>
            <a:r>
              <a:rPr lang="ar-EG"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ومن أجل تعزيز المهارات والتحفيز والمعلومات والتنظيم، ومن الممكن إعطاء كل الاهتمام اللازمة لأدوات إدارة </a:t>
            </a:r>
            <a:r>
              <a:rPr lang="ar-EG" sz="2800"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معينة:</a:t>
            </a:r>
          </a:p>
        </p:txBody>
      </p:sp>
      <p:graphicFrame>
        <p:nvGraphicFramePr>
          <p:cNvPr id="7" name="Diagram 6"/>
          <p:cNvGraphicFramePr/>
          <p:nvPr>
            <p:extLst>
              <p:ext uri="{D42A27DB-BD31-4B8C-83A1-F6EECF244321}">
                <p14:modId xmlns:p14="http://schemas.microsoft.com/office/powerpoint/2010/main" val="2395359180"/>
              </p:ext>
            </p:extLst>
          </p:nvPr>
        </p:nvGraphicFramePr>
        <p:xfrm>
          <a:off x="3396164" y="1628078"/>
          <a:ext cx="5440557" cy="4409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377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59805" y="184540"/>
            <a:ext cx="4553416" cy="1555052"/>
          </a:xfrm>
        </p:spPr>
        <p:txBody>
          <a:bodyPr>
            <a:noAutofit/>
          </a:bodyPr>
          <a:lstStyle/>
          <a:p>
            <a:pPr algn="just">
              <a:lnSpc>
                <a:spcPct val="150000"/>
              </a:lnSpc>
              <a:spcAft>
                <a:spcPts val="800"/>
              </a:spcAft>
            </a:pPr>
            <a:r>
              <a:rPr lang="ar-EG"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مهام مدير الموارد البشرية</a:t>
            </a:r>
            <a:endParaRPr lang="ar-EG" sz="2800" b="1" u="sng"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لمدير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أربع مهام أساسية وهي</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886702319"/>
              </p:ext>
            </p:extLst>
          </p:nvPr>
        </p:nvGraphicFramePr>
        <p:xfrm>
          <a:off x="738457" y="680226"/>
          <a:ext cx="5929971" cy="479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23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24907" y="1701142"/>
            <a:ext cx="5067115" cy="3171940"/>
          </a:xfrm>
        </p:spPr>
        <p:txBody>
          <a:bodyPr>
            <a:noAutofit/>
          </a:bodyPr>
          <a:lstStyle/>
          <a:p>
            <a:pPr algn="just">
              <a:lnSpc>
                <a:spcPct val="150000"/>
              </a:lnSpc>
              <a:spcAft>
                <a:spcPts val="800"/>
              </a:spcAft>
            </a:pP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البشرية </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human resources</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بتعرف بأنها مجموعة الأفراد المشاركة في رسم أهداف وتحديد سياسات ونشاطات وإنجاز الأعمال التي تقوم بها المؤسسات. والموارد البشرية على خمسة أنواع هي</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ounded Rectangle 4"/>
          <p:cNvSpPr/>
          <p:nvPr/>
        </p:nvSpPr>
        <p:spPr>
          <a:xfrm>
            <a:off x="9188605" y="285352"/>
            <a:ext cx="2803417"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الموارد البشرية</a:t>
            </a:r>
          </a:p>
        </p:txBody>
      </p:sp>
      <p:graphicFrame>
        <p:nvGraphicFramePr>
          <p:cNvPr id="6" name="Diagram 5"/>
          <p:cNvGraphicFramePr/>
          <p:nvPr>
            <p:extLst>
              <p:ext uri="{D42A27DB-BD31-4B8C-83A1-F6EECF244321}">
                <p14:modId xmlns:p14="http://schemas.microsoft.com/office/powerpoint/2010/main" val="222619628"/>
              </p:ext>
            </p:extLst>
          </p:nvPr>
        </p:nvGraphicFramePr>
        <p:xfrm>
          <a:off x="415074" y="792234"/>
          <a:ext cx="5584282" cy="4989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182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06490" y="162549"/>
            <a:ext cx="5716115" cy="1609101"/>
          </a:xfrm>
        </p:spPr>
        <p:txBody>
          <a:bodyPr>
            <a:noAutofit/>
          </a:bodyPr>
          <a:lstStyle/>
          <a:p>
            <a:pPr marL="0" indent="0" algn="just">
              <a:lnSpc>
                <a:spcPct val="150000"/>
              </a:lnSpc>
              <a:spcAft>
                <a:spcPts val="800"/>
              </a:spcAft>
              <a:buNone/>
            </a:pPr>
            <a:r>
              <a:rPr lang="ar-EG"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دور الموارد البشرية و الغرض </a:t>
            </a:r>
            <a:r>
              <a:rPr lang="ar-EG" sz="2800" b="1" u="sng"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منها</a:t>
            </a:r>
          </a:p>
          <a:p>
            <a:pPr marL="0" indent="0" algn="just">
              <a:lnSpc>
                <a:spcPct val="150000"/>
              </a:lnSpc>
              <a:spcAft>
                <a:spcPts val="800"/>
              </a:spcAft>
              <a:buNone/>
            </a:pP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أهم الوظائف المناطة بإدارة الموارد البشرية هي:</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863811949"/>
              </p:ext>
            </p:extLst>
          </p:nvPr>
        </p:nvGraphicFramePr>
        <p:xfrm>
          <a:off x="3113405" y="1965960"/>
          <a:ext cx="6186170" cy="3783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913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45220719"/>
              </p:ext>
            </p:extLst>
          </p:nvPr>
        </p:nvGraphicFramePr>
        <p:xfrm>
          <a:off x="1273159" y="2136015"/>
          <a:ext cx="9676780" cy="281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709409" y="80010"/>
            <a:ext cx="5303799" cy="1384995"/>
          </a:xfrm>
          <a:prstGeom prst="rect">
            <a:avLst/>
          </a:prstGeom>
        </p:spPr>
        <p:txBody>
          <a:bodyPr wrap="square">
            <a:spAutoFit/>
          </a:bodyPr>
          <a:lstStyle/>
          <a:p>
            <a:pPr algn="r" rtl="1">
              <a:lnSpc>
                <a:spcPct val="150000"/>
              </a:lnSpc>
            </a:pPr>
            <a:r>
              <a:rPr lang="ar-SA" sz="2800" b="1" u="sng" dirty="0">
                <a:solidFill>
                  <a:srgbClr val="002060"/>
                </a:solidFill>
                <a:latin typeface="Times New Roman" panose="02020603050405020304" pitchFamily="18" charset="0"/>
                <a:cs typeface="Times New Roman" panose="02020603050405020304" pitchFamily="18" charset="0"/>
              </a:rPr>
              <a:t>تنمية الموارد البشرية</a:t>
            </a:r>
          </a:p>
          <a:p>
            <a:pPr algn="r" rtl="1">
              <a:lnSpc>
                <a:spcPct val="150000"/>
              </a:lnSpc>
            </a:pPr>
            <a:r>
              <a:rPr lang="ar-SA" sz="2800" b="1" dirty="0">
                <a:latin typeface="Times New Roman" panose="02020603050405020304" pitchFamily="18" charset="0"/>
                <a:cs typeface="Times New Roman" panose="02020603050405020304" pitchFamily="18" charset="0"/>
              </a:rPr>
              <a:t>هي تطور مناهج وأساليب وأدوات تهدف إلى:</a:t>
            </a:r>
          </a:p>
        </p:txBody>
      </p:sp>
    </p:spTree>
    <p:extLst>
      <p:ext uri="{BB962C8B-B14F-4D97-AF65-F5344CB8AC3E}">
        <p14:creationId xmlns:p14="http://schemas.microsoft.com/office/powerpoint/2010/main" val="2433091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97551" y="2419814"/>
            <a:ext cx="6036527" cy="2040673"/>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ماذا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تعني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الصفات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الاحترافية لإدارة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المهام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والواجبات الرئيسية لإدارة الموارد البشرية</a:t>
            </a: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الثاني</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55" y="2375210"/>
            <a:ext cx="3484981" cy="2129883"/>
          </a:xfrm>
          <a:prstGeom prst="rect">
            <a:avLst/>
          </a:prstGeom>
          <a:ln>
            <a:noFill/>
          </a:ln>
          <a:effectLst>
            <a:softEdge rad="112500"/>
          </a:effectLst>
        </p:spPr>
      </p:pic>
    </p:spTree>
    <p:extLst>
      <p:ext uri="{BB962C8B-B14F-4D97-AF65-F5344CB8AC3E}">
        <p14:creationId xmlns:p14="http://schemas.microsoft.com/office/powerpoint/2010/main" val="1430089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14117" y="1689915"/>
            <a:ext cx="4614436" cy="3907997"/>
          </a:xfrm>
        </p:spPr>
        <p:txBody>
          <a:bodyPr>
            <a:normAutofit/>
          </a:bodyPr>
          <a:lstStyle/>
          <a:p>
            <a:pPr algn="r">
              <a:buFont typeface="Wingdings" panose="05000000000000000000" pitchFamily="2" charset="2"/>
              <a:buChar char="q"/>
            </a:pPr>
            <a:r>
              <a:rPr lang="ar-EG" sz="2800" b="1" dirty="0" smtClean="0">
                <a:solidFill>
                  <a:schemeClr val="tx1"/>
                </a:solidFill>
                <a:latin typeface="Times New Roman" panose="02020603050405020304" pitchFamily="18" charset="0"/>
                <a:cs typeface="Times New Roman" panose="02020603050405020304" pitchFamily="18" charset="0"/>
              </a:rPr>
              <a:t>الإسم</a:t>
            </a:r>
            <a:endParaRPr lang="ar-EG" sz="2800" b="1" dirty="0">
              <a:solidFill>
                <a:schemeClr val="tx1"/>
              </a:solidFill>
              <a:latin typeface="Times New Roman" panose="02020603050405020304" pitchFamily="18" charset="0"/>
              <a:cs typeface="Times New Roman" panose="02020603050405020304" pitchFamily="18" charset="0"/>
            </a:endParaRPr>
          </a:p>
          <a:p>
            <a:pPr algn="r">
              <a:buFont typeface="Wingdings" panose="05000000000000000000" pitchFamily="2" charset="2"/>
              <a:buChar char="q"/>
            </a:pPr>
            <a:r>
              <a:rPr lang="ar-EG" sz="2800" b="1" dirty="0" smtClean="0">
                <a:solidFill>
                  <a:schemeClr val="tx1"/>
                </a:solidFill>
                <a:latin typeface="Times New Roman" panose="02020603050405020304" pitchFamily="18" charset="0"/>
                <a:cs typeface="Times New Roman" panose="02020603050405020304" pitchFamily="18" charset="0"/>
              </a:rPr>
              <a:t>الكنية</a:t>
            </a:r>
            <a:endParaRPr lang="ar-EG" sz="2800" b="1" dirty="0">
              <a:solidFill>
                <a:schemeClr val="tx1"/>
              </a:solidFill>
              <a:latin typeface="Times New Roman" panose="02020603050405020304" pitchFamily="18" charset="0"/>
              <a:cs typeface="Times New Roman" panose="02020603050405020304" pitchFamily="18" charset="0"/>
            </a:endParaRPr>
          </a:p>
          <a:p>
            <a:pPr algn="r">
              <a:buFont typeface="Wingdings" panose="05000000000000000000" pitchFamily="2" charset="2"/>
              <a:buChar char="q"/>
            </a:pPr>
            <a:r>
              <a:rPr lang="ar-EG" sz="2800" b="1" dirty="0">
                <a:solidFill>
                  <a:schemeClr val="tx1"/>
                </a:solidFill>
                <a:latin typeface="Times New Roman" panose="02020603050405020304" pitchFamily="18" charset="0"/>
                <a:cs typeface="Times New Roman" panose="02020603050405020304" pitchFamily="18" charset="0"/>
              </a:rPr>
              <a:t>الحالة </a:t>
            </a:r>
            <a:r>
              <a:rPr lang="ar-EG" sz="2800" b="1" dirty="0" smtClean="0">
                <a:solidFill>
                  <a:schemeClr val="tx1"/>
                </a:solidFill>
                <a:latin typeface="Times New Roman" panose="02020603050405020304" pitchFamily="18" charset="0"/>
                <a:cs typeface="Times New Roman" panose="02020603050405020304" pitchFamily="18" charset="0"/>
              </a:rPr>
              <a:t>الإجتماعية</a:t>
            </a:r>
            <a:endParaRPr lang="ar-EG" sz="2800" b="1" dirty="0">
              <a:solidFill>
                <a:schemeClr val="tx1"/>
              </a:solidFill>
              <a:latin typeface="Times New Roman" panose="02020603050405020304" pitchFamily="18" charset="0"/>
              <a:cs typeface="Times New Roman" panose="02020603050405020304" pitchFamily="18" charset="0"/>
            </a:endParaRPr>
          </a:p>
          <a:p>
            <a:pPr algn="r">
              <a:buFont typeface="Wingdings" panose="05000000000000000000" pitchFamily="2" charset="2"/>
              <a:buChar char="q"/>
            </a:pPr>
            <a:r>
              <a:rPr lang="ar-EG" sz="2800" b="1" dirty="0">
                <a:solidFill>
                  <a:schemeClr val="tx1"/>
                </a:solidFill>
                <a:latin typeface="Times New Roman" panose="02020603050405020304" pitchFamily="18" charset="0"/>
                <a:cs typeface="Times New Roman" panose="02020603050405020304" pitchFamily="18" charset="0"/>
              </a:rPr>
              <a:t>الخبرات </a:t>
            </a:r>
            <a:r>
              <a:rPr lang="ar-EG" sz="2800" b="1" dirty="0" smtClean="0">
                <a:solidFill>
                  <a:schemeClr val="tx1"/>
                </a:solidFill>
                <a:latin typeface="Times New Roman" panose="02020603050405020304" pitchFamily="18" charset="0"/>
                <a:cs typeface="Times New Roman" panose="02020603050405020304" pitchFamily="18" charset="0"/>
              </a:rPr>
              <a:t>العملية</a:t>
            </a:r>
            <a:endParaRPr lang="ar-EG" sz="2800" b="1" dirty="0">
              <a:solidFill>
                <a:schemeClr val="tx1"/>
              </a:solidFill>
              <a:latin typeface="Times New Roman" panose="02020603050405020304" pitchFamily="18" charset="0"/>
              <a:cs typeface="Times New Roman" panose="02020603050405020304" pitchFamily="18" charset="0"/>
            </a:endParaRPr>
          </a:p>
          <a:p>
            <a:pPr algn="r">
              <a:buFont typeface="Wingdings" panose="05000000000000000000" pitchFamily="2" charset="2"/>
              <a:buChar char="q"/>
            </a:pPr>
            <a:r>
              <a:rPr lang="ar-EG" sz="2800" b="1" dirty="0">
                <a:solidFill>
                  <a:schemeClr val="tx1"/>
                </a:solidFill>
                <a:latin typeface="Times New Roman" panose="02020603050405020304" pitchFamily="18" charset="0"/>
                <a:cs typeface="Times New Roman" panose="02020603050405020304" pitchFamily="18" charset="0"/>
              </a:rPr>
              <a:t>العمل الحالي مع شرح طبيعة </a:t>
            </a:r>
            <a:r>
              <a:rPr lang="ar-EG" sz="2800" b="1" dirty="0" smtClean="0">
                <a:solidFill>
                  <a:schemeClr val="tx1"/>
                </a:solidFill>
                <a:latin typeface="Times New Roman" panose="02020603050405020304" pitchFamily="18" charset="0"/>
                <a:cs typeface="Times New Roman" panose="02020603050405020304" pitchFamily="18" charset="0"/>
              </a:rPr>
              <a:t>العمل</a:t>
            </a:r>
            <a:endParaRPr lang="ar-EG" sz="2800" b="1" dirty="0">
              <a:solidFill>
                <a:schemeClr val="tx1"/>
              </a:solidFill>
              <a:latin typeface="Times New Roman" panose="02020603050405020304" pitchFamily="18" charset="0"/>
              <a:cs typeface="Times New Roman" panose="02020603050405020304" pitchFamily="18" charset="0"/>
            </a:endParaRPr>
          </a:p>
          <a:p>
            <a:pPr algn="r">
              <a:buFont typeface="Wingdings" panose="05000000000000000000" pitchFamily="2" charset="2"/>
              <a:buChar char="q"/>
            </a:pPr>
            <a:r>
              <a:rPr lang="ar-EG" sz="2800" b="1" dirty="0" smtClean="0">
                <a:solidFill>
                  <a:schemeClr val="tx1"/>
                </a:solidFill>
                <a:latin typeface="Times New Roman" panose="02020603050405020304" pitchFamily="18" charset="0"/>
                <a:cs typeface="Times New Roman" panose="02020603050405020304" pitchFamily="18" charset="0"/>
              </a:rPr>
              <a:t>الهوايات</a:t>
            </a:r>
            <a:endParaRPr lang="ar-EG" sz="2800" b="1" dirty="0">
              <a:solidFill>
                <a:schemeClr val="tx1"/>
              </a:solidFill>
              <a:latin typeface="Times New Roman" panose="02020603050405020304" pitchFamily="18" charset="0"/>
              <a:cs typeface="Times New Roman" panose="02020603050405020304" pitchFamily="18" charset="0"/>
            </a:endParaRPr>
          </a:p>
          <a:p>
            <a:pPr algn="r">
              <a:buFont typeface="Wingdings" panose="05000000000000000000" pitchFamily="2" charset="2"/>
              <a:buChar char="q"/>
            </a:pPr>
            <a:r>
              <a:rPr lang="ar-EG" sz="2800" b="1" dirty="0">
                <a:solidFill>
                  <a:schemeClr val="tx1"/>
                </a:solidFill>
                <a:latin typeface="Times New Roman" panose="02020603050405020304" pitchFamily="18" charset="0"/>
                <a:cs typeface="Times New Roman" panose="02020603050405020304" pitchFamily="18" charset="0"/>
              </a:rPr>
              <a:t>ما هي توقعاتك وأهدافك من </a:t>
            </a:r>
            <a:r>
              <a:rPr lang="ar-EG" sz="2800" b="1" dirty="0" smtClean="0">
                <a:solidFill>
                  <a:schemeClr val="tx1"/>
                </a:solidFill>
                <a:latin typeface="Times New Roman" panose="02020603050405020304" pitchFamily="18" charset="0"/>
                <a:cs typeface="Times New Roman" panose="02020603050405020304" pitchFamily="18" charset="0"/>
              </a:rPr>
              <a:t>الدورة</a:t>
            </a:r>
            <a:r>
              <a:rPr lang="en-US" sz="2800" b="1" dirty="0" smtClean="0">
                <a:solidFill>
                  <a:schemeClr val="tx1"/>
                </a:solidFill>
                <a:latin typeface="Times New Roman" panose="02020603050405020304" pitchFamily="18" charset="0"/>
                <a:cs typeface="Times New Roman" panose="02020603050405020304" pitchFamily="18" charset="0"/>
              </a:rPr>
              <a:t>.</a:t>
            </a:r>
            <a:endParaRPr lang="ar-EG" sz="2800" b="1" dirty="0">
              <a:solidFill>
                <a:schemeClr val="tx1"/>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9166303" y="439356"/>
            <a:ext cx="2462250" cy="854185"/>
          </a:xfrm>
          <a:prstGeom prst="cloudCallout">
            <a:avLst>
              <a:gd name="adj1" fmla="val -20833"/>
              <a:gd name="adj2" fmla="val 69194"/>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تعارف</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a:t>
            </a:r>
            <a:endParaRPr kumimoji="0" lang="ar-EG" sz="105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313" y1="55607" x2="65313" y2="55607"/>
                        <a14:foregroundMark x1="61563" y1="52103" x2="61563" y2="52103"/>
                        <a14:foregroundMark x1="88750" y1="47664" x2="88750" y2="47664"/>
                        <a14:foregroundMark x1="84688" y1="60280" x2="84688" y2="60280"/>
                        <a14:foregroundMark x1="87031" y1="38551" x2="87031" y2="38551"/>
                        <a14:foregroundMark x1="36250" y1="42757" x2="36250" y2="42757"/>
                      </a14:backgroundRemoval>
                    </a14:imgEffect>
                  </a14:imgLayer>
                </a14:imgProps>
              </a:ext>
              <a:ext uri="{28A0092B-C50C-407E-A947-70E740481C1C}">
                <a14:useLocalDpi xmlns:a14="http://schemas.microsoft.com/office/drawing/2010/main" val="0"/>
              </a:ext>
            </a:extLst>
          </a:blip>
          <a:srcRect t="18568" b="16937"/>
          <a:stretch/>
        </p:blipFill>
        <p:spPr>
          <a:xfrm>
            <a:off x="453127" y="2021410"/>
            <a:ext cx="4665282" cy="3245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9243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40351" y="1451014"/>
            <a:ext cx="6951672" cy="4052887"/>
          </a:xfrm>
        </p:spPr>
        <p:txBody>
          <a:bodyPr>
            <a:noAutofit/>
          </a:bodyPr>
          <a:lstStyle/>
          <a:p>
            <a:pPr algn="just">
              <a:lnSpc>
                <a:spcPct val="150000"/>
              </a:lnSpc>
              <a:spcAft>
                <a:spcPts val="800"/>
              </a:spcAft>
            </a:pP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إن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البشرية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تعني التركيز على المهام الخاصة بالموظفين؛ من خلال تقسيم الشركة وفقاً لمجموعة من الأنشطة التي تشمل التدريب، وتوظيف الموظفين الجُدد، وتوجيه الأفراد، وتوفير الاستحقاقات الخاصة بالموظفين، وتُعرَّف الموارد </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البشرية بأنها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جزء من إدارة المنشآت، </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وتهتم </a:t>
            </a:r>
            <a:r>
              <a:rPr lang="ar-EG"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بإدارة وتدريب الموظفين باعتبارهم من أهم أصول العمل</a:t>
            </a:r>
            <a:r>
              <a:rPr lang="ar-EG"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74" y="1847828"/>
            <a:ext cx="3568347" cy="3259258"/>
          </a:xfrm>
          <a:prstGeom prst="ellipse">
            <a:avLst/>
          </a:prstGeom>
          <a:ln>
            <a:noFill/>
          </a:ln>
          <a:effectLst>
            <a:softEdge rad="112500"/>
          </a:effectLst>
        </p:spPr>
      </p:pic>
      <p:sp>
        <p:nvSpPr>
          <p:cNvPr id="5" name="Rounded Rectangle 4"/>
          <p:cNvSpPr/>
          <p:nvPr/>
        </p:nvSpPr>
        <p:spPr>
          <a:xfrm>
            <a:off x="7328747" y="285352"/>
            <a:ext cx="4663276"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ماذا تعني الموارد البشرية؟</a:t>
            </a:r>
          </a:p>
        </p:txBody>
      </p:sp>
    </p:spTree>
    <p:extLst>
      <p:ext uri="{BB962C8B-B14F-4D97-AF65-F5344CB8AC3E}">
        <p14:creationId xmlns:p14="http://schemas.microsoft.com/office/powerpoint/2010/main" val="2942844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77738" y="134598"/>
            <a:ext cx="8809463" cy="1384995"/>
          </a:xfrm>
          <a:prstGeom prst="rect">
            <a:avLst/>
          </a:prstGeom>
        </p:spPr>
        <p:txBody>
          <a:bodyPr wrap="square">
            <a:spAutoFit/>
          </a:bodyPr>
          <a:lstStyle/>
          <a:p>
            <a:pPr algn="just" rtl="1">
              <a:lnSpc>
                <a:spcPct val="150000"/>
              </a:lnSpc>
            </a:pPr>
            <a:r>
              <a:rPr lang="ar-SA" sz="2800" b="1" u="sng" dirty="0">
                <a:solidFill>
                  <a:srgbClr val="002060"/>
                </a:solidFill>
                <a:latin typeface="Times New Roman" panose="02020603050405020304" pitchFamily="18" charset="0"/>
                <a:cs typeface="Times New Roman" panose="02020603050405020304" pitchFamily="18" charset="0"/>
              </a:rPr>
              <a:t>أهداف الموارد البشرية</a:t>
            </a:r>
          </a:p>
          <a:p>
            <a:pPr algn="just" rtl="1">
              <a:lnSpc>
                <a:spcPct val="150000"/>
              </a:lnSpc>
            </a:pPr>
            <a:r>
              <a:rPr lang="ar-SA" sz="2800" b="1" dirty="0">
                <a:latin typeface="Times New Roman" panose="02020603050405020304" pitchFamily="18" charset="0"/>
                <a:cs typeface="Times New Roman" panose="02020603050405020304" pitchFamily="18" charset="0"/>
              </a:rPr>
              <a:t>تسعى الموارد البشرية إلى تحقيق أهداف تساهم في تطور بيئة العمل، ومنها</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645426512"/>
              </p:ext>
            </p:extLst>
          </p:nvPr>
        </p:nvGraphicFramePr>
        <p:xfrm>
          <a:off x="1162204" y="1862254"/>
          <a:ext cx="10212040" cy="3484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332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53631" y="122664"/>
            <a:ext cx="9378174" cy="1487587"/>
          </a:xfrm>
          <a:prstGeom prst="rect">
            <a:avLst/>
          </a:prstGeom>
        </p:spPr>
        <p:txBody>
          <a:bodyPr wrap="square">
            <a:spAutoFit/>
          </a:bodyPr>
          <a:lstStyle/>
          <a:p>
            <a:pPr algn="just" rtl="1">
              <a:lnSpc>
                <a:spcPct val="150000"/>
              </a:lnSpc>
              <a:spcAft>
                <a:spcPts val="800"/>
              </a:spcAft>
            </a:pPr>
            <a:r>
              <a:rPr lang="ar-EG"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تخطيط الموارد البشرية</a:t>
            </a:r>
          </a:p>
          <a:p>
            <a:pPr algn="just" rtl="1">
              <a:lnSpc>
                <a:spcPct val="150000"/>
              </a:lnSpc>
              <a:spcAft>
                <a:spcPts val="800"/>
              </a:spcAft>
            </a:pPr>
            <a:r>
              <a:rPr lang="ar-EG" sz="2800" b="1" dirty="0">
                <a:latin typeface="Times New Roman" panose="02020603050405020304" pitchFamily="18" charset="0"/>
                <a:ea typeface="Calibri" panose="020F0502020204030204" pitchFamily="34" charset="0"/>
                <a:cs typeface="Times New Roman" panose="02020603050405020304" pitchFamily="18" charset="0"/>
              </a:rPr>
              <a:t>يعتمد تطبيق عملية تخطيط الموارد البشريّة على استخدام نوعين من البيانات هي</a:t>
            </a:r>
            <a:r>
              <a:rPr lang="ar-EG"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66082902"/>
              </p:ext>
            </p:extLst>
          </p:nvPr>
        </p:nvGraphicFramePr>
        <p:xfrm>
          <a:off x="2132358" y="1951463"/>
          <a:ext cx="7859133" cy="354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4908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62654" y="285352"/>
            <a:ext cx="6929369"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الصفات الاحترافية لإدارة الموارد البشرية</a:t>
            </a:r>
          </a:p>
        </p:txBody>
      </p:sp>
      <p:graphicFrame>
        <p:nvGraphicFramePr>
          <p:cNvPr id="6" name="Diagram 5"/>
          <p:cNvGraphicFramePr/>
          <p:nvPr>
            <p:extLst>
              <p:ext uri="{D42A27DB-BD31-4B8C-83A1-F6EECF244321}">
                <p14:modId xmlns:p14="http://schemas.microsoft.com/office/powerpoint/2010/main" val="3204741023"/>
              </p:ext>
            </p:extLst>
          </p:nvPr>
        </p:nvGraphicFramePr>
        <p:xfrm>
          <a:off x="459677" y="1572322"/>
          <a:ext cx="11226801" cy="3484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22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77506" y="1132430"/>
            <a:ext cx="10214517" cy="651765"/>
          </a:xfrm>
        </p:spPr>
        <p:txBody>
          <a:bodyPr>
            <a:normAutofit/>
          </a:bodyPr>
          <a:lstStyle/>
          <a:p>
            <a:pPr lvl="0">
              <a:lnSpc>
                <a:spcPct val="115000"/>
              </a:lnSpc>
              <a:buClr>
                <a:schemeClr val="accent2">
                  <a:lumMod val="75000"/>
                </a:schemeClr>
              </a:buClr>
              <a:buFont typeface="Wingdings" panose="05000000000000000000" pitchFamily="2" charset="2"/>
              <a:buChar char="q"/>
            </a:pPr>
            <a:r>
              <a:rPr lang="ar-EG"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إعداد البنية الأساسية للعمل المؤسسي المنظم بغرض تحقيق الضبط الإداري والتنظيمي</a:t>
            </a:r>
            <a:r>
              <a:rPr lang="ar-EG" sz="2800" b="1"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ounded Rectangle 4"/>
          <p:cNvSpPr/>
          <p:nvPr/>
        </p:nvSpPr>
        <p:spPr>
          <a:xfrm>
            <a:off x="3746810" y="285352"/>
            <a:ext cx="8245213"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المهام والواجبات الرئيسية لإدارة الموارد البشرية</a:t>
            </a:r>
          </a:p>
        </p:txBody>
      </p:sp>
      <p:graphicFrame>
        <p:nvGraphicFramePr>
          <p:cNvPr id="6" name="Diagram 5"/>
          <p:cNvGraphicFramePr/>
          <p:nvPr>
            <p:extLst>
              <p:ext uri="{D42A27DB-BD31-4B8C-83A1-F6EECF244321}">
                <p14:modId xmlns:p14="http://schemas.microsoft.com/office/powerpoint/2010/main" val="4122984932"/>
              </p:ext>
            </p:extLst>
          </p:nvPr>
        </p:nvGraphicFramePr>
        <p:xfrm>
          <a:off x="1953940" y="2341755"/>
          <a:ext cx="8583961" cy="3250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703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33217799"/>
              </p:ext>
            </p:extLst>
          </p:nvPr>
        </p:nvGraphicFramePr>
        <p:xfrm>
          <a:off x="771911" y="869794"/>
          <a:ext cx="10736148" cy="4282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82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70233" y="288139"/>
            <a:ext cx="4728117" cy="523220"/>
          </a:xfrm>
          <a:prstGeom prst="rect">
            <a:avLst/>
          </a:prstGeom>
        </p:spPr>
        <p:txBody>
          <a:bodyPr wrap="square">
            <a:spAutoFit/>
          </a:bodyPr>
          <a:lstStyle/>
          <a:p>
            <a:pPr marL="285750" indent="-285750" algn="r" rtl="1">
              <a:buClr>
                <a:schemeClr val="accent2">
                  <a:lumMod val="75000"/>
                </a:schemeClr>
              </a:buClr>
              <a:buFont typeface="Wingdings" panose="05000000000000000000" pitchFamily="2" charset="2"/>
              <a:buChar char="q"/>
            </a:pPr>
            <a:r>
              <a:rPr lang="ar-SA" sz="2800" b="1" dirty="0">
                <a:solidFill>
                  <a:schemeClr val="accent2">
                    <a:lumMod val="75000"/>
                  </a:schemeClr>
                </a:solidFill>
                <a:latin typeface="Times New Roman" panose="02020603050405020304" pitchFamily="18" charset="0"/>
                <a:cs typeface="Times New Roman" panose="02020603050405020304" pitchFamily="18" charset="0"/>
              </a:rPr>
              <a:t>إدارة وتنظيم التحاق الموظفين الجدد</a:t>
            </a:r>
            <a:r>
              <a:rPr lang="ar-SA" sz="280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ar-SA" sz="28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1576643541"/>
              </p:ext>
            </p:extLst>
          </p:nvPr>
        </p:nvGraphicFramePr>
        <p:xfrm>
          <a:off x="2243873" y="1137424"/>
          <a:ext cx="8128000" cy="4487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598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4028" y="176628"/>
            <a:ext cx="6188927" cy="661207"/>
          </a:xfrm>
          <a:prstGeom prst="rect">
            <a:avLst/>
          </a:prstGeom>
        </p:spPr>
        <p:txBody>
          <a:bodyPr wrap="square">
            <a:spAutoFit/>
          </a:bodyPr>
          <a:lstStyle/>
          <a:p>
            <a:pPr marL="285750" indent="-285750" algn="just" rtl="1">
              <a:lnSpc>
                <a:spcPct val="150000"/>
              </a:lnSpc>
              <a:buClr>
                <a:schemeClr val="accent2">
                  <a:lumMod val="75000"/>
                </a:schemeClr>
              </a:buClr>
              <a:buFont typeface="Wingdings" panose="05000000000000000000" pitchFamily="2" charset="2"/>
              <a:buChar char="q"/>
            </a:pPr>
            <a:r>
              <a:rPr lang="ar-SA" sz="2800" b="1" dirty="0">
                <a:solidFill>
                  <a:schemeClr val="accent2">
                    <a:lumMod val="75000"/>
                  </a:schemeClr>
                </a:solidFill>
                <a:latin typeface="Times New Roman" panose="02020603050405020304" pitchFamily="18" charset="0"/>
                <a:cs typeface="Times New Roman" panose="02020603050405020304" pitchFamily="18" charset="0"/>
              </a:rPr>
              <a:t>تصميم وتنفيذ نظـام لمتابعة وتقييم أداء الموظفين</a:t>
            </a:r>
            <a:r>
              <a:rPr lang="ar-SA" sz="280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ar-SA" sz="28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113669786"/>
              </p:ext>
            </p:extLst>
          </p:nvPr>
        </p:nvGraphicFramePr>
        <p:xfrm>
          <a:off x="1875884" y="1126273"/>
          <a:ext cx="8539356" cy="4460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492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195613"/>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2 – </a:t>
            </a:r>
          </a:p>
        </p:txBody>
      </p:sp>
      <p:sp>
        <p:nvSpPr>
          <p:cNvPr id="6" name="Content Placeholder 5"/>
          <p:cNvSpPr>
            <a:spLocks noGrp="1"/>
          </p:cNvSpPr>
          <p:nvPr>
            <p:ph idx="4294967295"/>
          </p:nvPr>
        </p:nvSpPr>
        <p:spPr>
          <a:xfrm>
            <a:off x="2059597" y="1275750"/>
            <a:ext cx="8452625" cy="1160463"/>
          </a:xfrm>
        </p:spPr>
        <p:txBody>
          <a:bodyPr>
            <a:noAutofit/>
          </a:bodyPr>
          <a:lstStyle/>
          <a:p>
            <a:pPr algn="ctr">
              <a:lnSpc>
                <a:spcPct val="106000"/>
              </a:lnSpc>
              <a:tabLst>
                <a:tab pos="2174240" algn="l"/>
                <a:tab pos="3236595" algn="ctr"/>
              </a:tabLst>
            </a:pP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"مناقشة – فردي</a:t>
            </a:r>
            <a:r>
              <a:rPr lang="ar-EG" sz="2800"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6000"/>
              </a:lnSpc>
              <a:tabLst>
                <a:tab pos="2174240" algn="l"/>
                <a:tab pos="3236595" algn="ctr"/>
              </a:tabLst>
            </a:pPr>
            <a:r>
              <a:rPr lang="ar-E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عزيزي المتدرب مما سبق اذكر الصفات الاحترافية لإدارة الموارد البشرية.</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903" y="2761234"/>
            <a:ext cx="6196405" cy="2352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911090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65395" y="129495"/>
            <a:ext cx="8196146" cy="591014"/>
          </a:xfrm>
          <a:prstGeom prst="roundRect">
            <a:avLst/>
          </a:prstGeom>
          <a:ln>
            <a:solidFill>
              <a:schemeClr val="bg1"/>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يتوقع من المشاركين فى نهاية البرنامج التدريبى بإذن الله أن:</a:t>
            </a:r>
          </a:p>
        </p:txBody>
      </p:sp>
      <p:sp>
        <p:nvSpPr>
          <p:cNvPr id="8" name="Rectangle 7"/>
          <p:cNvSpPr/>
          <p:nvPr/>
        </p:nvSpPr>
        <p:spPr>
          <a:xfrm>
            <a:off x="3557239" y="921231"/>
            <a:ext cx="8404302" cy="5262979"/>
          </a:xfrm>
          <a:prstGeom prst="rect">
            <a:avLst/>
          </a:prstGeom>
        </p:spPr>
        <p:txBody>
          <a:bodyPr wrap="square">
            <a:spAutoFit/>
          </a:bodyPr>
          <a:lstStyle/>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يتعرف المتدرب علي ما هي الموارد </a:t>
            </a:r>
            <a:r>
              <a:rPr lang="ar-SA" sz="2800" b="1" dirty="0" smtClean="0">
                <a:latin typeface="Times New Roman" panose="02020603050405020304" pitchFamily="18" charset="0"/>
                <a:cs typeface="Times New Roman" panose="02020603050405020304" pitchFamily="18" charset="0"/>
              </a:rPr>
              <a:t>البشرية؟</a:t>
            </a:r>
            <a:endParaRPr lang="en-US" sz="2800" b="1" dirty="0" smtClean="0">
              <a:latin typeface="Times New Roman" panose="02020603050405020304" pitchFamily="18" charset="0"/>
              <a:cs typeface="Times New Roman" panose="02020603050405020304" pitchFamily="18" charset="0"/>
            </a:endParaRP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يلم المتدرب بالمهام الإدارية للموارد </a:t>
            </a:r>
            <a:r>
              <a:rPr lang="ar-SA" sz="2800" b="1" dirty="0" smtClean="0">
                <a:latin typeface="Times New Roman" panose="02020603050405020304" pitchFamily="18" charset="0"/>
                <a:cs typeface="Times New Roman" panose="02020603050405020304" pitchFamily="18" charset="0"/>
              </a:rPr>
              <a:t>البشرية</a:t>
            </a:r>
            <a:endParaRPr lang="en-US" sz="2800" b="1" dirty="0" smtClean="0">
              <a:latin typeface="Times New Roman" panose="02020603050405020304" pitchFamily="18" charset="0"/>
              <a:cs typeface="Times New Roman" panose="02020603050405020304" pitchFamily="18" charset="0"/>
            </a:endParaRP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يدرك المتدرب الموارد البشرية.</a:t>
            </a: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يتعرف المتدرب علي ماذا تعني الموارد البشرية؟</a:t>
            </a: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يلم المتدرب بالصفات الاحترافية لإدارة الموارد البشرية</a:t>
            </a: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يدرك المتدرب المهام والواجبات الرئيسية لإدارة الموارد البشرية.</a:t>
            </a: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يتعرف المتدرب علي الخلفية التاريخية لإدارة الموارد البشرية</a:t>
            </a: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يلم المتدرب بمقارنة بين الموارد البشرية في الماضي والحاضر</a:t>
            </a: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a:t>
            </a:r>
            <a:r>
              <a:rPr lang="ar-SA" sz="2800" b="1" dirty="0">
                <a:latin typeface="Times New Roman" panose="02020603050405020304" pitchFamily="18" charset="0"/>
                <a:cs typeface="Times New Roman" panose="02020603050405020304" pitchFamily="18" charset="0"/>
              </a:rPr>
              <a:t>يدرك المتدرب جهات ومجالات التنسيق مع إدارة الموارد البشرية</a:t>
            </a:r>
            <a:r>
              <a:rPr lang="ar-SA" sz="2800" b="1" dirty="0" smtClean="0">
                <a:latin typeface="Times New Roman" panose="02020603050405020304" pitchFamily="18" charset="0"/>
                <a:cs typeface="Times New Roman" panose="02020603050405020304" pitchFamily="18" charset="0"/>
              </a:rPr>
              <a:t>.</a:t>
            </a: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يتعرف المتدرب علي أقسام الموارد البشرية في المنشأة</a:t>
            </a:r>
          </a:p>
          <a:p>
            <a:pPr marL="457200" indent="-457200" algn="r" rtl="1">
              <a:buClr>
                <a:schemeClr val="accent1"/>
              </a:buClr>
              <a:buFont typeface="Wingdings" panose="05000000000000000000" pitchFamily="2" charset="2"/>
              <a:buChar char="q"/>
            </a:pPr>
            <a:r>
              <a:rPr lang="ar-SA" sz="2800" b="1" dirty="0" smtClean="0">
                <a:latin typeface="Times New Roman" panose="02020603050405020304" pitchFamily="18" charset="0"/>
                <a:cs typeface="Times New Roman" panose="02020603050405020304" pitchFamily="18" charset="0"/>
              </a:rPr>
              <a:t>ان يلم المتدرب بأوجه الاختلاف بين إدارة الموارد البشرية وإدارة العلاقات العامة</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93" y="3992137"/>
            <a:ext cx="3375146" cy="2192073"/>
          </a:xfrm>
          <a:prstGeom prst="rect">
            <a:avLst/>
          </a:prstGeom>
        </p:spPr>
      </p:pic>
    </p:spTree>
    <p:extLst>
      <p:ext uri="{BB962C8B-B14F-4D97-AF65-F5344CB8AC3E}">
        <p14:creationId xmlns:p14="http://schemas.microsoft.com/office/powerpoint/2010/main" val="1505940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2"/>
          <p:cNvSpPr>
            <a:spLocks noChangeArrowheads="1"/>
          </p:cNvSpPr>
          <p:nvPr/>
        </p:nvSpPr>
        <p:spPr bwMode="auto">
          <a:xfrm>
            <a:off x="3886343" y="228023"/>
            <a:ext cx="4419314" cy="1153103"/>
          </a:xfrm>
          <a:prstGeom prst="roundRect">
            <a:avLst>
              <a:gd name="adj" fmla="val 16667"/>
            </a:avLst>
          </a:prstGeom>
          <a:ln>
            <a:solidFill>
              <a:schemeClr val="bg1"/>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rtl="1" eaLnBrk="0" fontAlgn="base" hangingPunct="0">
              <a:spcBef>
                <a:spcPct val="0"/>
              </a:spcBef>
              <a:spcAft>
                <a:spcPct val="0"/>
              </a:spcAft>
              <a:defRPr/>
            </a:pPr>
            <a:r>
              <a:rPr lang="ar-EG" altLang="ar-EG" sz="36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الوحدة التدريبية الثانية</a:t>
            </a:r>
          </a:p>
          <a:p>
            <a:pPr lvl="0" algn="ctr" rtl="1" eaLnBrk="0" fontAlgn="base" hangingPunct="0">
              <a:spcBef>
                <a:spcPct val="0"/>
              </a:spcBef>
              <a:spcAft>
                <a:spcPct val="0"/>
              </a:spcAft>
              <a:defRPr/>
            </a:pPr>
            <a:r>
              <a:rPr lang="ar-EG" altLang="ar-EG" sz="36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تنمية الموارد البشرية</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50650" y="1572322"/>
            <a:ext cx="8290700" cy="4393581"/>
          </a:xfrm>
          <a:prstGeom prst="rect">
            <a:avLst/>
          </a:prstGeom>
          <a:ln>
            <a:noFill/>
          </a:ln>
          <a:effectLst>
            <a:softEdge rad="112500"/>
          </a:effectLst>
        </p:spPr>
      </p:pic>
    </p:spTree>
    <p:extLst>
      <p:ext uri="{BB962C8B-B14F-4D97-AF65-F5344CB8AC3E}">
        <p14:creationId xmlns:p14="http://schemas.microsoft.com/office/powerpoint/2010/main" val="19241472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7190" y="2464418"/>
            <a:ext cx="6136888" cy="2040673"/>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الخلفية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التاريخية لإدارة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مقارنة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بين الموارد البشرية في الماضي والحاضر</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جهات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ومجالات التنسيق مع إدارة الموارد البشرية.</a:t>
            </a: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الثالث</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988" t="10767" r="19596" b="12097"/>
          <a:stretch/>
        </p:blipFill>
        <p:spPr>
          <a:xfrm>
            <a:off x="659255" y="2127728"/>
            <a:ext cx="2886833" cy="2714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3998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8186"/>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3 – </a:t>
            </a:r>
          </a:p>
        </p:txBody>
      </p:sp>
      <p:sp>
        <p:nvSpPr>
          <p:cNvPr id="6" name="Content Placeholder 5"/>
          <p:cNvSpPr>
            <a:spLocks noGrp="1"/>
          </p:cNvSpPr>
          <p:nvPr>
            <p:ph idx="4294967295"/>
          </p:nvPr>
        </p:nvSpPr>
        <p:spPr>
          <a:xfrm>
            <a:off x="1502037" y="1412042"/>
            <a:ext cx="9567746" cy="1160463"/>
          </a:xfrm>
        </p:spPr>
        <p:txBody>
          <a:bodyPr>
            <a:noAutofit/>
          </a:bodyPr>
          <a:lstStyle/>
          <a:p>
            <a:pPr algn="ctr">
              <a:lnSpc>
                <a:spcPct val="106000"/>
              </a:lnSpc>
              <a:tabLst>
                <a:tab pos="2174240" algn="l"/>
                <a:tab pos="3236595" algn="ctr"/>
              </a:tabLst>
            </a:pP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r>
              <a:rPr lang="ar-EG" sz="2800" b="1" u="sng"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عصف ذهني – </a:t>
            </a: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جماعي</a:t>
            </a:r>
            <a:r>
              <a:rPr lang="ar-EG" sz="2800"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6000"/>
              </a:lnSpc>
              <a:tabLst>
                <a:tab pos="2174240" algn="l"/>
                <a:tab pos="3236595" algn="ctr"/>
              </a:tabLst>
            </a:pPr>
            <a:r>
              <a:rPr lang="ar-E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عزيزي المتدرب ماذا تعرف عن جهات ومجالات التنسيق مع إدارة الموارد البشرية.</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903" y="2761234"/>
            <a:ext cx="6196405" cy="2352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7591488"/>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07" y="1769043"/>
            <a:ext cx="3830669" cy="3381450"/>
          </a:xfrm>
          <a:prstGeom prst="ellipse">
            <a:avLst/>
          </a:prstGeom>
          <a:ln>
            <a:noFill/>
          </a:ln>
          <a:effectLst>
            <a:softEdge rad="112500"/>
          </a:effectLst>
        </p:spPr>
      </p:pic>
      <p:sp>
        <p:nvSpPr>
          <p:cNvPr id="5" name="Rounded Rectangle 4"/>
          <p:cNvSpPr/>
          <p:nvPr/>
        </p:nvSpPr>
        <p:spPr>
          <a:xfrm>
            <a:off x="5296829" y="285352"/>
            <a:ext cx="6695194"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الخلفية التاريخية لإدارة الموارد البشرية</a:t>
            </a:r>
          </a:p>
        </p:txBody>
      </p:sp>
      <p:sp>
        <p:nvSpPr>
          <p:cNvPr id="6" name="Content Placeholder 2"/>
          <p:cNvSpPr txBox="1">
            <a:spLocks/>
          </p:cNvSpPr>
          <p:nvPr/>
        </p:nvSpPr>
        <p:spPr>
          <a:xfrm>
            <a:off x="5898994" y="1723069"/>
            <a:ext cx="6093029" cy="3473399"/>
          </a:xfrm>
          <a:prstGeom prst="rect">
            <a:avLst/>
          </a:prstGeom>
        </p:spPr>
        <p:txBody>
          <a:bodyPr>
            <a:noAutofit/>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60000"/>
              </a:lnSpc>
              <a:spcAft>
                <a:spcPts val="0"/>
              </a:spcAft>
              <a:buFont typeface="Calibri" panose="020F0502020204030204" pitchFamily="34" charset="0"/>
              <a:buNone/>
            </a:pPr>
            <a:r>
              <a:rPr lang="ar-SA"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تطورت مسميات الإدارة التي تختص بشؤون البشر كعاملين في المنظمة مع تطور مفاهيم وفلسفة هذه الإدارة فمن "إدارة المستخدمين" إلى "إدارة الأفراد" إلى "إدارة شؤون العاملين" إلى "إدارة القوى العاملة" إلى "إدارة الموارد البشرية"</a:t>
            </a:r>
            <a:r>
              <a:rPr lang="ar-EG"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970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105120636"/>
              </p:ext>
            </p:extLst>
          </p:nvPr>
        </p:nvGraphicFramePr>
        <p:xfrm>
          <a:off x="939532" y="1408423"/>
          <a:ext cx="10457012" cy="4390345"/>
        </p:xfrm>
        <a:graphic>
          <a:graphicData uri="http://schemas.openxmlformats.org/drawingml/2006/table">
            <a:tbl>
              <a:tblPr rtl="1" firstRow="1" firstCol="1" bandRow="1">
                <a:tableStyleId>{5DA37D80-6434-44D0-A028-1B22A696006F}</a:tableStyleId>
              </a:tblPr>
              <a:tblGrid>
                <a:gridCol w="5077042">
                  <a:extLst>
                    <a:ext uri="{9D8B030D-6E8A-4147-A177-3AD203B41FA5}">
                      <a16:colId xmlns="" xmlns:a16="http://schemas.microsoft.com/office/drawing/2014/main" val="1889085286"/>
                    </a:ext>
                  </a:extLst>
                </a:gridCol>
                <a:gridCol w="5379970">
                  <a:extLst>
                    <a:ext uri="{9D8B030D-6E8A-4147-A177-3AD203B41FA5}">
                      <a16:colId xmlns="" xmlns:a16="http://schemas.microsoft.com/office/drawing/2014/main" val="3399963823"/>
                    </a:ext>
                  </a:extLst>
                </a:gridCol>
              </a:tblGrid>
              <a:tr h="467293">
                <a:tc>
                  <a:txBody>
                    <a:bodyPr/>
                    <a:lstStyle/>
                    <a:p>
                      <a:pPr algn="ctr" rtl="1">
                        <a:lnSpc>
                          <a:spcPct val="100000"/>
                        </a:lnSpc>
                        <a:spcAft>
                          <a:spcPts val="985"/>
                        </a:spcAft>
                      </a:pPr>
                      <a:r>
                        <a:rPr lang="ar-SA" sz="2800" b="1" dirty="0">
                          <a:solidFill>
                            <a:schemeClr val="bg1"/>
                          </a:solidFill>
                          <a:effectLst/>
                          <a:latin typeface="Times New Roman" panose="02020603050405020304" pitchFamily="18" charset="0"/>
                          <a:cs typeface="Times New Roman" panose="02020603050405020304" pitchFamily="18" charset="0"/>
                        </a:rPr>
                        <a:t>إدارة الموارد البشرية</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1" marR="51441" marT="0" marB="0">
                    <a:solidFill>
                      <a:schemeClr val="accent2"/>
                    </a:solidFill>
                  </a:tcPr>
                </a:tc>
                <a:tc>
                  <a:txBody>
                    <a:bodyPr/>
                    <a:lstStyle/>
                    <a:p>
                      <a:pPr algn="ctr" rtl="1">
                        <a:lnSpc>
                          <a:spcPct val="100000"/>
                        </a:lnSpc>
                        <a:spcAft>
                          <a:spcPts val="985"/>
                        </a:spcAft>
                      </a:pPr>
                      <a:r>
                        <a:rPr lang="ar-SA" sz="2800" b="1" dirty="0">
                          <a:solidFill>
                            <a:schemeClr val="bg1"/>
                          </a:solidFill>
                          <a:effectLst/>
                          <a:latin typeface="Times New Roman" panose="02020603050405020304" pitchFamily="18" charset="0"/>
                          <a:cs typeface="Times New Roman" panose="02020603050405020304" pitchFamily="18" charset="0"/>
                        </a:rPr>
                        <a:t>قسم شؤون الموظفين</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1" marR="51441" marT="0" marB="0">
                    <a:solidFill>
                      <a:schemeClr val="accent2"/>
                    </a:solidFill>
                  </a:tcPr>
                </a:tc>
                <a:extLst>
                  <a:ext uri="{0D108BD9-81ED-4DB2-BD59-A6C34878D82A}">
                    <a16:rowId xmlns="" xmlns:a16="http://schemas.microsoft.com/office/drawing/2014/main" val="2639954688"/>
                  </a:ext>
                </a:extLst>
              </a:tr>
              <a:tr h="1602148">
                <a:tc>
                  <a:txBody>
                    <a:bodyPr/>
                    <a:lstStyle/>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إعداد البنية الأساسية للبناء </a:t>
                      </a:r>
                      <a:r>
                        <a:rPr lang="ar-SA" sz="2800" b="1" dirty="0" smtClean="0">
                          <a:effectLst/>
                          <a:latin typeface="Times New Roman" panose="02020603050405020304" pitchFamily="18" charset="0"/>
                          <a:cs typeface="Times New Roman" panose="02020603050405020304" pitchFamily="18" charset="0"/>
                        </a:rPr>
                        <a:t>التنظيمي</a:t>
                      </a:r>
                      <a:endParaRPr lang="en-US" sz="2800" b="1" dirty="0">
                        <a:effectLst/>
                        <a:latin typeface="Times New Roman" panose="02020603050405020304" pitchFamily="18" charset="0"/>
                        <a:cs typeface="Times New Roman" panose="02020603050405020304" pitchFamily="18" charset="0"/>
                      </a:endParaRPr>
                    </a:p>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تخطيط الإحتياجات من الموارد </a:t>
                      </a:r>
                      <a:r>
                        <a:rPr lang="ar-SA" sz="2800" b="1" dirty="0" smtClean="0">
                          <a:effectLst/>
                          <a:latin typeface="Times New Roman" panose="02020603050405020304" pitchFamily="18" charset="0"/>
                          <a:cs typeface="Times New Roman" panose="02020603050405020304" pitchFamily="18" charset="0"/>
                        </a:rPr>
                        <a:t>البشرية</a:t>
                      </a:r>
                      <a:endParaRPr lang="en-US" sz="2800" b="1" dirty="0">
                        <a:effectLst/>
                        <a:latin typeface="Times New Roman" panose="02020603050405020304" pitchFamily="18" charset="0"/>
                        <a:cs typeface="Times New Roman" panose="02020603050405020304" pitchFamily="18" charset="0"/>
                      </a:endParaRPr>
                    </a:p>
                  </a:txBody>
                  <a:tcPr marL="51441" marR="51441" marT="0" marB="0">
                    <a:solidFill>
                      <a:schemeClr val="bg1">
                        <a:alpha val="20000"/>
                      </a:schemeClr>
                    </a:solidFill>
                  </a:tcPr>
                </a:tc>
                <a:tc>
                  <a:txBody>
                    <a:bodyPr/>
                    <a:lstStyle/>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تنظيم وإدارة العلاقة بين الشركة والموظفين العاملين فيها (الحقوق والواجبات</a:t>
                      </a:r>
                      <a:r>
                        <a:rPr lang="ar-SA" sz="2800" b="1"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قسم شؤون الموظفين هو أحد أقسام إدارة الموارد البشرية.</a:t>
                      </a:r>
                      <a:endParaRPr lang="en-US" sz="2800" b="1" dirty="0">
                        <a:effectLst/>
                        <a:latin typeface="Times New Roman" panose="02020603050405020304" pitchFamily="18" charset="0"/>
                        <a:cs typeface="Times New Roman" panose="02020603050405020304" pitchFamily="18" charset="0"/>
                      </a:endParaRPr>
                    </a:p>
                  </a:txBody>
                  <a:tcPr marL="51441" marR="51441" marT="0" marB="0">
                    <a:solidFill>
                      <a:schemeClr val="bg1">
                        <a:alpha val="20000"/>
                      </a:schemeClr>
                    </a:solidFill>
                  </a:tcPr>
                </a:tc>
                <a:extLst>
                  <a:ext uri="{0D108BD9-81ED-4DB2-BD59-A6C34878D82A}">
                    <a16:rowId xmlns="" xmlns:a16="http://schemas.microsoft.com/office/drawing/2014/main" val="1917768593"/>
                  </a:ext>
                </a:extLst>
              </a:tr>
              <a:tr h="467293">
                <a:tc>
                  <a:txBody>
                    <a:bodyPr/>
                    <a:lstStyle/>
                    <a:p>
                      <a:pPr algn="ctr" rtl="1">
                        <a:lnSpc>
                          <a:spcPct val="100000"/>
                        </a:lnSpc>
                        <a:spcAft>
                          <a:spcPts val="985"/>
                        </a:spcAft>
                      </a:pPr>
                      <a:r>
                        <a:rPr lang="ar-SA" sz="2800" b="1" dirty="0">
                          <a:solidFill>
                            <a:schemeClr val="bg1"/>
                          </a:solidFill>
                          <a:effectLst/>
                          <a:latin typeface="Times New Roman" panose="02020603050405020304" pitchFamily="18" charset="0"/>
                          <a:cs typeface="Times New Roman" panose="02020603050405020304" pitchFamily="18" charset="0"/>
                        </a:rPr>
                        <a:t>دور إدارة الموارد البشرية في الماضي</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1" marR="51441" marT="0" marB="0">
                    <a:solidFill>
                      <a:schemeClr val="accent2"/>
                    </a:solidFill>
                  </a:tcPr>
                </a:tc>
                <a:tc>
                  <a:txBody>
                    <a:bodyPr/>
                    <a:lstStyle/>
                    <a:p>
                      <a:pPr algn="ctr" rtl="1">
                        <a:lnSpc>
                          <a:spcPct val="100000"/>
                        </a:lnSpc>
                        <a:spcAft>
                          <a:spcPts val="985"/>
                        </a:spcAft>
                      </a:pPr>
                      <a:r>
                        <a:rPr lang="ar-SA" sz="2800" b="1" dirty="0">
                          <a:solidFill>
                            <a:schemeClr val="bg1"/>
                          </a:solidFill>
                          <a:effectLst/>
                          <a:latin typeface="Times New Roman" panose="02020603050405020304" pitchFamily="18" charset="0"/>
                          <a:cs typeface="Times New Roman" panose="02020603050405020304" pitchFamily="18" charset="0"/>
                        </a:rPr>
                        <a:t>دور إدارة الموارد البشرية في الحاضر</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1" marR="51441" marT="0" marB="0">
                    <a:solidFill>
                      <a:schemeClr val="accent2"/>
                    </a:solidFill>
                  </a:tcPr>
                </a:tc>
                <a:extLst>
                  <a:ext uri="{0D108BD9-81ED-4DB2-BD59-A6C34878D82A}">
                    <a16:rowId xmlns="" xmlns:a16="http://schemas.microsoft.com/office/drawing/2014/main" val="296913585"/>
                  </a:ext>
                </a:extLst>
              </a:tr>
              <a:tr h="1748879">
                <a:tc>
                  <a:txBody>
                    <a:bodyPr/>
                    <a:lstStyle/>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دور محصور فيما يتعلق بالإجراءات الإدارية الخاصة </a:t>
                      </a:r>
                      <a:r>
                        <a:rPr lang="ar-SA" sz="2800" b="1" dirty="0" smtClean="0">
                          <a:effectLst/>
                          <a:latin typeface="Times New Roman" panose="02020603050405020304" pitchFamily="18" charset="0"/>
                          <a:cs typeface="Times New Roman" panose="02020603050405020304" pitchFamily="18" charset="0"/>
                        </a:rPr>
                        <a:t>بالموظفين</a:t>
                      </a:r>
                      <a:endParaRPr lang="en-US" sz="2800" b="1" dirty="0">
                        <a:effectLst/>
                        <a:latin typeface="Times New Roman" panose="02020603050405020304" pitchFamily="18" charset="0"/>
                        <a:cs typeface="Times New Roman" panose="02020603050405020304" pitchFamily="18" charset="0"/>
                      </a:endParaRPr>
                    </a:p>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دور غير </a:t>
                      </a:r>
                      <a:r>
                        <a:rPr lang="ar-SA" sz="2800" b="1" dirty="0" smtClean="0">
                          <a:effectLst/>
                          <a:latin typeface="Times New Roman" panose="02020603050405020304" pitchFamily="18" charset="0"/>
                          <a:cs typeface="Times New Roman" panose="02020603050405020304" pitchFamily="18" charset="0"/>
                        </a:rPr>
                        <a:t>استراتيجي</a:t>
                      </a:r>
                      <a:endParaRPr lang="en-US" sz="2800" b="1" dirty="0">
                        <a:effectLst/>
                        <a:latin typeface="Times New Roman" panose="02020603050405020304" pitchFamily="18" charset="0"/>
                        <a:cs typeface="Times New Roman" panose="02020603050405020304" pitchFamily="18" charset="0"/>
                      </a:endParaRPr>
                    </a:p>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تطبيق اللوائح فقط</a:t>
                      </a:r>
                      <a:r>
                        <a:rPr lang="ar-SA" sz="2800" b="1"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marL="51441" marR="51441" marT="0" marB="0">
                    <a:solidFill>
                      <a:schemeClr val="bg1">
                        <a:alpha val="20000"/>
                      </a:schemeClr>
                    </a:solidFill>
                  </a:tcPr>
                </a:tc>
                <a:tc>
                  <a:txBody>
                    <a:bodyPr/>
                    <a:lstStyle/>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المشاركة في تحقيق استراتيجية </a:t>
                      </a:r>
                      <a:r>
                        <a:rPr lang="ar-SA" sz="2800" b="1" dirty="0" smtClean="0">
                          <a:effectLst/>
                          <a:latin typeface="Times New Roman" panose="02020603050405020304" pitchFamily="18" charset="0"/>
                          <a:cs typeface="Times New Roman" panose="02020603050405020304" pitchFamily="18" charset="0"/>
                        </a:rPr>
                        <a:t>الشركة</a:t>
                      </a:r>
                      <a:endParaRPr lang="en-US" sz="2800" b="1" dirty="0">
                        <a:effectLst/>
                        <a:latin typeface="Times New Roman" panose="02020603050405020304" pitchFamily="18" charset="0"/>
                        <a:cs typeface="Times New Roman" panose="02020603050405020304" pitchFamily="18" charset="0"/>
                      </a:endParaRPr>
                    </a:p>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الاستثمار الأمثل للموارد </a:t>
                      </a:r>
                      <a:r>
                        <a:rPr lang="ar-SA" sz="2800" b="1" dirty="0" smtClean="0">
                          <a:effectLst/>
                          <a:latin typeface="Times New Roman" panose="02020603050405020304" pitchFamily="18" charset="0"/>
                          <a:cs typeface="Times New Roman" panose="02020603050405020304" pitchFamily="18" charset="0"/>
                        </a:rPr>
                        <a:t>البشرية</a:t>
                      </a:r>
                      <a:endParaRPr lang="en-US" sz="2800" b="1" dirty="0">
                        <a:effectLst/>
                        <a:latin typeface="Times New Roman" panose="02020603050405020304" pitchFamily="18" charset="0"/>
                        <a:cs typeface="Times New Roman" panose="02020603050405020304" pitchFamily="18" charset="0"/>
                      </a:endParaRPr>
                    </a:p>
                    <a:p>
                      <a:pPr marL="342900" lvl="0" indent="-342900" algn="ctr" rtl="1">
                        <a:lnSpc>
                          <a:spcPct val="100000"/>
                        </a:lnSpc>
                        <a:buClr>
                          <a:schemeClr val="accent1"/>
                        </a:buClr>
                        <a:buFont typeface="Symbol" panose="05050102010706020507" pitchFamily="18" charset="2"/>
                        <a:buChar char=""/>
                      </a:pPr>
                      <a:r>
                        <a:rPr lang="ar-SA" sz="2800" b="1" dirty="0">
                          <a:effectLst/>
                          <a:latin typeface="Times New Roman" panose="02020603050405020304" pitchFamily="18" charset="0"/>
                          <a:cs typeface="Times New Roman" panose="02020603050405020304" pitchFamily="18" charset="0"/>
                        </a:rPr>
                        <a:t>حلقة الوصل بين الإدارة العليا والموظفين</a:t>
                      </a:r>
                      <a:r>
                        <a:rPr lang="ar-SA" sz="2800" b="1"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marL="51441" marR="51441" marT="0" marB="0">
                    <a:solidFill>
                      <a:schemeClr val="bg1">
                        <a:alpha val="20000"/>
                      </a:schemeClr>
                    </a:solidFill>
                  </a:tcPr>
                </a:tc>
                <a:extLst>
                  <a:ext uri="{0D108BD9-81ED-4DB2-BD59-A6C34878D82A}">
                    <a16:rowId xmlns="" xmlns:a16="http://schemas.microsoft.com/office/drawing/2014/main" val="620266651"/>
                  </a:ext>
                </a:extLst>
              </a:tr>
            </a:tbl>
          </a:graphicData>
        </a:graphic>
      </p:graphicFrame>
      <p:sp>
        <p:nvSpPr>
          <p:cNvPr id="6" name="Rounded Rectangle 5"/>
          <p:cNvSpPr/>
          <p:nvPr/>
        </p:nvSpPr>
        <p:spPr>
          <a:xfrm>
            <a:off x="3791415" y="285352"/>
            <a:ext cx="8200608"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مقارنة بين الموارد البشرية في الماضي والحاضر</a:t>
            </a:r>
          </a:p>
        </p:txBody>
      </p:sp>
    </p:spTree>
    <p:extLst>
      <p:ext uri="{BB962C8B-B14F-4D97-AF65-F5344CB8AC3E}">
        <p14:creationId xmlns:p14="http://schemas.microsoft.com/office/powerpoint/2010/main" val="2732784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13356" y="285352"/>
            <a:ext cx="8278667"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جهات ومجالات التنسيق مع إدارة الموارد البشرية</a:t>
            </a:r>
          </a:p>
        </p:txBody>
      </p:sp>
      <p:sp>
        <p:nvSpPr>
          <p:cNvPr id="6" name="Rectangle 5"/>
          <p:cNvSpPr/>
          <p:nvPr/>
        </p:nvSpPr>
        <p:spPr>
          <a:xfrm>
            <a:off x="6449867" y="1943205"/>
            <a:ext cx="5542156" cy="2677656"/>
          </a:xfrm>
          <a:prstGeom prst="rect">
            <a:avLst/>
          </a:prstGeom>
        </p:spPr>
        <p:txBody>
          <a:bodyPr wrap="square">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سوف تعمل إدارة الموارد البشرية في الشركة باستمرار على التنسيق مع الجهات المختلفة سواء الداخلية أو الخارجية بغرض تحقيق أهدافها والقيام بواجباتها ومهامها ويشمل </a:t>
            </a:r>
            <a:r>
              <a:rPr lang="ar-SA" sz="2800" b="1" dirty="0" smtClean="0">
                <a:latin typeface="Times New Roman" panose="02020603050405020304" pitchFamily="18" charset="0"/>
                <a:cs typeface="Times New Roman" panose="02020603050405020304" pitchFamily="18" charset="0"/>
              </a:rPr>
              <a:t>ذلك:</a:t>
            </a:r>
            <a:endParaRPr lang="ar-SA" sz="2800" b="1"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77921870"/>
              </p:ext>
            </p:extLst>
          </p:nvPr>
        </p:nvGraphicFramePr>
        <p:xfrm>
          <a:off x="325864" y="1553593"/>
          <a:ext cx="5127083" cy="3456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536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05814" y="256467"/>
            <a:ext cx="7237141" cy="523220"/>
          </a:xfrm>
          <a:prstGeom prst="rect">
            <a:avLst/>
          </a:prstGeom>
        </p:spPr>
        <p:txBody>
          <a:bodyPr wrap="square">
            <a:spAutoFit/>
          </a:bodyPr>
          <a:lstStyle/>
          <a:p>
            <a:pPr algn="just" rtl="1"/>
            <a:r>
              <a:rPr lang="ar-SA" sz="2800" b="1" u="sng" dirty="0">
                <a:solidFill>
                  <a:srgbClr val="002060"/>
                </a:solidFill>
                <a:latin typeface="Times New Roman" panose="02020603050405020304" pitchFamily="18" charset="0"/>
                <a:cs typeface="Times New Roman" panose="02020603050405020304" pitchFamily="18" charset="0"/>
              </a:rPr>
              <a:t>دور إدارة الموارد البشرية في رفع مستوى الاستقرار </a:t>
            </a:r>
            <a:r>
              <a:rPr lang="ar-SA" sz="2800" b="1" u="sng" dirty="0" smtClean="0">
                <a:solidFill>
                  <a:srgbClr val="002060"/>
                </a:solidFill>
                <a:latin typeface="Times New Roman" panose="02020603050405020304" pitchFamily="18" charset="0"/>
                <a:cs typeface="Times New Roman" panose="02020603050405020304" pitchFamily="18" charset="0"/>
              </a:rPr>
              <a:t>الوظيفي</a:t>
            </a:r>
            <a:endParaRPr lang="ar-SA" sz="2800" b="1" u="sng"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2049566256"/>
              </p:ext>
            </p:extLst>
          </p:nvPr>
        </p:nvGraphicFramePr>
        <p:xfrm>
          <a:off x="1251414" y="1360448"/>
          <a:ext cx="9141523" cy="4148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243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6643" y="250001"/>
            <a:ext cx="4282069" cy="523220"/>
          </a:xfrm>
          <a:prstGeom prst="rect">
            <a:avLst/>
          </a:prstGeom>
        </p:spPr>
        <p:txBody>
          <a:bodyPr wrap="square">
            <a:spAutoFit/>
          </a:bodyPr>
          <a:lstStyle/>
          <a:p>
            <a:pPr algn="r" rtl="1"/>
            <a:r>
              <a:rPr lang="ar-SA" sz="2800" b="1" u="sng" dirty="0">
                <a:solidFill>
                  <a:srgbClr val="002060"/>
                </a:solidFill>
                <a:latin typeface="Times New Roman" panose="02020603050405020304" pitchFamily="18" charset="0"/>
                <a:cs typeface="Times New Roman" panose="02020603050405020304" pitchFamily="18" charset="0"/>
              </a:rPr>
              <a:t>وظائف ومهام إدارة الموارد </a:t>
            </a:r>
            <a:r>
              <a:rPr lang="ar-SA" sz="2800" b="1" u="sng" dirty="0" smtClean="0">
                <a:solidFill>
                  <a:srgbClr val="002060"/>
                </a:solidFill>
                <a:latin typeface="Times New Roman" panose="02020603050405020304" pitchFamily="18" charset="0"/>
                <a:cs typeface="Times New Roman" panose="02020603050405020304" pitchFamily="18" charset="0"/>
              </a:rPr>
              <a:t>البشرية</a:t>
            </a:r>
            <a:endParaRPr lang="ar-SA" sz="2800" b="1" u="sng"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4260054029"/>
              </p:ext>
            </p:extLst>
          </p:nvPr>
        </p:nvGraphicFramePr>
        <p:xfrm>
          <a:off x="1942790" y="1405055"/>
          <a:ext cx="8128000" cy="4264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668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53307" y="2152185"/>
            <a:ext cx="5980771" cy="2575932"/>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أقسام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البشرية في المنشأة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أوجه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الاختلاف بين إدارة الموارد البشرية وإدارة العلاقات العامة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لماذا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الاهتمام بإدارة الموارد البشرية؟.</a:t>
            </a: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الرابع الثانية</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55" y="2375210"/>
            <a:ext cx="3484981" cy="2129883"/>
          </a:xfrm>
          <a:prstGeom prst="rect">
            <a:avLst/>
          </a:prstGeom>
          <a:ln>
            <a:noFill/>
          </a:ln>
          <a:effectLst>
            <a:softEdge rad="112500"/>
          </a:effectLst>
        </p:spPr>
      </p:pic>
    </p:spTree>
    <p:extLst>
      <p:ext uri="{BB962C8B-B14F-4D97-AF65-F5344CB8AC3E}">
        <p14:creationId xmlns:p14="http://schemas.microsoft.com/office/powerpoint/2010/main" val="4077907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65395" y="129495"/>
            <a:ext cx="8196146" cy="591014"/>
          </a:xfrm>
          <a:prstGeom prst="roundRect">
            <a:avLst/>
          </a:prstGeom>
          <a:ln>
            <a:solidFill>
              <a:schemeClr val="bg1"/>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يتوقع من المشاركين فى نهاية البرنامج التدريبى بإذن الله أن:</a:t>
            </a:r>
          </a:p>
        </p:txBody>
      </p:sp>
      <p:sp>
        <p:nvSpPr>
          <p:cNvPr id="8" name="Rectangle 7"/>
          <p:cNvSpPr/>
          <p:nvPr/>
        </p:nvSpPr>
        <p:spPr>
          <a:xfrm>
            <a:off x="3557239" y="921231"/>
            <a:ext cx="8404302" cy="4832092"/>
          </a:xfrm>
          <a:prstGeom prst="rect">
            <a:avLst/>
          </a:prstGeom>
        </p:spPr>
        <p:txBody>
          <a:bodyPr wrap="square">
            <a:spAutoFit/>
          </a:bodyPr>
          <a:lstStyle/>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يدرك المتدرب لماذا الاهتمام بإدارة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يتعرف المتدرب علي أهمية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يلم المتدرب بكيفية تطوير ادارة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يدرك المتدرب تخصص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يتعرف المتدرب علي وظائف ادارة الموارد البشرية الحديثة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يلم المتدرب بإدارة الموارد البشرية وموقعها في الهيكل التنظيمي للمؤسسة الحديثة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يدرك المتدرب مهامّ إدارة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يتعرف المتدرب علي إطار عمل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يلم المتدرب بهيكل التبعية بإدارة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يدرك المتدرب الإشراف الوظيفي على الموارد البشرية</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93" y="3992137"/>
            <a:ext cx="3375146" cy="2192073"/>
          </a:xfrm>
          <a:prstGeom prst="rect">
            <a:avLst/>
          </a:prstGeom>
        </p:spPr>
      </p:pic>
    </p:spTree>
    <p:extLst>
      <p:ext uri="{BB962C8B-B14F-4D97-AF65-F5344CB8AC3E}">
        <p14:creationId xmlns:p14="http://schemas.microsoft.com/office/powerpoint/2010/main" val="234499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255834" y="285352"/>
            <a:ext cx="5736189"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أقسام الموارد البشرية في المنشأة</a:t>
            </a:r>
          </a:p>
        </p:txBody>
      </p:sp>
      <p:graphicFrame>
        <p:nvGraphicFramePr>
          <p:cNvPr id="6" name="Diagram 5"/>
          <p:cNvGraphicFramePr/>
          <p:nvPr>
            <p:extLst>
              <p:ext uri="{D42A27DB-BD31-4B8C-83A1-F6EECF244321}">
                <p14:modId xmlns:p14="http://schemas.microsoft.com/office/powerpoint/2010/main" val="3351211193"/>
              </p:ext>
            </p:extLst>
          </p:nvPr>
        </p:nvGraphicFramePr>
        <p:xfrm>
          <a:off x="3380059" y="1293542"/>
          <a:ext cx="5529765" cy="469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545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533379536"/>
              </p:ext>
            </p:extLst>
          </p:nvPr>
        </p:nvGraphicFramePr>
        <p:xfrm>
          <a:off x="1463042" y="1817648"/>
          <a:ext cx="9246590" cy="4023360"/>
        </p:xfrm>
        <a:graphic>
          <a:graphicData uri="http://schemas.openxmlformats.org/drawingml/2006/table">
            <a:tbl>
              <a:tblPr rtl="1" firstRow="1" bandRow="1">
                <a:tableStyleId>{E8B1032C-EA38-4F05-BA0D-38AFFFC7BED3}</a:tableStyleId>
              </a:tblPr>
              <a:tblGrid>
                <a:gridCol w="4623295">
                  <a:extLst>
                    <a:ext uri="{9D8B030D-6E8A-4147-A177-3AD203B41FA5}">
                      <a16:colId xmlns="" xmlns:a16="http://schemas.microsoft.com/office/drawing/2014/main" val="25118951"/>
                    </a:ext>
                  </a:extLst>
                </a:gridCol>
                <a:gridCol w="4623295">
                  <a:extLst>
                    <a:ext uri="{9D8B030D-6E8A-4147-A177-3AD203B41FA5}">
                      <a16:colId xmlns="" xmlns:a16="http://schemas.microsoft.com/office/drawing/2014/main" val="449071974"/>
                    </a:ext>
                  </a:extLst>
                </a:gridCol>
              </a:tblGrid>
              <a:tr h="472877">
                <a:tc>
                  <a:txBody>
                    <a:bodyPr/>
                    <a:lstStyle/>
                    <a:p>
                      <a:pPr algn="ctr" rtl="1"/>
                      <a:r>
                        <a:rPr lang="ar-EG" sz="2800" b="1" dirty="0" smtClean="0">
                          <a:latin typeface="Times New Roman" panose="02020603050405020304" pitchFamily="18" charset="0"/>
                          <a:cs typeface="Times New Roman" panose="02020603050405020304" pitchFamily="18" charset="0"/>
                        </a:rPr>
                        <a:t>إدارة الموارد البشرية</a:t>
                      </a:r>
                      <a:endParaRPr lang="ar-EG" sz="2800" b="1" dirty="0">
                        <a:latin typeface="Times New Roman" panose="02020603050405020304" pitchFamily="18" charset="0"/>
                        <a:cs typeface="Times New Roman" panose="02020603050405020304" pitchFamily="18" charset="0"/>
                      </a:endParaRPr>
                    </a:p>
                  </a:txBody>
                  <a:tcPr/>
                </a:tc>
                <a:tc>
                  <a:txBody>
                    <a:bodyPr/>
                    <a:lstStyle/>
                    <a:p>
                      <a:pPr algn="ctr" rtl="1"/>
                      <a:r>
                        <a:rPr lang="ar-EG" sz="2800" b="1" dirty="0" smtClean="0">
                          <a:latin typeface="Times New Roman" panose="02020603050405020304" pitchFamily="18" charset="0"/>
                          <a:cs typeface="Times New Roman" panose="02020603050405020304" pitchFamily="18" charset="0"/>
                        </a:rPr>
                        <a:t>إدارة العلاقات العامة</a:t>
                      </a:r>
                      <a:endParaRPr lang="ar-EG" sz="28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955784091"/>
                  </a:ext>
                </a:extLst>
              </a:tr>
              <a:tr h="3369948">
                <a:tc>
                  <a:txBody>
                    <a:bodyPr/>
                    <a:lstStyle/>
                    <a:p>
                      <a:pPr algn="ctr" rtl="1"/>
                      <a:r>
                        <a:rPr lang="ar-EG" sz="2800" b="0" dirty="0" smtClean="0">
                          <a:latin typeface="Times New Roman" panose="02020603050405020304" pitchFamily="18" charset="0"/>
                          <a:cs typeface="Times New Roman" panose="02020603050405020304" pitchFamily="18" charset="0"/>
                        </a:rPr>
                        <a:t>هي الإدارة التي تتولى مسؤولية التخطيط، والتنظيم، والتطوير، وتحفيز الموظفين العاملين في المنظمة لإخراج كل ما بداخلهم من طاقات بهدف تحقيق أعلى مستوى من الإنتاجية بكفاءة وفاعلية، بمعنى توحيد الجهود بين الشركة والموظف فيما يسهم بتحقيق أهداف كل منهم.</a:t>
                      </a:r>
                      <a:endParaRPr lang="ar-EG" sz="2800" b="0" dirty="0">
                        <a:latin typeface="Times New Roman" panose="02020603050405020304" pitchFamily="18" charset="0"/>
                        <a:cs typeface="Times New Roman" panose="02020603050405020304" pitchFamily="18" charset="0"/>
                      </a:endParaRPr>
                    </a:p>
                  </a:txBody>
                  <a:tcPr/>
                </a:tc>
                <a:tc>
                  <a:txBody>
                    <a:bodyPr/>
                    <a:lstStyle/>
                    <a:p>
                      <a:pPr algn="ctr" rtl="1"/>
                      <a:r>
                        <a:rPr lang="ar-EG" sz="2800" b="0" dirty="0" smtClean="0">
                          <a:latin typeface="Times New Roman" panose="02020603050405020304" pitchFamily="18" charset="0"/>
                          <a:cs typeface="Times New Roman" panose="02020603050405020304" pitchFamily="18" charset="0"/>
                        </a:rPr>
                        <a:t>هي جهاز يربط المؤسسة بجمهورها الداخلي والخارجي، ولقد ساعد التقدم التكنولوجي ووسائل الإعلام الرقابية والاجتماعية على زيادة الاحتياج للعلاقات العامة، حيث تتولى هذه الإدارة تنسيق رؤية ورسالة الإدارة الداخلية مع المنظمات الأخرى.</a:t>
                      </a:r>
                      <a:endParaRPr lang="ar-EG" sz="2800"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003947827"/>
                  </a:ext>
                </a:extLst>
              </a:tr>
            </a:tbl>
          </a:graphicData>
        </a:graphic>
      </p:graphicFrame>
      <p:sp>
        <p:nvSpPr>
          <p:cNvPr id="4" name="Rounded Rectangle 3"/>
          <p:cNvSpPr/>
          <p:nvPr/>
        </p:nvSpPr>
        <p:spPr>
          <a:xfrm>
            <a:off x="6255834" y="196142"/>
            <a:ext cx="5736189" cy="1220063"/>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أوجه الاختلاف بين إدارة الموارد البشرية وإدارة العلاقات العامة</a:t>
            </a:r>
          </a:p>
        </p:txBody>
      </p:sp>
    </p:spTree>
    <p:extLst>
      <p:ext uri="{BB962C8B-B14F-4D97-AF65-F5344CB8AC3E}">
        <p14:creationId xmlns:p14="http://schemas.microsoft.com/office/powerpoint/2010/main" val="1467415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7717" y="266959"/>
            <a:ext cx="7407798" cy="523220"/>
          </a:xfrm>
          <a:prstGeom prst="rect">
            <a:avLst/>
          </a:prstGeom>
        </p:spPr>
        <p:txBody>
          <a:bodyPr wrap="none">
            <a:spAutoFit/>
          </a:bodyPr>
          <a:lstStyle/>
          <a:p>
            <a:pPr algn="r" rtl="1"/>
            <a:r>
              <a:rPr lang="ar-SA" sz="2800" b="1" u="sng" dirty="0">
                <a:solidFill>
                  <a:srgbClr val="002060"/>
                </a:solidFill>
                <a:latin typeface="Times New Roman" panose="02020603050405020304" pitchFamily="18" charset="0"/>
                <a:cs typeface="Times New Roman" panose="02020603050405020304" pitchFamily="18" charset="0"/>
              </a:rPr>
              <a:t>أفضل الممارسات لتأسيس الموارد البشرية في الشركات الناشئة</a:t>
            </a:r>
          </a:p>
        </p:txBody>
      </p:sp>
      <p:graphicFrame>
        <p:nvGraphicFramePr>
          <p:cNvPr id="7" name="Diagram 6"/>
          <p:cNvGraphicFramePr/>
          <p:nvPr>
            <p:extLst>
              <p:ext uri="{D42A27DB-BD31-4B8C-83A1-F6EECF244321}">
                <p14:modId xmlns:p14="http://schemas.microsoft.com/office/powerpoint/2010/main" val="549346730"/>
              </p:ext>
            </p:extLst>
          </p:nvPr>
        </p:nvGraphicFramePr>
        <p:xfrm>
          <a:off x="3258635" y="1103970"/>
          <a:ext cx="5718098" cy="492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643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32" y="1699564"/>
            <a:ext cx="3814410" cy="3349009"/>
          </a:xfrm>
          <a:prstGeom prst="ellipse">
            <a:avLst/>
          </a:prstGeom>
          <a:ln>
            <a:noFill/>
          </a:ln>
          <a:effectLst>
            <a:softEdge rad="112500"/>
          </a:effectLst>
        </p:spPr>
      </p:pic>
      <p:sp>
        <p:nvSpPr>
          <p:cNvPr id="5" name="Rounded Rectangle 4"/>
          <p:cNvSpPr/>
          <p:nvPr/>
        </p:nvSpPr>
        <p:spPr>
          <a:xfrm>
            <a:off x="5698274" y="285352"/>
            <a:ext cx="6293750"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لماذا الاهتمام بإدارة الموارد </a:t>
            </a:r>
            <a:r>
              <a:rPr lang="ar-EG" sz="4000" b="1" dirty="0" smtClean="0">
                <a:solidFill>
                  <a:schemeClr val="bg1"/>
                </a:solidFill>
                <a:latin typeface="Times New Roman" panose="02020603050405020304" pitchFamily="18" charset="0"/>
                <a:cs typeface="Times New Roman" panose="02020603050405020304" pitchFamily="18" charset="0"/>
              </a:rPr>
              <a:t>البشرية؟</a:t>
            </a:r>
            <a:endParaRPr lang="ar-EG" sz="40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698274" y="1388910"/>
            <a:ext cx="6293750" cy="3970318"/>
          </a:xfrm>
          <a:prstGeom prst="rect">
            <a:avLst/>
          </a:prstGeom>
        </p:spPr>
        <p:txBody>
          <a:bodyPr wrap="square">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تعتبر الموارد البشرية من أهم الأصول في المؤسسات، وأصبحت تنفق عليها مبالغ كبيرة من أجل تطويرها وذلك لأهميتها في تحقيق أهداف المؤسسة. وفي عصر التطور التقني الحاصل اليوم، تمثل الموارد البشرية جزءاً كبيراً من الأصول، حيث تصل لنسبة تزيد عن 80% في شركات تقنية </a:t>
            </a:r>
            <a:r>
              <a:rPr lang="ar-SA" sz="2800" b="1" dirty="0" smtClean="0">
                <a:latin typeface="Times New Roman" panose="02020603050405020304" pitchFamily="18" charset="0"/>
                <a:cs typeface="Times New Roman" panose="02020603050405020304" pitchFamily="18" charset="0"/>
              </a:rPr>
              <a:t>المعلومات</a:t>
            </a:r>
            <a:r>
              <a:rPr lang="ar-EG"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458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82" y="1382752"/>
            <a:ext cx="3791832" cy="3610316"/>
          </a:xfrm>
          <a:prstGeom prst="ellipse">
            <a:avLst/>
          </a:prstGeom>
          <a:ln>
            <a:noFill/>
          </a:ln>
          <a:effectLst>
            <a:softEdge rad="112500"/>
          </a:effectLst>
        </p:spPr>
      </p:pic>
      <p:sp>
        <p:nvSpPr>
          <p:cNvPr id="5" name="Rectangle 4"/>
          <p:cNvSpPr/>
          <p:nvPr/>
        </p:nvSpPr>
        <p:spPr>
          <a:xfrm>
            <a:off x="5445512" y="879586"/>
            <a:ext cx="6463990" cy="4616648"/>
          </a:xfrm>
          <a:prstGeom prst="rect">
            <a:avLst/>
          </a:prstGeom>
        </p:spPr>
        <p:txBody>
          <a:bodyPr wrap="square">
            <a:spAutoFit/>
          </a:bodyPr>
          <a:lstStyle/>
          <a:p>
            <a:pPr algn="just" rtl="1">
              <a:lnSpc>
                <a:spcPct val="150000"/>
              </a:lnSpc>
            </a:pPr>
            <a:r>
              <a:rPr lang="ar-EG" sz="2800" b="1" u="sng" dirty="0">
                <a:solidFill>
                  <a:srgbClr val="002060"/>
                </a:solidFill>
                <a:latin typeface="Times New Roman" panose="02020603050405020304" pitchFamily="18" charset="0"/>
                <a:cs typeface="Times New Roman" panose="02020603050405020304" pitchFamily="18" charset="0"/>
              </a:rPr>
              <a:t>أهمية وجود إدارة موارد بشرية في المؤسسة</a:t>
            </a:r>
          </a:p>
          <a:p>
            <a:pPr algn="just" rtl="1">
              <a:lnSpc>
                <a:spcPct val="150000"/>
              </a:lnSpc>
            </a:pPr>
            <a:r>
              <a:rPr lang="ar-SA" sz="2800" b="1" dirty="0" smtClean="0">
                <a:latin typeface="Times New Roman" panose="02020603050405020304" pitchFamily="18" charset="0"/>
                <a:cs typeface="Times New Roman" panose="02020603050405020304" pitchFamily="18" charset="0"/>
              </a:rPr>
              <a:t>لا </a:t>
            </a:r>
            <a:r>
              <a:rPr lang="ar-SA" sz="2800" b="1" dirty="0">
                <a:latin typeface="Times New Roman" panose="02020603050405020304" pitchFamily="18" charset="0"/>
                <a:cs typeface="Times New Roman" panose="02020603050405020304" pitchFamily="18" charset="0"/>
              </a:rPr>
              <a:t>يمكن للمؤسسة بناء فريق عمل من المحترفين دون وجود قسم موارد بشرية كُفؤ. وينبغي على القائمين على إدارة الموارد البشرية التعامل مع الموظفين على أنهم قيمة وأصول للمؤسسة لا أنهم تكلفة عليها. التعامل مع الموظف على أنه من أصول الشركة يسهل عملية إدارة رأس المال البشري وكذلك إدارة الموارد البشرية.</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481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00078" y="100350"/>
            <a:ext cx="5698274" cy="1384995"/>
          </a:xfrm>
          <a:prstGeom prst="rect">
            <a:avLst/>
          </a:prstGeom>
        </p:spPr>
        <p:txBody>
          <a:bodyPr wrap="square">
            <a:spAutoFit/>
          </a:bodyPr>
          <a:lstStyle/>
          <a:p>
            <a:pPr algn="r" rtl="1">
              <a:lnSpc>
                <a:spcPct val="150000"/>
              </a:lnSpc>
            </a:pPr>
            <a:r>
              <a:rPr lang="ar-SA" sz="2800" b="1" u="sng" dirty="0">
                <a:solidFill>
                  <a:srgbClr val="002060"/>
                </a:solidFill>
                <a:latin typeface="Times New Roman" panose="02020603050405020304" pitchFamily="18" charset="0"/>
                <a:cs typeface="Times New Roman" panose="02020603050405020304" pitchFamily="18" charset="0"/>
              </a:rPr>
              <a:t>دور إدارة الموارد البشرية</a:t>
            </a:r>
          </a:p>
          <a:p>
            <a:pPr algn="r" rtl="1">
              <a:lnSpc>
                <a:spcPct val="150000"/>
              </a:lnSpc>
            </a:pPr>
            <a:r>
              <a:rPr lang="ar-SA" sz="2800" b="1" dirty="0">
                <a:latin typeface="Times New Roman" panose="02020603050405020304" pitchFamily="18" charset="0"/>
                <a:cs typeface="Times New Roman" panose="02020603050405020304" pitchFamily="18" charset="0"/>
              </a:rPr>
              <a:t>تضطلع إدارة الموارد البشرية بمهام عدة، أهمها</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714365506"/>
              </p:ext>
            </p:extLst>
          </p:nvPr>
        </p:nvGraphicFramePr>
        <p:xfrm>
          <a:off x="2656468" y="1683835"/>
          <a:ext cx="6509834" cy="424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723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91" y="1400532"/>
            <a:ext cx="3861937" cy="3639917"/>
          </a:xfrm>
          <a:prstGeom prst="ellipse">
            <a:avLst/>
          </a:prstGeom>
          <a:ln>
            <a:noFill/>
          </a:ln>
          <a:effectLst>
            <a:softEdge rad="112500"/>
          </a:effectLst>
        </p:spPr>
      </p:pic>
      <p:sp>
        <p:nvSpPr>
          <p:cNvPr id="5" name="Rectangle 4"/>
          <p:cNvSpPr/>
          <p:nvPr/>
        </p:nvSpPr>
        <p:spPr>
          <a:xfrm>
            <a:off x="4821042" y="265836"/>
            <a:ext cx="7055005" cy="5909310"/>
          </a:xfrm>
          <a:prstGeom prst="rect">
            <a:avLst/>
          </a:prstGeom>
        </p:spPr>
        <p:txBody>
          <a:bodyPr wrap="square">
            <a:spAutoFit/>
          </a:bodyPr>
          <a:lstStyle/>
          <a:p>
            <a:pPr algn="just" rtl="1">
              <a:lnSpc>
                <a:spcPct val="150000"/>
              </a:lnSpc>
            </a:pPr>
            <a:r>
              <a:rPr lang="ar-EG" sz="2800" b="1" u="sng" dirty="0">
                <a:solidFill>
                  <a:srgbClr val="002060"/>
                </a:solidFill>
                <a:latin typeface="Times New Roman" panose="02020603050405020304" pitchFamily="18" charset="0"/>
                <a:cs typeface="Times New Roman" panose="02020603050405020304" pitchFamily="18" charset="0"/>
              </a:rPr>
              <a:t>ما الحل في عدم وجود إدارة للموارد البشرية في المؤسسة؟</a:t>
            </a:r>
            <a:endParaRPr lang="ar-EG" sz="2800" b="1" u="sng" dirty="0" smtClean="0">
              <a:solidFill>
                <a:srgbClr val="002060"/>
              </a:solidFill>
              <a:latin typeface="Times New Roman" panose="02020603050405020304" pitchFamily="18" charset="0"/>
              <a:cs typeface="Times New Roman" panose="02020603050405020304" pitchFamily="18" charset="0"/>
            </a:endParaRPr>
          </a:p>
          <a:p>
            <a:pPr algn="just" rtl="1">
              <a:lnSpc>
                <a:spcPct val="150000"/>
              </a:lnSpc>
            </a:pPr>
            <a:r>
              <a:rPr lang="ar-SA" sz="2800" b="1" dirty="0" smtClean="0">
                <a:latin typeface="Times New Roman" panose="02020603050405020304" pitchFamily="18" charset="0"/>
                <a:cs typeface="Times New Roman" panose="02020603050405020304" pitchFamily="18" charset="0"/>
              </a:rPr>
              <a:t>وجود </a:t>
            </a:r>
            <a:r>
              <a:rPr lang="ar-SA" sz="2800" b="1" dirty="0">
                <a:latin typeface="Times New Roman" panose="02020603050405020304" pitchFamily="18" charset="0"/>
                <a:cs typeface="Times New Roman" panose="02020603050405020304" pitchFamily="18" charset="0"/>
              </a:rPr>
              <a:t>إدارة للموارد البشرية في المؤسسة يعني وجود خبرات وكفاءات في هذا المجال، وبالتالي رواتب وتكلفة ثابتة كبيرة شهرياً عليها.</a:t>
            </a:r>
          </a:p>
          <a:p>
            <a:pPr algn="just" rtl="1">
              <a:lnSpc>
                <a:spcPct val="150000"/>
              </a:lnSpc>
            </a:pPr>
            <a:r>
              <a:rPr lang="ar-SA" sz="2800" b="1" dirty="0">
                <a:latin typeface="Times New Roman" panose="02020603050405020304" pitchFamily="18" charset="0"/>
                <a:cs typeface="Times New Roman" panose="02020603050405020304" pitchFamily="18" charset="0"/>
              </a:rPr>
              <a:t>الاستعانة بالمصادر الخارجية هو الحل </a:t>
            </a:r>
            <a:r>
              <a:rPr lang="ar-SA"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Outsourcing</a:t>
            </a:r>
            <a:r>
              <a:rPr lang="ar-EG" sz="2800" b="1" dirty="0" smtClean="0">
                <a:latin typeface="Times New Roman" panose="02020603050405020304" pitchFamily="18" charset="0"/>
                <a:cs typeface="Times New Roman" panose="02020603050405020304" pitchFamily="18" charset="0"/>
              </a:rPr>
              <a:t>)</a:t>
            </a:r>
          </a:p>
          <a:p>
            <a:pPr algn="just" rtl="1">
              <a:lnSpc>
                <a:spcPct val="150000"/>
              </a:lnSpc>
            </a:pPr>
            <a:r>
              <a:rPr lang="ar-SA" sz="2800" b="1" dirty="0" smtClean="0">
                <a:latin typeface="Times New Roman" panose="02020603050405020304" pitchFamily="18" charset="0"/>
                <a:cs typeface="Times New Roman" panose="02020603050405020304" pitchFamily="18" charset="0"/>
              </a:rPr>
              <a:t>تعتبر </a:t>
            </a:r>
            <a:r>
              <a:rPr lang="ar-SA" sz="2800" b="1" dirty="0">
                <a:latin typeface="Times New Roman" panose="02020603050405020304" pitchFamily="18" charset="0"/>
                <a:cs typeface="Times New Roman" panose="02020603050405020304" pitchFamily="18" charset="0"/>
              </a:rPr>
              <a:t>الاستعانة بالمصادر الخارجية لتقديم خدمة إدارة الموارد البشرية حلاً أمثلاً للمؤسسات الصغيرة فبذلك تستطيع الحصول على خدمات متميزة من أصحاب خبرات كبيرة وبعقود محدودة وتكاليف أقل.</a:t>
            </a:r>
          </a:p>
        </p:txBody>
      </p:sp>
    </p:spTree>
    <p:extLst>
      <p:ext uri="{BB962C8B-B14F-4D97-AF65-F5344CB8AC3E}">
        <p14:creationId xmlns:p14="http://schemas.microsoft.com/office/powerpoint/2010/main" val="3197450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27291"/>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4 – </a:t>
            </a:r>
          </a:p>
        </p:txBody>
      </p:sp>
      <p:sp>
        <p:nvSpPr>
          <p:cNvPr id="6" name="Content Placeholder 5"/>
          <p:cNvSpPr>
            <a:spLocks noGrp="1"/>
          </p:cNvSpPr>
          <p:nvPr>
            <p:ph idx="4294967295"/>
          </p:nvPr>
        </p:nvSpPr>
        <p:spPr>
          <a:xfrm>
            <a:off x="2059597" y="1275750"/>
            <a:ext cx="8452625" cy="1567811"/>
          </a:xfrm>
        </p:spPr>
        <p:txBody>
          <a:bodyPr>
            <a:noAutofit/>
          </a:bodyPr>
          <a:lstStyle/>
          <a:p>
            <a:pPr algn="ctr">
              <a:lnSpc>
                <a:spcPct val="106000"/>
              </a:lnSpc>
              <a:tabLst>
                <a:tab pos="2174240" algn="l"/>
                <a:tab pos="3236595" algn="ctr"/>
              </a:tabLst>
            </a:pP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"مناقشة – فردي</a:t>
            </a:r>
            <a:r>
              <a:rPr lang="ar-EG" sz="2800"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6000"/>
              </a:lnSpc>
              <a:tabLst>
                <a:tab pos="2174240" algn="l"/>
                <a:tab pos="3236595" algn="ctr"/>
              </a:tabLst>
            </a:pPr>
            <a:r>
              <a:rPr lang="ar-E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عزيزي المتدرب مما تم شرحة اذكر أوجه الاختلاف بين إدارة الموارد البشرية وإدارة العلاقات العامة.</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6" y="2974056"/>
            <a:ext cx="6196405" cy="2359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61911575"/>
      </p:ext>
    </p:extLst>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2"/>
          <p:cNvSpPr>
            <a:spLocks noChangeArrowheads="1"/>
          </p:cNvSpPr>
          <p:nvPr/>
        </p:nvSpPr>
        <p:spPr bwMode="auto">
          <a:xfrm>
            <a:off x="3545230" y="194570"/>
            <a:ext cx="5101540" cy="1153103"/>
          </a:xfrm>
          <a:prstGeom prst="roundRect">
            <a:avLst>
              <a:gd name="adj" fmla="val 16667"/>
            </a:avLst>
          </a:prstGeom>
          <a:ln>
            <a:solidFill>
              <a:schemeClr val="bg1"/>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rtl="1" eaLnBrk="0" fontAlgn="base" hangingPunct="0">
              <a:spcBef>
                <a:spcPct val="0"/>
              </a:spcBef>
              <a:spcAft>
                <a:spcPct val="0"/>
              </a:spcAft>
              <a:defRPr/>
            </a:pPr>
            <a:r>
              <a:rPr lang="ar-EG" altLang="ar-EG" sz="3600" b="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الوحدة التدريبية الثالثة</a:t>
            </a:r>
          </a:p>
          <a:p>
            <a:pPr lvl="0" algn="ctr" rtl="1" eaLnBrk="0" fontAlgn="base" hangingPunct="0">
              <a:spcBef>
                <a:spcPct val="0"/>
              </a:spcBef>
              <a:spcAft>
                <a:spcPct val="0"/>
              </a:spcAft>
              <a:defRPr/>
            </a:pPr>
            <a:r>
              <a:rPr lang="ar-EG" altLang="ar-EG" sz="3600" b="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أهداف و وظائف الموارد البشرية</a:t>
            </a:r>
            <a:endParaRPr lang="ar-EG" altLang="ar-EG" sz="36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950650" y="1583473"/>
            <a:ext cx="8290700" cy="4382429"/>
          </a:xfrm>
          <a:prstGeom prst="rect">
            <a:avLst/>
          </a:prstGeom>
          <a:ln>
            <a:noFill/>
          </a:ln>
          <a:effectLst>
            <a:softEdge rad="112500"/>
          </a:effectLst>
        </p:spPr>
      </p:pic>
    </p:spTree>
    <p:extLst>
      <p:ext uri="{BB962C8B-B14F-4D97-AF65-F5344CB8AC3E}">
        <p14:creationId xmlns:p14="http://schemas.microsoft.com/office/powerpoint/2010/main" val="5015774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65395" y="129495"/>
            <a:ext cx="8196146" cy="591014"/>
          </a:xfrm>
          <a:prstGeom prst="roundRect">
            <a:avLst/>
          </a:prstGeom>
          <a:ln>
            <a:solidFill>
              <a:schemeClr val="bg1"/>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يتوقع من المشاركين فى نهاية البرنامج التدريبى بإذن الله أن:</a:t>
            </a:r>
          </a:p>
        </p:txBody>
      </p:sp>
      <p:sp>
        <p:nvSpPr>
          <p:cNvPr id="8" name="Rectangle 7"/>
          <p:cNvSpPr/>
          <p:nvPr/>
        </p:nvSpPr>
        <p:spPr>
          <a:xfrm>
            <a:off x="3557239" y="921231"/>
            <a:ext cx="8404302" cy="5262979"/>
          </a:xfrm>
          <a:prstGeom prst="rect">
            <a:avLst/>
          </a:prstGeom>
        </p:spPr>
        <p:txBody>
          <a:bodyPr wrap="square">
            <a:spAutoFit/>
          </a:bodyPr>
          <a:lstStyle/>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يتعرف المتدرب علي سلسلة الأنشطة المضيفة للقيمة في إدارة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يلم المتدرب بالتحديات التي تواجه إدارة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يدرك المتدرب مستقبل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يتعرف المتدرب علي صيانة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يلم المتدرب بمداخل تنمية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يدرك المتدرب العلاقة بين إدارة الموارد البشرية و الادارات الأخرى.</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يتعرف المتدرب علي أعمال وممارسات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يلم المتدرب بالمستقبل الاستراتيجي لقسم الموارد البشرية</a:t>
            </a:r>
          </a:p>
          <a:p>
            <a:pPr marL="457200" indent="-457200" algn="r" rtl="1">
              <a:buClr>
                <a:schemeClr val="accent1"/>
              </a:buClr>
              <a:buFont typeface="Wingdings" panose="05000000000000000000" pitchFamily="2" charset="2"/>
              <a:buChar char="q"/>
            </a:pPr>
            <a:r>
              <a:rPr lang="ar-SA" sz="2800" b="1" dirty="0">
                <a:latin typeface="Times New Roman" panose="02020603050405020304" pitchFamily="18" charset="0"/>
                <a:cs typeface="Times New Roman" panose="02020603050405020304" pitchFamily="18" charset="0"/>
              </a:rPr>
              <a:t>ان يدرك المتدرب الخطوات التفصيلية اللازمة لتخطيط الموارد البشرية.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93" y="3992137"/>
            <a:ext cx="3375146" cy="2192073"/>
          </a:xfrm>
          <a:prstGeom prst="rect">
            <a:avLst/>
          </a:prstGeom>
        </p:spPr>
      </p:pic>
    </p:spTree>
    <p:extLst>
      <p:ext uri="{BB962C8B-B14F-4D97-AF65-F5344CB8AC3E}">
        <p14:creationId xmlns:p14="http://schemas.microsoft.com/office/powerpoint/2010/main" val="1751755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7190" y="2464418"/>
            <a:ext cx="6136888" cy="2040673"/>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أهمية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كيفية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تطوير ادارة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تخصص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البشرية</a:t>
            </a: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الخامس</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988" t="10767" r="19596" b="12097"/>
          <a:stretch/>
        </p:blipFill>
        <p:spPr>
          <a:xfrm>
            <a:off x="659255" y="2127728"/>
            <a:ext cx="2886833" cy="2714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661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020384"/>
      </p:ext>
    </p:extLst>
  </p:cSld>
  <p:clrMapOvr>
    <a:masterClrMapping/>
  </p:clrMapOvr>
  <p:transition spd="slow">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5 – </a:t>
            </a:r>
          </a:p>
        </p:txBody>
      </p:sp>
      <p:sp>
        <p:nvSpPr>
          <p:cNvPr id="6" name="Content Placeholder 5"/>
          <p:cNvSpPr>
            <a:spLocks noGrp="1"/>
          </p:cNvSpPr>
          <p:nvPr>
            <p:ph idx="4294967295"/>
          </p:nvPr>
        </p:nvSpPr>
        <p:spPr>
          <a:xfrm>
            <a:off x="1502037" y="1412042"/>
            <a:ext cx="9567746" cy="1160463"/>
          </a:xfrm>
        </p:spPr>
        <p:txBody>
          <a:bodyPr>
            <a:noAutofit/>
          </a:bodyPr>
          <a:lstStyle/>
          <a:p>
            <a:pPr algn="ctr">
              <a:lnSpc>
                <a:spcPct val="106000"/>
              </a:lnSpc>
              <a:tabLst>
                <a:tab pos="2174240" algn="l"/>
                <a:tab pos="3236595" algn="ctr"/>
              </a:tabLst>
            </a:pP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r>
              <a:rPr lang="ar-EG" sz="2800" b="1" u="sng"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عصف ذهني – </a:t>
            </a: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جماعي</a:t>
            </a:r>
            <a:r>
              <a:rPr lang="ar-EG" sz="2800"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6000"/>
              </a:lnSpc>
              <a:tabLst>
                <a:tab pos="2174240" algn="l"/>
                <a:tab pos="3236595" algn="ctr"/>
              </a:tabLst>
            </a:pPr>
            <a:r>
              <a:rPr lang="ar-E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عزيزي المتدرب اذكر اهمية الموارد البشرية.</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903" y="2761234"/>
            <a:ext cx="6196405" cy="2352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96180698"/>
      </p:ext>
    </p:extLst>
  </p:cSld>
  <p:clrMapOvr>
    <a:masterClrMapping/>
  </p:clrMapOvr>
  <p:transition spd="slow">
    <p:wheel spokes="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53" y="1791808"/>
            <a:ext cx="3813923" cy="3278873"/>
          </a:xfrm>
          <a:prstGeom prst="ellipse">
            <a:avLst/>
          </a:prstGeom>
          <a:ln>
            <a:noFill/>
          </a:ln>
          <a:effectLst>
            <a:softEdge rad="112500"/>
          </a:effectLst>
        </p:spPr>
      </p:pic>
      <p:sp>
        <p:nvSpPr>
          <p:cNvPr id="6" name="Rounded Rectangle 5"/>
          <p:cNvSpPr/>
          <p:nvPr/>
        </p:nvSpPr>
        <p:spPr>
          <a:xfrm>
            <a:off x="8151540" y="285352"/>
            <a:ext cx="3840483"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a:solidFill>
                  <a:schemeClr val="bg1"/>
                </a:solidFill>
                <a:latin typeface="Times New Roman" panose="02020603050405020304" pitchFamily="18" charset="0"/>
                <a:cs typeface="Times New Roman" panose="02020603050405020304" pitchFamily="18" charset="0"/>
              </a:rPr>
              <a:t>أهمية الموارد البشرية</a:t>
            </a:r>
            <a:endParaRPr lang="ar-EG" sz="40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464098" y="1446086"/>
            <a:ext cx="6527925" cy="3970318"/>
          </a:xfrm>
          <a:prstGeom prst="rect">
            <a:avLst/>
          </a:prstGeom>
        </p:spPr>
        <p:txBody>
          <a:bodyPr wrap="square">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بعيدا عن الصور السلبية المأخوذة عن إدارة الموارد البشرية، ودورها داخل الشركة، فإن قيامها بمهمتها الأساسية، التي أوضحناها، من الممكن أن يساهم بصورة كبيرة في تطور الشركة أو المؤسسة، ويفيد في تحقيقها للهدف الذي تسعى له، بالتخلي عن النظرة الواحدة لها كجهة تضع قواعد مقيدة أو تخصم من الرواتب.</a:t>
            </a:r>
          </a:p>
        </p:txBody>
      </p:sp>
    </p:spTree>
    <p:extLst>
      <p:ext uri="{BB962C8B-B14F-4D97-AF65-F5344CB8AC3E}">
        <p14:creationId xmlns:p14="http://schemas.microsoft.com/office/powerpoint/2010/main" val="3042038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4027200"/>
              </p:ext>
            </p:extLst>
          </p:nvPr>
        </p:nvGraphicFramePr>
        <p:xfrm>
          <a:off x="2117496" y="267630"/>
          <a:ext cx="7918604" cy="585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830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188928" y="285352"/>
            <a:ext cx="5803096"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كيفية تطوير ادارة الموارد البشرية</a:t>
            </a:r>
          </a:p>
        </p:txBody>
      </p:sp>
      <p:graphicFrame>
        <p:nvGraphicFramePr>
          <p:cNvPr id="6" name="Diagram 5"/>
          <p:cNvGraphicFramePr/>
          <p:nvPr>
            <p:extLst>
              <p:ext uri="{D42A27DB-BD31-4B8C-83A1-F6EECF244321}">
                <p14:modId xmlns:p14="http://schemas.microsoft.com/office/powerpoint/2010/main" val="2829062532"/>
              </p:ext>
            </p:extLst>
          </p:nvPr>
        </p:nvGraphicFramePr>
        <p:xfrm>
          <a:off x="1664009" y="1583474"/>
          <a:ext cx="9230732" cy="395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167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532869795"/>
              </p:ext>
            </p:extLst>
          </p:nvPr>
        </p:nvGraphicFramePr>
        <p:xfrm>
          <a:off x="1251414" y="133815"/>
          <a:ext cx="9788294" cy="617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274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5492" y="255907"/>
            <a:ext cx="8092068" cy="661207"/>
          </a:xfrm>
          <a:prstGeom prst="rect">
            <a:avLst/>
          </a:prstGeom>
        </p:spPr>
        <p:txBody>
          <a:bodyPr wrap="square">
            <a:spAutoFit/>
          </a:bodyPr>
          <a:lstStyle/>
          <a:p>
            <a:pPr marL="342900" lvl="0" indent="-342900" algn="just" rtl="1">
              <a:lnSpc>
                <a:spcPct val="150000"/>
              </a:lnSpc>
              <a:spcAft>
                <a:spcPts val="0"/>
              </a:spcAft>
              <a:buClr>
                <a:srgbClr val="002060"/>
              </a:buClr>
              <a:buFont typeface="Wingdings" panose="05000000000000000000" pitchFamily="2" charset="2"/>
              <a:buChar char=""/>
            </a:pPr>
            <a:r>
              <a:rPr lang="ar-SA" sz="2800" b="1" spc="4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كيفية تطوير ادارة الموارد البشرية ووضع خطة التطوير </a:t>
            </a:r>
            <a:r>
              <a:rPr lang="ar-SA" sz="2800" b="1" spc="4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المهني</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062654" y="1251650"/>
            <a:ext cx="6924906" cy="4616648"/>
          </a:xfrm>
          <a:prstGeom prst="rect">
            <a:avLst/>
          </a:prstGeom>
        </p:spPr>
        <p:txBody>
          <a:bodyPr wrap="square">
            <a:spAutoFit/>
          </a:bodyPr>
          <a:lstStyle/>
          <a:p>
            <a:pPr marL="342900" lvl="0" indent="-342900" algn="just" rtl="1">
              <a:lnSpc>
                <a:spcPct val="150000"/>
              </a:lnSpc>
              <a:buClr>
                <a:srgbClr val="0070C0"/>
              </a:buClr>
              <a:buFont typeface="Symbol" panose="05050102010706020507" pitchFamily="18" charset="2"/>
              <a:buChar char=""/>
            </a:pPr>
            <a:r>
              <a:rPr lang="ar-SA" sz="2800" b="1" spc="4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يكون الهدف من وضع خطة للتطوير المهني هو توثيق الأهداف والكفاءات، بالإضافة إلى تطوير المهارات المطلوبة التي يحتاجها الموظف ليقوم بعمله.</a:t>
            </a:r>
            <a:endParaRPr lang="en-US" sz="2800" dirty="0">
              <a:solidFill>
                <a:srgbClr val="000000"/>
              </a:solidFill>
              <a:latin typeface="Times New Roman" panose="02020603050405020304" pitchFamily="18" charset="0"/>
              <a:cs typeface="Times New Roman" panose="02020603050405020304" pitchFamily="18" charset="0"/>
            </a:endParaRPr>
          </a:p>
          <a:p>
            <a:pPr marL="342900" lvl="0" indent="-342900" algn="just" rtl="1">
              <a:lnSpc>
                <a:spcPct val="150000"/>
              </a:lnSpc>
              <a:buClr>
                <a:srgbClr val="0070C0"/>
              </a:buClr>
              <a:buFont typeface="Symbol" panose="05050102010706020507" pitchFamily="18" charset="2"/>
              <a:buChar char=""/>
            </a:pPr>
            <a:r>
              <a:rPr lang="ar-SA" sz="2800" b="1" spc="4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يحافظ على تطوره الوظيفي بشكل مستمر في العمل، ويتم تجهيز هذه الخطة من قبل المدير المشرف على الموظفين ليقوم بتوثيق جميع الكفاءات المطلوبة وتطويرها.</a:t>
            </a: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57" y="1757645"/>
            <a:ext cx="3912657" cy="3604658"/>
          </a:xfrm>
          <a:prstGeom prst="ellipse">
            <a:avLst/>
          </a:prstGeom>
          <a:ln>
            <a:noFill/>
          </a:ln>
          <a:effectLst>
            <a:softEdge rad="112500"/>
          </a:effectLst>
        </p:spPr>
      </p:pic>
    </p:spTree>
    <p:extLst>
      <p:ext uri="{BB962C8B-B14F-4D97-AF65-F5344CB8AC3E}">
        <p14:creationId xmlns:p14="http://schemas.microsoft.com/office/powerpoint/2010/main" val="4128037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94" y="1625229"/>
            <a:ext cx="4110213" cy="3776740"/>
          </a:xfrm>
          <a:prstGeom prst="ellipse">
            <a:avLst/>
          </a:prstGeom>
          <a:ln>
            <a:noFill/>
          </a:ln>
          <a:effectLst>
            <a:softEdge rad="112500"/>
          </a:effectLst>
        </p:spPr>
      </p:pic>
      <p:sp>
        <p:nvSpPr>
          <p:cNvPr id="5" name="Rounded Rectangle 4"/>
          <p:cNvSpPr/>
          <p:nvPr/>
        </p:nvSpPr>
        <p:spPr>
          <a:xfrm>
            <a:off x="7716644" y="173840"/>
            <a:ext cx="4275380"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تخصص الموارد البشرية</a:t>
            </a:r>
          </a:p>
        </p:txBody>
      </p:sp>
      <p:sp>
        <p:nvSpPr>
          <p:cNvPr id="6" name="Rectangle 5"/>
          <p:cNvSpPr/>
          <p:nvPr/>
        </p:nvSpPr>
        <p:spPr>
          <a:xfrm>
            <a:off x="5416522" y="882110"/>
            <a:ext cx="6575502" cy="5262979"/>
          </a:xfrm>
          <a:prstGeom prst="rect">
            <a:avLst/>
          </a:prstGeom>
        </p:spPr>
        <p:txBody>
          <a:bodyPr wrap="square">
            <a:spAutoFit/>
          </a:bodyPr>
          <a:lstStyle/>
          <a:p>
            <a:pPr marL="285750" indent="-285750" algn="just" rtl="1">
              <a:lnSpc>
                <a:spcPct val="150000"/>
              </a:lnSpc>
              <a:buClr>
                <a:schemeClr val="accent1"/>
              </a:buClr>
              <a:buFont typeface="Arial" panose="020B0604020202020204" pitchFamily="34" charset="0"/>
              <a:buChar char="•"/>
            </a:pPr>
            <a:r>
              <a:rPr lang="ar-SA" sz="2800" b="1" dirty="0">
                <a:latin typeface="Times New Roman" panose="02020603050405020304" pitchFamily="18" charset="0"/>
                <a:cs typeface="Times New Roman" panose="02020603050405020304" pitchFamily="18" charset="0"/>
              </a:rPr>
              <a:t> يعتبر تخصص الموارد البشرية من أهم التخصصات التي يتم دراستها في كلية إدارة </a:t>
            </a:r>
            <a:r>
              <a:rPr lang="ar-SA" sz="2800" b="1" dirty="0" smtClean="0">
                <a:latin typeface="Times New Roman" panose="02020603050405020304" pitchFamily="18" charset="0"/>
                <a:cs typeface="Times New Roman" panose="02020603050405020304" pitchFamily="18" charset="0"/>
              </a:rPr>
              <a:t>الأعمال، </a:t>
            </a:r>
            <a:r>
              <a:rPr lang="ar-SA" sz="2800" b="1" dirty="0">
                <a:latin typeface="Times New Roman" panose="02020603050405020304" pitchFamily="18" charset="0"/>
                <a:cs typeface="Times New Roman" panose="02020603050405020304" pitchFamily="18" charset="0"/>
              </a:rPr>
              <a:t>حيث يهتم هذا التخصص بالموظفين داخل المؤسسة، كما يعتبرهم عنصر عام من عناصر الإنتاج في المؤسسة أو الشركة باختلاف تخصصها.</a:t>
            </a:r>
          </a:p>
          <a:p>
            <a:pPr marL="285750" indent="-285750" algn="just" rtl="1">
              <a:lnSpc>
                <a:spcPct val="150000"/>
              </a:lnSpc>
              <a:buClr>
                <a:schemeClr val="accent1"/>
              </a:buClr>
              <a:buFont typeface="Arial" panose="020B0604020202020204" pitchFamily="34" charset="0"/>
              <a:buChar char="•"/>
            </a:pPr>
            <a:r>
              <a:rPr lang="ar-SA" sz="2800" b="1" dirty="0">
                <a:latin typeface="Times New Roman" panose="02020603050405020304" pitchFamily="18" charset="0"/>
                <a:cs typeface="Times New Roman" panose="02020603050405020304" pitchFamily="18" charset="0"/>
              </a:rPr>
              <a:t> يعتمد تخصص إدارة الأعمال على تقديم مساقات إدارة الموارد البشرية المتخصصة، كأحد المساقات الأساسية في مجالات التخصص المهني.</a:t>
            </a:r>
          </a:p>
        </p:txBody>
      </p:sp>
    </p:spTree>
    <p:extLst>
      <p:ext uri="{BB962C8B-B14F-4D97-AF65-F5344CB8AC3E}">
        <p14:creationId xmlns:p14="http://schemas.microsoft.com/office/powerpoint/2010/main" val="3023099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00078" y="2152185"/>
            <a:ext cx="5334000" cy="2575932"/>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وظائف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ادارة الموارد البشرية الحديثة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إدارة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البشرية وموقعها في الهيكل التنظيمي للمؤسسة الحديثة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مهامّ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إدارة الموارد البشرية.</a:t>
            </a: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السادس</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55" y="2375210"/>
            <a:ext cx="3484981" cy="2129883"/>
          </a:xfrm>
          <a:prstGeom prst="rect">
            <a:avLst/>
          </a:prstGeom>
          <a:ln>
            <a:noFill/>
          </a:ln>
          <a:effectLst>
            <a:softEdge rad="112500"/>
          </a:effectLst>
        </p:spPr>
      </p:pic>
    </p:spTree>
    <p:extLst>
      <p:ext uri="{BB962C8B-B14F-4D97-AF65-F5344CB8AC3E}">
        <p14:creationId xmlns:p14="http://schemas.microsoft.com/office/powerpoint/2010/main" val="4128890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2"/>
          <p:cNvSpPr>
            <a:spLocks noChangeArrowheads="1"/>
          </p:cNvSpPr>
          <p:nvPr/>
        </p:nvSpPr>
        <p:spPr bwMode="auto">
          <a:xfrm>
            <a:off x="3886343" y="228023"/>
            <a:ext cx="4419314" cy="1153103"/>
          </a:xfrm>
          <a:prstGeom prst="roundRect">
            <a:avLst>
              <a:gd name="adj" fmla="val 16667"/>
            </a:avLst>
          </a:prstGeom>
          <a:ln>
            <a:solidFill>
              <a:schemeClr val="bg1"/>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spcBef>
                <a:spcPct val="0"/>
              </a:spcBef>
              <a:spcAft>
                <a:spcPct val="0"/>
              </a:spcAft>
              <a:buClrTx/>
              <a:buSzTx/>
              <a:buFontTx/>
              <a:buNone/>
              <a:tabLst/>
              <a:defRPr/>
            </a:pPr>
            <a:r>
              <a:rPr kumimoji="0" lang="ar-SA" altLang="ar-EG" sz="3600" b="1" i="0" u="none" strike="noStrike" kern="1200" cap="none" spc="0" normalizeH="0" baseline="0" noProof="0" dirty="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الوحدة التدريبية الأولى</a:t>
            </a:r>
            <a:endParaRPr kumimoji="0" lang="ar-EG" altLang="ar-EG" sz="3600" b="1" i="0" u="none" strike="noStrike" kern="1200" cap="none" spc="0" normalizeH="0" baseline="0" noProof="0" dirty="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1" eaLnBrk="0" fontAlgn="base" latinLnBrk="0" hangingPunct="0">
              <a:spcBef>
                <a:spcPct val="0"/>
              </a:spcBef>
              <a:spcAft>
                <a:spcPct val="0"/>
              </a:spcAft>
              <a:buClrTx/>
              <a:buSzTx/>
              <a:buFontTx/>
              <a:buNone/>
              <a:tabLst/>
              <a:defRPr/>
            </a:pPr>
            <a:r>
              <a:rPr kumimoji="0" lang="ar-EG" altLang="ar-EG" sz="3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ماهية إدارة الموارد البشرية</a:t>
            </a:r>
            <a:endParaRPr kumimoji="0" lang="en-US" altLang="ar-EG" sz="3600" b="1"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950650" y="1650380"/>
            <a:ext cx="8290700" cy="4315523"/>
          </a:xfrm>
          <a:prstGeom prst="rect">
            <a:avLst/>
          </a:prstGeom>
          <a:ln>
            <a:noFill/>
          </a:ln>
          <a:effectLst>
            <a:softEdge rad="112500"/>
          </a:effectLst>
        </p:spPr>
      </p:pic>
    </p:spTree>
    <p:extLst>
      <p:ext uri="{BB962C8B-B14F-4D97-AF65-F5344CB8AC3E}">
        <p14:creationId xmlns:p14="http://schemas.microsoft.com/office/powerpoint/2010/main" val="35801710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624143623"/>
              </p:ext>
            </p:extLst>
          </p:nvPr>
        </p:nvGraphicFramePr>
        <p:xfrm>
          <a:off x="1274954" y="1561171"/>
          <a:ext cx="9318703" cy="3661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720576" y="173840"/>
            <a:ext cx="6271448"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وظائف ادارة الموارد البشرية الحديثة</a:t>
            </a:r>
          </a:p>
        </p:txBody>
      </p:sp>
    </p:spTree>
    <p:extLst>
      <p:ext uri="{BB962C8B-B14F-4D97-AF65-F5344CB8AC3E}">
        <p14:creationId xmlns:p14="http://schemas.microsoft.com/office/powerpoint/2010/main" val="760828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921" y="152643"/>
            <a:ext cx="10794381" cy="1962204"/>
          </a:xfrm>
          <a:prstGeom prst="rect">
            <a:avLst/>
          </a:prstGeom>
        </p:spPr>
        <p:txBody>
          <a:bodyPr wrap="square">
            <a:spAutoFit/>
          </a:bodyPr>
          <a:lstStyle/>
          <a:p>
            <a:pPr algn="ctr" rtl="1">
              <a:lnSpc>
                <a:spcPct val="150000"/>
              </a:lnSpc>
              <a:spcAft>
                <a:spcPts val="0"/>
              </a:spcAft>
            </a:pPr>
            <a:r>
              <a:rPr lang="ar-SA" sz="2800" b="1" spc="40" dirty="0">
                <a:latin typeface="Calibri" panose="020F0502020204030204" pitchFamily="34" charset="0"/>
                <a:ea typeface="Times New Roman" panose="02020603050405020304" pitchFamily="18" charset="0"/>
                <a:cs typeface="Times New Roman" panose="02020603050405020304" pitchFamily="18" charset="0"/>
              </a:rPr>
              <a:t>على عاتق مدير الموارد البشرية الكثير مِن المهام الضرورية فهو المسؤول عن كافة النشاطات التي يتم تطبيقها ضمن صلاحياته في الشركة أو المؤسسة و التي تسهم في المحافظة على إستمرارية تطوير العمل و مِن أهم هذه المهام</a:t>
            </a:r>
            <a:r>
              <a:rPr lang="ar-SA" sz="2800" b="1" spc="4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4114180952"/>
              </p:ext>
            </p:extLst>
          </p:nvPr>
        </p:nvGraphicFramePr>
        <p:xfrm>
          <a:off x="836340" y="2408664"/>
          <a:ext cx="10794382" cy="3462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287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04" y="1494264"/>
            <a:ext cx="3917795" cy="3601844"/>
          </a:xfrm>
          <a:prstGeom prst="ellipse">
            <a:avLst/>
          </a:prstGeom>
          <a:ln>
            <a:noFill/>
          </a:ln>
          <a:effectLst>
            <a:softEdge rad="112500"/>
          </a:effectLst>
        </p:spPr>
      </p:pic>
      <p:sp>
        <p:nvSpPr>
          <p:cNvPr id="5" name="Rectangle 4"/>
          <p:cNvSpPr/>
          <p:nvPr/>
        </p:nvSpPr>
        <p:spPr>
          <a:xfrm>
            <a:off x="6166625" y="327667"/>
            <a:ext cx="5653668" cy="5262979"/>
          </a:xfrm>
          <a:prstGeom prst="rect">
            <a:avLst/>
          </a:prstGeom>
        </p:spPr>
        <p:txBody>
          <a:bodyPr wrap="square">
            <a:spAutoFit/>
          </a:bodyPr>
          <a:lstStyle/>
          <a:p>
            <a:pPr algn="just" rtl="1">
              <a:lnSpc>
                <a:spcPct val="150000"/>
              </a:lnSpc>
            </a:pPr>
            <a:r>
              <a:rPr lang="ar-EG" sz="2800" b="1" u="sng" dirty="0">
                <a:solidFill>
                  <a:srgbClr val="002060"/>
                </a:solidFill>
                <a:latin typeface="Times New Roman" panose="02020603050405020304" pitchFamily="18" charset="0"/>
                <a:cs typeface="Times New Roman" panose="02020603050405020304" pitchFamily="18" charset="0"/>
              </a:rPr>
              <a:t>سياسات الموارد البشرية</a:t>
            </a:r>
            <a:endParaRPr lang="ar-EG" sz="2800" b="1" u="sng" dirty="0" smtClean="0">
              <a:solidFill>
                <a:srgbClr val="002060"/>
              </a:solidFill>
              <a:latin typeface="Times New Roman" panose="02020603050405020304" pitchFamily="18" charset="0"/>
              <a:cs typeface="Times New Roman" panose="02020603050405020304" pitchFamily="18" charset="0"/>
            </a:endParaRPr>
          </a:p>
          <a:p>
            <a:pPr marL="285750" indent="-285750" algn="just" rtl="1">
              <a:lnSpc>
                <a:spcPct val="150000"/>
              </a:lnSpc>
              <a:buFont typeface="Arial" panose="020B0604020202020204" pitchFamily="34" charset="0"/>
              <a:buChar char="•"/>
            </a:pPr>
            <a:r>
              <a:rPr lang="ar-SA" sz="2800" b="1" dirty="0" smtClean="0">
                <a:solidFill>
                  <a:srgbClr val="0070C0"/>
                </a:solidFill>
                <a:latin typeface="Times New Roman" panose="02020603050405020304" pitchFamily="18" charset="0"/>
                <a:cs typeface="Times New Roman" panose="02020603050405020304" pitchFamily="18" charset="0"/>
              </a:rPr>
              <a:t>سياسة </a:t>
            </a:r>
            <a:r>
              <a:rPr lang="ar-SA" sz="2800" b="1" dirty="0">
                <a:solidFill>
                  <a:srgbClr val="0070C0"/>
                </a:solidFill>
                <a:latin typeface="Times New Roman" panose="02020603050405020304" pitchFamily="18" charset="0"/>
                <a:cs typeface="Times New Roman" panose="02020603050405020304" pitchFamily="18" charset="0"/>
              </a:rPr>
              <a:t>التوازن:</a:t>
            </a:r>
          </a:p>
          <a:p>
            <a:pPr algn="just" rtl="1">
              <a:lnSpc>
                <a:spcPct val="150000"/>
              </a:lnSpc>
            </a:pPr>
            <a:r>
              <a:rPr lang="ar-SA" sz="2800" b="1" dirty="0">
                <a:latin typeface="Times New Roman" panose="02020603050405020304" pitchFamily="18" charset="0"/>
                <a:cs typeface="Times New Roman" panose="02020603050405020304" pitchFamily="18" charset="0"/>
              </a:rPr>
              <a:t>والمقصود هنا هو العمل على تحقيق التوافق ما بين الخُطط الرئيسية للإدارة و الخطط الخاصة بالموارد البشرية.</a:t>
            </a:r>
          </a:p>
          <a:p>
            <a:pPr marL="285750" indent="-285750" algn="just" rtl="1">
              <a:lnSpc>
                <a:spcPct val="150000"/>
              </a:lnSpc>
              <a:buFont typeface="Arial" panose="020B0604020202020204" pitchFamily="34" charset="0"/>
              <a:buChar char="•"/>
            </a:pPr>
            <a:r>
              <a:rPr lang="ar-SA" sz="2800" b="1" dirty="0">
                <a:solidFill>
                  <a:srgbClr val="0070C0"/>
                </a:solidFill>
                <a:latin typeface="Times New Roman" panose="02020603050405020304" pitchFamily="18" charset="0"/>
                <a:cs typeface="Times New Roman" panose="02020603050405020304" pitchFamily="18" charset="0"/>
              </a:rPr>
              <a:t>سياسة تخطيط الأداء:</a:t>
            </a:r>
          </a:p>
          <a:p>
            <a:pPr algn="just" rtl="1">
              <a:lnSpc>
                <a:spcPct val="150000"/>
              </a:lnSpc>
            </a:pPr>
            <a:r>
              <a:rPr lang="ar-SA" sz="2800" b="1" dirty="0">
                <a:latin typeface="Times New Roman" panose="02020603050405020304" pitchFamily="18" charset="0"/>
                <a:cs typeface="Times New Roman" panose="02020603050405020304" pitchFamily="18" charset="0"/>
              </a:rPr>
              <a:t>والمقصود هنا هو رصد التقدم الذي يتم تحقيقه في كافة الأقسام الوظيفية المختلفة.</a:t>
            </a:r>
          </a:p>
        </p:txBody>
      </p:sp>
    </p:spTree>
    <p:extLst>
      <p:ext uri="{BB962C8B-B14F-4D97-AF65-F5344CB8AC3E}">
        <p14:creationId xmlns:p14="http://schemas.microsoft.com/office/powerpoint/2010/main" val="3146447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20576" y="1639229"/>
            <a:ext cx="6271448" cy="4430712"/>
          </a:xfrm>
        </p:spPr>
        <p:txBody>
          <a:bodyPr>
            <a:noAutofit/>
          </a:bodyPr>
          <a:lstStyle/>
          <a:p>
            <a:pPr marL="0" indent="0" algn="just">
              <a:lnSpc>
                <a:spcPct val="100000"/>
              </a:lnSpc>
              <a:spcAft>
                <a:spcPts val="0"/>
              </a:spcAft>
              <a:buNone/>
            </a:pPr>
            <a:r>
              <a:rPr lang="ar-SA"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يمكن </a:t>
            </a:r>
            <a:r>
              <a:rPr lang="ar-SA" sz="2800" b="1" spc="4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التمييز بين وجهتي نظر أساسيتين هما:</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0000"/>
              </a:lnSpc>
              <a:spcAft>
                <a:spcPts val="0"/>
              </a:spcAft>
              <a:buClr>
                <a:srgbClr val="0070C0"/>
              </a:buClr>
              <a:buFont typeface="Arial" panose="020B0604020202020204" pitchFamily="34" charset="0"/>
              <a:buChar char="•"/>
            </a:pPr>
            <a:r>
              <a:rPr lang="ar-SA" sz="2800" b="1" spc="4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وجهة النظر التقليدية:</a:t>
            </a:r>
            <a:endParaRPr lang="en-US" sz="2800" dirty="0">
              <a:solidFill>
                <a:srgbClr val="0070C0"/>
              </a:solidFill>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ar-SA" sz="2800" b="1" spc="4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يرى بعض المديرين أن إدارة الموارد البشرية ما هي إلا مجرد وظيفة قليلة الأهمية في المنشأة وتقتصر على القيام بأعمال روتينية </a:t>
            </a:r>
            <a:r>
              <a:rPr lang="ar-SA"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تنفيذية</a:t>
            </a:r>
            <a:r>
              <a:rPr lang="ar-EG"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0000"/>
              </a:lnSpc>
              <a:spcAft>
                <a:spcPts val="0"/>
              </a:spcAft>
              <a:buClr>
                <a:srgbClr val="0070C0"/>
              </a:buClr>
              <a:buFont typeface="Arial" panose="020B0604020202020204" pitchFamily="34" charset="0"/>
              <a:buChar char="•"/>
            </a:pPr>
            <a:r>
              <a:rPr lang="ar-SA" sz="2800" b="1" spc="4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وجهة </a:t>
            </a:r>
            <a:r>
              <a:rPr lang="ar-SA" sz="2800" b="1" spc="4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النظر الحديثة:</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Aft>
                <a:spcPts val="0"/>
              </a:spcAft>
              <a:buNone/>
            </a:pPr>
            <a:r>
              <a:rPr lang="ar-SA" sz="2800" b="1" spc="4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يرى البعض الآخر من المديرين أن إدارة الموارد البشرية تعتبر من أهم الوظائف الإدارية في المنشاة وهي لا تقل أهمية عن باقي الوظائف </a:t>
            </a:r>
            <a:r>
              <a:rPr lang="ar-SA"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الأخرى</a:t>
            </a:r>
            <a:r>
              <a:rPr lang="ar-EG"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ar-EG" sz="28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233" r="15039"/>
          <a:stretch/>
        </p:blipFill>
        <p:spPr>
          <a:xfrm>
            <a:off x="619514" y="1895707"/>
            <a:ext cx="3725332" cy="3424341"/>
          </a:xfrm>
          <a:prstGeom prst="ellipse">
            <a:avLst/>
          </a:prstGeom>
          <a:ln>
            <a:noFill/>
          </a:ln>
          <a:effectLst>
            <a:softEdge rad="112500"/>
          </a:effectLst>
        </p:spPr>
      </p:pic>
      <p:sp>
        <p:nvSpPr>
          <p:cNvPr id="5" name="Rounded Rectangle 4"/>
          <p:cNvSpPr/>
          <p:nvPr/>
        </p:nvSpPr>
        <p:spPr>
          <a:xfrm>
            <a:off x="5720576" y="173839"/>
            <a:ext cx="6271448" cy="127581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إدارة الموارد البشرية وموقعها في الهيكل التنظيمي للمؤسسة الحديثة</a:t>
            </a:r>
          </a:p>
        </p:txBody>
      </p:sp>
    </p:spTree>
    <p:extLst>
      <p:ext uri="{BB962C8B-B14F-4D97-AF65-F5344CB8AC3E}">
        <p14:creationId xmlns:p14="http://schemas.microsoft.com/office/powerpoint/2010/main" val="572834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396478" y="173840"/>
            <a:ext cx="4595545"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مهام إدارة الموارد البشرية</a:t>
            </a:r>
          </a:p>
        </p:txBody>
      </p:sp>
      <p:sp>
        <p:nvSpPr>
          <p:cNvPr id="3" name="Rectangle 2"/>
          <p:cNvSpPr/>
          <p:nvPr/>
        </p:nvSpPr>
        <p:spPr>
          <a:xfrm>
            <a:off x="1973766" y="1008269"/>
            <a:ext cx="10018257" cy="587853"/>
          </a:xfrm>
          <a:prstGeom prst="rect">
            <a:avLst/>
          </a:prstGeom>
        </p:spPr>
        <p:txBody>
          <a:bodyPr wrap="square">
            <a:spAutoFit/>
          </a:bodyPr>
          <a:lstStyle/>
          <a:p>
            <a:pPr algn="r" rtl="1">
              <a:lnSpc>
                <a:spcPct val="115000"/>
              </a:lnSpc>
              <a:spcAft>
                <a:spcPts val="0"/>
              </a:spcAft>
            </a:pPr>
            <a:r>
              <a:rPr lang="ar-SA" sz="2800" b="1" spc="40" dirty="0">
                <a:latin typeface="Times New Roman" panose="02020603050405020304" pitchFamily="18" charset="0"/>
                <a:ea typeface="Times New Roman" panose="02020603050405020304" pitchFamily="18" charset="0"/>
                <a:cs typeface="Times New Roman" panose="02020603050405020304" pitchFamily="18" charset="0"/>
              </a:rPr>
              <a:t>يعتمد عمل إدارة الموارد البشريّة في المُنشآت على تنفيذ مجموعة من المهام، وهي: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1331294324"/>
              </p:ext>
            </p:extLst>
          </p:nvPr>
        </p:nvGraphicFramePr>
        <p:xfrm>
          <a:off x="1128751" y="1761893"/>
          <a:ext cx="10345854" cy="3821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552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832762"/>
      </p:ext>
    </p:extLst>
  </p:cSld>
  <p:clrMapOvr>
    <a:masterClrMapping/>
  </p:clrMapOvr>
  <p:transition spd="slow">
    <p:wheel spokes="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6 – </a:t>
            </a:r>
          </a:p>
        </p:txBody>
      </p:sp>
      <p:sp>
        <p:nvSpPr>
          <p:cNvPr id="6" name="Content Placeholder 5"/>
          <p:cNvSpPr>
            <a:spLocks noGrp="1"/>
          </p:cNvSpPr>
          <p:nvPr>
            <p:ph idx="4294967295"/>
          </p:nvPr>
        </p:nvSpPr>
        <p:spPr>
          <a:xfrm>
            <a:off x="2059597" y="1275750"/>
            <a:ext cx="8452625" cy="1567811"/>
          </a:xfrm>
        </p:spPr>
        <p:txBody>
          <a:bodyPr>
            <a:noAutofit/>
          </a:bodyPr>
          <a:lstStyle/>
          <a:p>
            <a:pPr algn="ctr">
              <a:lnSpc>
                <a:spcPct val="106000"/>
              </a:lnSpc>
              <a:tabLst>
                <a:tab pos="2174240" algn="l"/>
                <a:tab pos="3236595" algn="ctr"/>
              </a:tabLst>
            </a:pP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"مناقشة – فردي</a:t>
            </a:r>
            <a:r>
              <a:rPr lang="ar-EG" sz="2800"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6000"/>
              </a:lnSpc>
              <a:tabLst>
                <a:tab pos="2174240" algn="l"/>
                <a:tab pos="3236595" algn="ctr"/>
              </a:tabLst>
            </a:pPr>
            <a:r>
              <a:rPr lang="ar-E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عزيزي المتدرب مما تم شرحة اذكر إدارة الموارد البشرية وموقعها في الهيكل التنظيمي للمؤسسة الحديثة.</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6" y="2974056"/>
            <a:ext cx="6196405" cy="2359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34929305"/>
      </p:ext>
    </p:extLst>
  </p:cSld>
  <p:clrMapOvr>
    <a:masterClrMapping/>
  </p:clrMapOvr>
  <p:transition spd="slow">
    <p:wheel spokes="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2"/>
          <p:cNvSpPr>
            <a:spLocks noChangeArrowheads="1"/>
          </p:cNvSpPr>
          <p:nvPr/>
        </p:nvSpPr>
        <p:spPr bwMode="auto">
          <a:xfrm>
            <a:off x="3545230" y="194570"/>
            <a:ext cx="5101540" cy="1153103"/>
          </a:xfrm>
          <a:prstGeom prst="roundRect">
            <a:avLst>
              <a:gd name="adj" fmla="val 16667"/>
            </a:avLst>
          </a:prstGeom>
          <a:ln>
            <a:solidFill>
              <a:schemeClr val="bg1"/>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rtl="1" eaLnBrk="0" fontAlgn="base" hangingPunct="0">
              <a:spcBef>
                <a:spcPct val="0"/>
              </a:spcBef>
              <a:spcAft>
                <a:spcPct val="0"/>
              </a:spcAft>
              <a:defRPr/>
            </a:pPr>
            <a:r>
              <a:rPr lang="ar-EG" altLang="ar-EG" sz="3600" b="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الوحدة التدريبية الرابعة</a:t>
            </a:r>
          </a:p>
          <a:p>
            <a:pPr lvl="0" algn="ctr" rtl="1" eaLnBrk="0" fontAlgn="base" hangingPunct="0">
              <a:spcBef>
                <a:spcPct val="0"/>
              </a:spcBef>
              <a:spcAft>
                <a:spcPct val="0"/>
              </a:spcAft>
              <a:defRPr/>
            </a:pPr>
            <a:r>
              <a:rPr lang="ar-EG" altLang="ar-EG" sz="3600" b="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استراتيجيات الموارد البشرية</a:t>
            </a:r>
            <a:endParaRPr lang="ar-EG" altLang="ar-EG" sz="36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50650" y="1538868"/>
            <a:ext cx="8290700" cy="4427033"/>
          </a:xfrm>
          <a:prstGeom prst="rect">
            <a:avLst/>
          </a:prstGeom>
          <a:ln>
            <a:noFill/>
          </a:ln>
          <a:effectLst>
            <a:softEdge rad="112500"/>
          </a:effectLst>
        </p:spPr>
      </p:pic>
    </p:spTree>
    <p:extLst>
      <p:ext uri="{BB962C8B-B14F-4D97-AF65-F5344CB8AC3E}">
        <p14:creationId xmlns:p14="http://schemas.microsoft.com/office/powerpoint/2010/main" val="19951681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7190" y="2464418"/>
            <a:ext cx="6136888" cy="2040673"/>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إطار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عمل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هيكل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التبعية بإدارة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الإشراف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الوظيفي على الموارد البشرية.</a:t>
            </a: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a:t>
            </a:r>
            <a:r>
              <a:rPr kumimoji="0" lang="ar-EG" sz="40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السابع</a:t>
            </a:r>
            <a:endPar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988" t="10767" r="19596" b="12097"/>
          <a:stretch/>
        </p:blipFill>
        <p:spPr>
          <a:xfrm>
            <a:off x="659255" y="2127728"/>
            <a:ext cx="2886833" cy="2714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9525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999937"/>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60888" y="2464420"/>
            <a:ext cx="3873190" cy="2040673"/>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ما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هي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المهام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الإدارية للموارد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البشرية.</a:t>
            </a: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اليوم الأول</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988" t="10767" r="19596" b="12097"/>
          <a:stretch/>
        </p:blipFill>
        <p:spPr>
          <a:xfrm>
            <a:off x="659255" y="2127728"/>
            <a:ext cx="2886833" cy="2714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1151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7 – </a:t>
            </a:r>
          </a:p>
        </p:txBody>
      </p:sp>
      <p:sp>
        <p:nvSpPr>
          <p:cNvPr id="6" name="Content Placeholder 5"/>
          <p:cNvSpPr>
            <a:spLocks noGrp="1"/>
          </p:cNvSpPr>
          <p:nvPr>
            <p:ph idx="4294967295"/>
          </p:nvPr>
        </p:nvSpPr>
        <p:spPr>
          <a:xfrm>
            <a:off x="1502037" y="1412042"/>
            <a:ext cx="9567746" cy="1160463"/>
          </a:xfrm>
        </p:spPr>
        <p:txBody>
          <a:bodyPr>
            <a:noAutofit/>
          </a:bodyPr>
          <a:lstStyle/>
          <a:p>
            <a:pPr algn="ctr">
              <a:lnSpc>
                <a:spcPct val="106000"/>
              </a:lnSpc>
              <a:tabLst>
                <a:tab pos="2174240" algn="l"/>
                <a:tab pos="3236595" algn="ctr"/>
              </a:tabLst>
            </a:pP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r>
              <a:rPr lang="ar-EG" sz="2800" b="1" u="sng"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عصف ذهني – </a:t>
            </a: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جماعي</a:t>
            </a:r>
            <a:r>
              <a:rPr lang="ar-EG" sz="2800"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6000"/>
              </a:lnSpc>
              <a:tabLst>
                <a:tab pos="2174240" algn="l"/>
                <a:tab pos="3236595" algn="ctr"/>
              </a:tabLst>
            </a:pPr>
            <a:r>
              <a:rPr lang="ar-E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عزيزي المتدرب ماذا تعرف عن عمل الموارد البشرية.</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903" y="2761234"/>
            <a:ext cx="6196405" cy="2352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8353213"/>
      </p:ext>
    </p:extLst>
  </p:cSld>
  <p:clrMapOvr>
    <a:masterClrMapping/>
  </p:clrMapOvr>
  <p:transition spd="slow">
    <p:wheel spokes="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10507" y="1004774"/>
            <a:ext cx="5981516" cy="4905372"/>
          </a:xfrm>
        </p:spPr>
        <p:txBody>
          <a:bodyPr>
            <a:noAutofit/>
          </a:bodyPr>
          <a:lstStyle/>
          <a:p>
            <a:pPr lvl="0" algn="just">
              <a:lnSpc>
                <a:spcPct val="150000"/>
              </a:lnSpc>
              <a:spcAft>
                <a:spcPts val="1000"/>
              </a:spcAft>
              <a:buClr>
                <a:schemeClr val="accent6">
                  <a:lumMod val="50000"/>
                </a:schemeClr>
              </a:buClr>
              <a:buFont typeface="Wingdings" panose="05000000000000000000" pitchFamily="2" charset="2"/>
              <a:buChar char="Ø"/>
            </a:pPr>
            <a:r>
              <a:rPr lang="ar-SA" sz="2800" b="1" spc="4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الرؤية </a:t>
            </a:r>
            <a:r>
              <a:rPr lang="ar-SA" sz="2800" b="1" spc="4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والقيم والأهداف الاستراتيجية:</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a:p>
            <a:pPr lvl="0" algn="just">
              <a:lnSpc>
                <a:spcPct val="150000"/>
              </a:lnSpc>
              <a:spcAft>
                <a:spcPts val="0"/>
              </a:spcAft>
              <a:buClr>
                <a:schemeClr val="accent6">
                  <a:lumMod val="50000"/>
                </a:schemeClr>
              </a:buClr>
              <a:buFont typeface="Courier New" panose="02070309020205020404" pitchFamily="49" charset="0"/>
              <a:buChar char="o"/>
            </a:pPr>
            <a:r>
              <a:rPr lang="ar-SA" sz="2800" b="1" spc="4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وتمثل الأساس الذي تُبنى عليه إدارات الموارد البشرية في منظمات الخدمة المدنية في المملكة العربية </a:t>
            </a:r>
            <a:r>
              <a:rPr lang="ar-SA"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السعودية</a:t>
            </a:r>
            <a:r>
              <a:rPr lang="ar-EG"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p>
            <a:pPr lvl="0" algn="just">
              <a:lnSpc>
                <a:spcPct val="150000"/>
              </a:lnSpc>
              <a:spcAft>
                <a:spcPts val="0"/>
              </a:spcAft>
              <a:buClr>
                <a:schemeClr val="accent6">
                  <a:lumMod val="50000"/>
                </a:schemeClr>
              </a:buClr>
              <a:buFont typeface="Courier New" panose="02070309020205020404" pitchFamily="49" charset="0"/>
              <a:buChar char="o"/>
            </a:pPr>
            <a:r>
              <a:rPr lang="ar-SA" sz="2800" b="1" spc="4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إذ يتطلب تحول الموارد البشرية إلى نظام قائم على وجود إطار الجدارة يكون بمثابة حجر الأساس لجميع </a:t>
            </a:r>
            <a:r>
              <a:rPr lang="ar-SA"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الوظائف</a:t>
            </a:r>
            <a:r>
              <a:rPr lang="ar-EG" sz="2800" b="1" spc="4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86" y="1663215"/>
            <a:ext cx="4073430" cy="3588489"/>
          </a:xfrm>
          <a:prstGeom prst="ellipse">
            <a:avLst/>
          </a:prstGeom>
          <a:ln>
            <a:noFill/>
          </a:ln>
          <a:effectLst>
            <a:softEdge rad="112500"/>
          </a:effectLst>
        </p:spPr>
      </p:pic>
      <p:sp>
        <p:nvSpPr>
          <p:cNvPr id="5" name="Rounded Rectangle 4"/>
          <p:cNvSpPr/>
          <p:nvPr/>
        </p:nvSpPr>
        <p:spPr>
          <a:xfrm>
            <a:off x="7396478" y="173840"/>
            <a:ext cx="4595545"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إطار عمل الموارد البشرية</a:t>
            </a:r>
          </a:p>
        </p:txBody>
      </p:sp>
    </p:spTree>
    <p:extLst>
      <p:ext uri="{BB962C8B-B14F-4D97-AF65-F5344CB8AC3E}">
        <p14:creationId xmlns:p14="http://schemas.microsoft.com/office/powerpoint/2010/main" val="2700253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6588"/>
          <a:stretch/>
        </p:blipFill>
        <p:spPr>
          <a:xfrm>
            <a:off x="474133" y="1645525"/>
            <a:ext cx="3860800" cy="3539326"/>
          </a:xfrm>
          <a:prstGeom prst="ellipse">
            <a:avLst/>
          </a:prstGeom>
          <a:ln>
            <a:noFill/>
          </a:ln>
          <a:effectLst>
            <a:softEdge rad="112500"/>
          </a:effectLst>
        </p:spPr>
      </p:pic>
      <p:sp>
        <p:nvSpPr>
          <p:cNvPr id="6" name="Rectangle 5"/>
          <p:cNvSpPr/>
          <p:nvPr/>
        </p:nvSpPr>
        <p:spPr>
          <a:xfrm>
            <a:off x="3306097" y="333867"/>
            <a:ext cx="8651727" cy="523220"/>
          </a:xfrm>
          <a:prstGeom prst="rect">
            <a:avLst/>
          </a:prstGeom>
        </p:spPr>
        <p:txBody>
          <a:bodyPr wrap="none">
            <a:spAutoFit/>
          </a:bodyPr>
          <a:lstStyle/>
          <a:p>
            <a:pPr marL="285750" indent="-285750" algn="r" rtl="1">
              <a:buFont typeface="Wingdings" panose="05000000000000000000" pitchFamily="2" charset="2"/>
              <a:buChar char="Ø"/>
            </a:pPr>
            <a:r>
              <a:rPr lang="ar-SA" sz="2800" b="1" dirty="0">
                <a:solidFill>
                  <a:schemeClr val="accent6">
                    <a:lumMod val="50000"/>
                  </a:schemeClr>
                </a:solidFill>
                <a:latin typeface="Times New Roman" panose="02020603050405020304" pitchFamily="18" charset="0"/>
                <a:cs typeface="Times New Roman" panose="02020603050405020304" pitchFamily="18" charset="0"/>
              </a:rPr>
              <a:t>مصدر الموظفين, وقياس مستوى أدائهم, وتطويرهم وانتمائهم للمنظمة:</a:t>
            </a:r>
          </a:p>
        </p:txBody>
      </p:sp>
      <p:sp>
        <p:nvSpPr>
          <p:cNvPr id="7" name="Rectangle 6"/>
          <p:cNvSpPr/>
          <p:nvPr/>
        </p:nvSpPr>
        <p:spPr>
          <a:xfrm>
            <a:off x="5352585" y="1106864"/>
            <a:ext cx="6605239" cy="4616648"/>
          </a:xfrm>
          <a:prstGeom prst="rect">
            <a:avLst/>
          </a:prstGeom>
        </p:spPr>
        <p:txBody>
          <a:bodyPr wrap="square">
            <a:spAutoFit/>
          </a:bodyPr>
          <a:lstStyle/>
          <a:p>
            <a:pPr marL="285750" indent="-285750" algn="just" rtl="1">
              <a:lnSpc>
                <a:spcPct val="150000"/>
              </a:lnSpc>
              <a:buClr>
                <a:schemeClr val="accent6">
                  <a:lumMod val="50000"/>
                </a:schemeClr>
              </a:buClr>
              <a:buFont typeface="Courier New" panose="02070309020205020404" pitchFamily="49" charset="0"/>
              <a:buChar char="o"/>
            </a:pPr>
            <a:r>
              <a:rPr lang="ar-SA" sz="2800" b="1" dirty="0">
                <a:latin typeface="Times New Roman" panose="02020603050405020304" pitchFamily="18" charset="0"/>
                <a:cs typeface="Times New Roman" panose="02020603050405020304" pitchFamily="18" charset="0"/>
              </a:rPr>
              <a:t>مصدر الموظفين: تتضمن الركيزة الأولى ثلاث وظائف: "تخطيط القوة العاملة" و "التوظيف" و "تهيئة الموظفين الجُدد للعمل</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a:p>
            <a:pPr marL="285750" indent="-285750" algn="just" rtl="1">
              <a:lnSpc>
                <a:spcPct val="150000"/>
              </a:lnSpc>
              <a:buClr>
                <a:schemeClr val="accent6">
                  <a:lumMod val="50000"/>
                </a:schemeClr>
              </a:buClr>
              <a:buFont typeface="Courier New" panose="02070309020205020404" pitchFamily="49" charset="0"/>
              <a:buChar char="o"/>
            </a:pPr>
            <a:r>
              <a:rPr lang="ar-SA" sz="2800" b="1" dirty="0">
                <a:latin typeface="Times New Roman" panose="02020603050405020304" pitchFamily="18" charset="0"/>
                <a:cs typeface="Times New Roman" panose="02020603050405020304" pitchFamily="18" charset="0"/>
              </a:rPr>
              <a:t>يشير "تخطيط القوة العاملة" إلى عملية تحليل القوة العاملة الحالية لتحديد احتياجاتها في المستقبل ورصد الفجوات الموجودة بين الحاضر والمستقبل وتنفيذ الحلول التي تضمن إنجاز المؤسسة الحكومية لمهمتها.</a:t>
            </a:r>
          </a:p>
        </p:txBody>
      </p:sp>
    </p:spTree>
    <p:extLst>
      <p:ext uri="{BB962C8B-B14F-4D97-AF65-F5344CB8AC3E}">
        <p14:creationId xmlns:p14="http://schemas.microsoft.com/office/powerpoint/2010/main" val="768257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42" y="1485897"/>
            <a:ext cx="3691467" cy="3358118"/>
          </a:xfrm>
          <a:prstGeom prst="ellipse">
            <a:avLst/>
          </a:prstGeom>
          <a:ln>
            <a:noFill/>
          </a:ln>
          <a:effectLst>
            <a:softEdge rad="112500"/>
          </a:effectLst>
        </p:spPr>
      </p:pic>
      <p:sp>
        <p:nvSpPr>
          <p:cNvPr id="4" name="Rectangle 3"/>
          <p:cNvSpPr/>
          <p:nvPr/>
        </p:nvSpPr>
        <p:spPr>
          <a:xfrm>
            <a:off x="5226618" y="533467"/>
            <a:ext cx="6783246" cy="5262979"/>
          </a:xfrm>
          <a:prstGeom prst="rect">
            <a:avLst/>
          </a:prstGeom>
        </p:spPr>
        <p:txBody>
          <a:bodyPr wrap="square">
            <a:spAutoFit/>
          </a:bodyPr>
          <a:lstStyle/>
          <a:p>
            <a:pPr marL="457200" indent="-457200" algn="just" rtl="1">
              <a:lnSpc>
                <a:spcPct val="150000"/>
              </a:lnSpc>
              <a:buFont typeface="Wingdings" panose="05000000000000000000" pitchFamily="2" charset="2"/>
              <a:buChar char="Ø"/>
            </a:pPr>
            <a:r>
              <a:rPr lang="ar-SA" sz="2800" b="1" dirty="0">
                <a:solidFill>
                  <a:schemeClr val="accent6">
                    <a:lumMod val="50000"/>
                  </a:schemeClr>
                </a:solidFill>
                <a:latin typeface="Times New Roman" panose="02020603050405020304" pitchFamily="18" charset="0"/>
                <a:cs typeface="Times New Roman" panose="02020603050405020304" pitchFamily="18" charset="0"/>
              </a:rPr>
              <a:t>مجموعة من وظائف الدعم لتمكين الموارد البشرية:</a:t>
            </a:r>
          </a:p>
          <a:p>
            <a:pPr marL="457200" indent="-457200" algn="just" rtl="1">
              <a:lnSpc>
                <a:spcPct val="150000"/>
              </a:lnSpc>
              <a:buClr>
                <a:schemeClr val="accent6">
                  <a:lumMod val="50000"/>
                </a:schemeClr>
              </a:buClr>
              <a:buFont typeface="Courier New" panose="02070309020205020404" pitchFamily="49" charset="0"/>
              <a:buChar char="o"/>
            </a:pPr>
            <a:r>
              <a:rPr lang="ar-SA" sz="2800" b="1" dirty="0">
                <a:latin typeface="Times New Roman" panose="02020603050405020304" pitchFamily="18" charset="0"/>
                <a:cs typeface="Times New Roman" panose="02020603050405020304" pitchFamily="18" charset="0"/>
              </a:rPr>
              <a:t>وتتضمن وظائف الدعم هذه "التواصل الداخلي" و"السلامة في مكان العمل" و"الشكاوى والتظلمات".</a:t>
            </a:r>
          </a:p>
          <a:p>
            <a:pPr marL="457200" indent="-457200" algn="just" rtl="1">
              <a:lnSpc>
                <a:spcPct val="150000"/>
              </a:lnSpc>
              <a:buClr>
                <a:schemeClr val="accent6">
                  <a:lumMod val="50000"/>
                </a:schemeClr>
              </a:buClr>
              <a:buFont typeface="Courier New" panose="02070309020205020404" pitchFamily="49" charset="0"/>
              <a:buChar char="o"/>
            </a:pPr>
            <a:r>
              <a:rPr lang="ar-SA" sz="2800" b="1" dirty="0">
                <a:latin typeface="Times New Roman" panose="02020603050405020304" pitchFamily="18" charset="0"/>
                <a:cs typeface="Times New Roman" panose="02020603050405020304" pitchFamily="18" charset="0"/>
              </a:rPr>
              <a:t>و"التواصل الداخلي" هو توزيع المعلومات (أي نقلها ومشاركتها) داخل المؤسسة الحكومية, بحيث يتمكن ممثلو المؤسسة من تحقيق التأثير المطلوب لدفع الموظفين لتحقيق الأهداف الأساسية للمؤسسة الحكومية.</a:t>
            </a:r>
          </a:p>
        </p:txBody>
      </p:sp>
    </p:spTree>
    <p:extLst>
      <p:ext uri="{BB962C8B-B14F-4D97-AF65-F5344CB8AC3E}">
        <p14:creationId xmlns:p14="http://schemas.microsoft.com/office/powerpoint/2010/main" val="2897731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7718" y="360350"/>
            <a:ext cx="9531777" cy="523220"/>
          </a:xfrm>
          <a:prstGeom prst="rect">
            <a:avLst/>
          </a:prstGeom>
        </p:spPr>
        <p:txBody>
          <a:bodyPr wrap="none">
            <a:spAutoFit/>
          </a:bodyPr>
          <a:lstStyle/>
          <a:p>
            <a:pPr algn="r" rtl="1"/>
            <a:r>
              <a:rPr lang="ar-SA" sz="2800" b="1" dirty="0">
                <a:solidFill>
                  <a:schemeClr val="accent1">
                    <a:lumMod val="50000"/>
                  </a:schemeClr>
                </a:solidFill>
                <a:latin typeface="Times New Roman" panose="02020603050405020304" pitchFamily="18" charset="0"/>
                <a:cs typeface="Times New Roman" panose="02020603050405020304" pitchFamily="18" charset="0"/>
              </a:rPr>
              <a:t>يمكن تلخيص مزايا إدارة الموارد البشرية التي تعمل بكامل طاقتها في خمسة أبعاد:</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183451316"/>
              </p:ext>
            </p:extLst>
          </p:nvPr>
        </p:nvGraphicFramePr>
        <p:xfrm>
          <a:off x="2020849" y="1538867"/>
          <a:ext cx="8128000" cy="390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531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68" y="1646591"/>
            <a:ext cx="3933164" cy="3711713"/>
          </a:xfrm>
          <a:prstGeom prst="ellipse">
            <a:avLst/>
          </a:prstGeom>
          <a:ln>
            <a:noFill/>
          </a:ln>
          <a:effectLst>
            <a:softEdge rad="112500"/>
          </a:effectLst>
        </p:spPr>
      </p:pic>
      <p:sp>
        <p:nvSpPr>
          <p:cNvPr id="5" name="Rounded Rectangle 4"/>
          <p:cNvSpPr/>
          <p:nvPr/>
        </p:nvSpPr>
        <p:spPr>
          <a:xfrm>
            <a:off x="6043960" y="173840"/>
            <a:ext cx="5948063"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هيكل التبعية بإدارة الموارد البشرية</a:t>
            </a:r>
          </a:p>
        </p:txBody>
      </p:sp>
      <p:sp>
        <p:nvSpPr>
          <p:cNvPr id="6" name="Rectangle 5"/>
          <p:cNvSpPr/>
          <p:nvPr/>
        </p:nvSpPr>
        <p:spPr>
          <a:xfrm>
            <a:off x="5412432" y="870959"/>
            <a:ext cx="6579591" cy="5262979"/>
          </a:xfrm>
          <a:prstGeom prst="rect">
            <a:avLst/>
          </a:prstGeom>
        </p:spPr>
        <p:txBody>
          <a:bodyPr wrap="square">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اعتمدت وزارة الخدمة المدنية وبعض مديري المؤسسات الحكومية هيكلاً للتبعية احتلت بموجبه إدارة الموارد البشرية أولوية إستراتيجية جعلتها تتبع مدير الهئية الحكومية مباشرةً.</a:t>
            </a:r>
          </a:p>
          <a:p>
            <a:pPr algn="just" rtl="1">
              <a:lnSpc>
                <a:spcPct val="150000"/>
              </a:lnSpc>
            </a:pPr>
            <a:r>
              <a:rPr lang="ar-SA" sz="2800" b="1" dirty="0">
                <a:solidFill>
                  <a:schemeClr val="accent1">
                    <a:lumMod val="50000"/>
                  </a:schemeClr>
                </a:solidFill>
                <a:latin typeface="Times New Roman" panose="02020603050405020304" pitchFamily="18" charset="0"/>
                <a:cs typeface="Times New Roman" panose="02020603050405020304" pitchFamily="18" charset="0"/>
              </a:rPr>
              <a:t>ويؤكد هذا الهيكل دور الموارد البشرية من خلال ما </a:t>
            </a:r>
            <a:r>
              <a:rPr lang="ar-SA" sz="2800" b="1" dirty="0" smtClean="0">
                <a:solidFill>
                  <a:schemeClr val="accent1">
                    <a:lumMod val="50000"/>
                  </a:schemeClr>
                </a:solidFill>
                <a:latin typeface="Times New Roman" panose="02020603050405020304" pitchFamily="18" charset="0"/>
                <a:cs typeface="Times New Roman" panose="02020603050405020304" pitchFamily="18" charset="0"/>
              </a:rPr>
              <a:t>يلي:</a:t>
            </a:r>
            <a:endParaRPr lang="ar-SA" sz="2800" b="1"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lgn="just" rtl="1">
              <a:lnSpc>
                <a:spcPct val="150000"/>
              </a:lnSpc>
              <a:buFont typeface="Arial" panose="020B0604020202020204" pitchFamily="34" charset="0"/>
              <a:buChar char="•"/>
            </a:pPr>
            <a:r>
              <a:rPr lang="ar-SA" sz="2800" b="1" dirty="0">
                <a:latin typeface="Times New Roman" panose="02020603050405020304" pitchFamily="18" charset="0"/>
                <a:cs typeface="Times New Roman" panose="02020603050405020304" pitchFamily="18" charset="0"/>
              </a:rPr>
              <a:t>وضع أولية لإدارة الموارد البشرية كشريك استراتيجي</a:t>
            </a:r>
          </a:p>
          <a:p>
            <a:pPr marL="457200" indent="-457200" algn="just" rtl="1">
              <a:lnSpc>
                <a:spcPct val="150000"/>
              </a:lnSpc>
              <a:buFont typeface="Arial" panose="020B0604020202020204" pitchFamily="34" charset="0"/>
              <a:buChar char="•"/>
            </a:pPr>
            <a:r>
              <a:rPr lang="ar-SA" sz="2800" b="1" dirty="0">
                <a:latin typeface="Times New Roman" panose="02020603050405020304" pitchFamily="18" charset="0"/>
                <a:cs typeface="Times New Roman" panose="02020603050405020304" pitchFamily="18" charset="0"/>
              </a:rPr>
              <a:t>الوضوح المتزايد</a:t>
            </a:r>
          </a:p>
        </p:txBody>
      </p:sp>
    </p:spTree>
    <p:extLst>
      <p:ext uri="{BB962C8B-B14F-4D97-AF65-F5344CB8AC3E}">
        <p14:creationId xmlns:p14="http://schemas.microsoft.com/office/powerpoint/2010/main" val="4255152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144" y="1761893"/>
            <a:ext cx="3860041" cy="3568390"/>
          </a:xfrm>
          <a:prstGeom prst="ellipse">
            <a:avLst/>
          </a:prstGeom>
          <a:ln>
            <a:noFill/>
          </a:ln>
          <a:effectLst>
            <a:softEdge rad="112500"/>
          </a:effectLst>
        </p:spPr>
      </p:pic>
      <p:sp>
        <p:nvSpPr>
          <p:cNvPr id="5" name="Rounded Rectangle 4"/>
          <p:cNvSpPr/>
          <p:nvPr/>
        </p:nvSpPr>
        <p:spPr>
          <a:xfrm>
            <a:off x="3612996" y="320530"/>
            <a:ext cx="6550228" cy="1376664"/>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الإشراف الوظيفي على الموارد البشرية</a:t>
            </a:r>
          </a:p>
        </p:txBody>
      </p:sp>
      <p:sp>
        <p:nvSpPr>
          <p:cNvPr id="6" name="Rectangle 5"/>
          <p:cNvSpPr/>
          <p:nvPr/>
        </p:nvSpPr>
        <p:spPr>
          <a:xfrm>
            <a:off x="5742878" y="1054372"/>
            <a:ext cx="6249146" cy="4616648"/>
          </a:xfrm>
          <a:prstGeom prst="rect">
            <a:avLst/>
          </a:prstGeom>
        </p:spPr>
        <p:txBody>
          <a:bodyPr wrap="square">
            <a:spAutoFit/>
          </a:bodyPr>
          <a:lstStyle/>
          <a:p>
            <a:pPr marL="285750" indent="-285750" algn="just" rtl="1">
              <a:lnSpc>
                <a:spcPct val="150000"/>
              </a:lnSpc>
              <a:buFont typeface="Wingdings" panose="05000000000000000000" pitchFamily="2" charset="2"/>
              <a:buChar char="Ø"/>
            </a:pPr>
            <a:r>
              <a:rPr lang="ar-SA" sz="2800" b="1" dirty="0">
                <a:solidFill>
                  <a:srgbClr val="002060"/>
                </a:solidFill>
                <a:latin typeface="Times New Roman" panose="02020603050405020304" pitchFamily="18" charset="0"/>
                <a:cs typeface="Times New Roman" panose="02020603050405020304" pitchFamily="18" charset="0"/>
              </a:rPr>
              <a:t>الوصف:</a:t>
            </a:r>
          </a:p>
          <a:p>
            <a:pPr algn="just" rtl="1">
              <a:lnSpc>
                <a:spcPct val="150000"/>
              </a:lnSpc>
            </a:pPr>
            <a:r>
              <a:rPr lang="ar-SA" sz="2800" b="1" dirty="0">
                <a:latin typeface="Times New Roman" panose="02020603050405020304" pitchFamily="18" charset="0"/>
                <a:cs typeface="Times New Roman" panose="02020603050405020304" pitchFamily="18" charset="0"/>
              </a:rPr>
              <a:t>تضمن الجهة المختصة بالإشراف الوظيفي على الموارد البشرية مراجعة الموضوعات الأساسية الخاصة بوظائف إدارة الموارد البشرية والاتفاق عليها, وذلك من خلال الأنشطة الأساسية التالية</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a:p>
            <a:pPr marL="285750" indent="-285750" algn="just" rtl="1">
              <a:lnSpc>
                <a:spcPct val="150000"/>
              </a:lnSpc>
              <a:buFont typeface="Courier New" panose="02070309020205020404" pitchFamily="49" charset="0"/>
              <a:buChar char="o"/>
            </a:pPr>
            <a:r>
              <a:rPr lang="ar-SA" sz="2800" b="1" dirty="0">
                <a:latin typeface="Times New Roman" panose="02020603050405020304" pitchFamily="18" charset="0"/>
                <a:cs typeface="Times New Roman" panose="02020603050405020304" pitchFamily="18" charset="0"/>
              </a:rPr>
              <a:t>مراقبة تقدم جميع مسارات عمل الموارد </a:t>
            </a:r>
            <a:r>
              <a:rPr lang="ar-SA" sz="2800" b="1" dirty="0" smtClean="0">
                <a:latin typeface="Times New Roman" panose="02020603050405020304" pitchFamily="18" charset="0"/>
                <a:cs typeface="Times New Roman" panose="02020603050405020304" pitchFamily="18" charset="0"/>
              </a:rPr>
              <a:t>البشرية</a:t>
            </a:r>
            <a:endParaRPr lang="ar-SA" sz="2800" b="1" dirty="0">
              <a:latin typeface="Times New Roman" panose="02020603050405020304" pitchFamily="18" charset="0"/>
              <a:cs typeface="Times New Roman" panose="02020603050405020304" pitchFamily="18" charset="0"/>
            </a:endParaRPr>
          </a:p>
          <a:p>
            <a:pPr marL="285750" indent="-285750" algn="just" rtl="1">
              <a:lnSpc>
                <a:spcPct val="150000"/>
              </a:lnSpc>
              <a:buFont typeface="Courier New" panose="02070309020205020404" pitchFamily="49" charset="0"/>
              <a:buChar char="o"/>
            </a:pPr>
            <a:r>
              <a:rPr lang="ar-SA" sz="2800" b="1" dirty="0">
                <a:latin typeface="Times New Roman" panose="02020603050405020304" pitchFamily="18" charset="0"/>
                <a:cs typeface="Times New Roman" panose="02020603050405020304" pitchFamily="18" charset="0"/>
              </a:rPr>
              <a:t>ضمان الامتثال لإجراءات الموارد البشرية </a:t>
            </a:r>
            <a:r>
              <a:rPr lang="ar-SA" sz="2800" b="1" dirty="0" smtClean="0">
                <a:latin typeface="Times New Roman" panose="02020603050405020304" pitchFamily="18" charset="0"/>
                <a:cs typeface="Times New Roman" panose="02020603050405020304" pitchFamily="18" charset="0"/>
              </a:rPr>
              <a:t>المختلفة</a:t>
            </a:r>
            <a:endParaRPr lang="ar-S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633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351" y="122664"/>
            <a:ext cx="11485756" cy="2031325"/>
          </a:xfrm>
          <a:prstGeom prst="rect">
            <a:avLst/>
          </a:prstGeom>
        </p:spPr>
        <p:txBody>
          <a:bodyPr wrap="square">
            <a:spAutoFit/>
          </a:bodyPr>
          <a:lstStyle/>
          <a:p>
            <a:pPr marL="285750" indent="-285750" algn="just" rtl="1">
              <a:lnSpc>
                <a:spcPct val="150000"/>
              </a:lnSpc>
              <a:buFont typeface="Wingdings" panose="05000000000000000000" pitchFamily="2" charset="2"/>
              <a:buChar char="Ø"/>
            </a:pPr>
            <a:r>
              <a:rPr lang="ar-SA" sz="2800" b="1" dirty="0">
                <a:solidFill>
                  <a:srgbClr val="002060"/>
                </a:solidFill>
                <a:cs typeface="+mj-cs"/>
              </a:rPr>
              <a:t>المالك:</a:t>
            </a:r>
            <a:endParaRPr lang="en-US" sz="2800" b="1" dirty="0" smtClean="0">
              <a:solidFill>
                <a:srgbClr val="002060"/>
              </a:solidFill>
              <a:cs typeface="+mj-cs"/>
            </a:endParaRPr>
          </a:p>
          <a:p>
            <a:pPr algn="just" rtl="1">
              <a:lnSpc>
                <a:spcPct val="150000"/>
              </a:lnSpc>
            </a:pPr>
            <a:r>
              <a:rPr lang="ar-SA" sz="2800" b="1" dirty="0" smtClean="0">
                <a:cs typeface="+mj-cs"/>
              </a:rPr>
              <a:t>يجب </a:t>
            </a:r>
            <a:r>
              <a:rPr lang="ar-SA" sz="2800" b="1" dirty="0">
                <a:cs typeface="+mj-cs"/>
              </a:rPr>
              <a:t>أن تقوم الهيئة التي تتضمن جميع مديري الموارد البشرية في المؤسسة بالإشراف على الموارد البشرية كما </a:t>
            </a:r>
            <a:r>
              <a:rPr lang="ar-SA" sz="2800" b="1" dirty="0" smtClean="0">
                <a:cs typeface="+mj-cs"/>
              </a:rPr>
              <a:t>يلي:</a:t>
            </a:r>
            <a:endParaRPr lang="ar-SA" sz="2800" b="1" dirty="0">
              <a:cs typeface="+mj-cs"/>
            </a:endParaRPr>
          </a:p>
        </p:txBody>
      </p:sp>
      <p:graphicFrame>
        <p:nvGraphicFramePr>
          <p:cNvPr id="6" name="Diagram 5"/>
          <p:cNvGraphicFramePr/>
          <p:nvPr>
            <p:extLst>
              <p:ext uri="{D42A27DB-BD31-4B8C-83A1-F6EECF244321}">
                <p14:modId xmlns:p14="http://schemas.microsoft.com/office/powerpoint/2010/main" val="3327678954"/>
              </p:ext>
            </p:extLst>
          </p:nvPr>
        </p:nvGraphicFramePr>
        <p:xfrm>
          <a:off x="1651619" y="2486721"/>
          <a:ext cx="9119220" cy="358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247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657" r="9596"/>
          <a:stretch/>
        </p:blipFill>
        <p:spPr>
          <a:xfrm>
            <a:off x="622403" y="1390451"/>
            <a:ext cx="3793479" cy="3468993"/>
          </a:xfrm>
          <a:prstGeom prst="ellipse">
            <a:avLst/>
          </a:prstGeom>
          <a:ln>
            <a:noFill/>
          </a:ln>
          <a:effectLst>
            <a:softEdge rad="112500"/>
          </a:effectLst>
        </p:spPr>
      </p:pic>
      <p:sp>
        <p:nvSpPr>
          <p:cNvPr id="5" name="Rectangle 4"/>
          <p:cNvSpPr/>
          <p:nvPr/>
        </p:nvSpPr>
        <p:spPr>
          <a:xfrm>
            <a:off x="5768897" y="966583"/>
            <a:ext cx="6096000" cy="3892861"/>
          </a:xfrm>
          <a:prstGeom prst="rect">
            <a:avLst/>
          </a:prstGeom>
        </p:spPr>
        <p:txBody>
          <a:bodyPr>
            <a:spAutoFit/>
          </a:bodyPr>
          <a:lstStyle/>
          <a:p>
            <a:pPr marL="285750" indent="-285750" algn="just" rtl="1">
              <a:lnSpc>
                <a:spcPct val="150000"/>
              </a:lnSpc>
              <a:buFont typeface="Wingdings" panose="05000000000000000000" pitchFamily="2" charset="2"/>
              <a:buChar char="Ø"/>
            </a:pPr>
            <a:r>
              <a:rPr lang="ar-SA" sz="2800" b="1" dirty="0">
                <a:solidFill>
                  <a:srgbClr val="002060"/>
                </a:solidFill>
                <a:cs typeface="+mj-cs"/>
              </a:rPr>
              <a:t>الآلية:</a:t>
            </a:r>
            <a:endParaRPr lang="en-US" sz="2800" b="1" dirty="0" smtClean="0">
              <a:solidFill>
                <a:srgbClr val="002060"/>
              </a:solidFill>
              <a:cs typeface="+mj-cs"/>
            </a:endParaRPr>
          </a:p>
          <a:p>
            <a:pPr algn="just" rtl="1">
              <a:lnSpc>
                <a:spcPct val="150000"/>
              </a:lnSpc>
            </a:pPr>
            <a:r>
              <a:rPr lang="ar-SA" sz="2800" b="1" dirty="0" smtClean="0">
                <a:cs typeface="+mj-cs"/>
              </a:rPr>
              <a:t>يجب </a:t>
            </a:r>
            <a:r>
              <a:rPr lang="ar-SA" sz="2800" b="1" dirty="0">
                <a:cs typeface="+mj-cs"/>
              </a:rPr>
              <a:t>أن تجتمع الهيئة كل شهرين أو ثلاثة شهور. ومن المهم أن يتم عقد اجتماعات منتظمة لرؤساء هيئة الموارد البشرية طوال العام لمراقبة تقدم مسارات العمل المختلفة باستمرار في جميع أنحاء الإدارة وضمان تلاحم جميع وظائف الموارد البشرية.</a:t>
            </a:r>
          </a:p>
        </p:txBody>
      </p:sp>
    </p:spTree>
    <p:extLst>
      <p:ext uri="{BB962C8B-B14F-4D97-AF65-F5344CB8AC3E}">
        <p14:creationId xmlns:p14="http://schemas.microsoft.com/office/powerpoint/2010/main" val="2376749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94663" y="2152185"/>
            <a:ext cx="6839415" cy="2018371"/>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سلسلة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الأنشطة المضيفة للقيمة في إدارة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التحديات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التي تواجه إدارة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مستقبل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البشرية.</a:t>
            </a: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الثامن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55" y="2375210"/>
            <a:ext cx="3484981" cy="2129883"/>
          </a:xfrm>
          <a:prstGeom prst="rect">
            <a:avLst/>
          </a:prstGeom>
          <a:ln>
            <a:noFill/>
          </a:ln>
          <a:effectLst>
            <a:softEdge rad="112500"/>
          </a:effectLst>
        </p:spPr>
      </p:pic>
    </p:spTree>
    <p:extLst>
      <p:ext uri="{BB962C8B-B14F-4D97-AF65-F5344CB8AC3E}">
        <p14:creationId xmlns:p14="http://schemas.microsoft.com/office/powerpoint/2010/main" val="3310569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57325"/>
      </p:ext>
    </p:extLst>
  </p:cSld>
  <p:clrMapOvr>
    <a:masterClrMapping/>
  </p:clrMapOvr>
  <p:transition spd="slow">
    <p:wheel spokes="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97873" y="173840"/>
            <a:ext cx="9494151"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سلسلة الأنشطة المضيفة للقيمة في إدارة الموارد البشرية</a:t>
            </a:r>
          </a:p>
        </p:txBody>
      </p:sp>
      <p:graphicFrame>
        <p:nvGraphicFramePr>
          <p:cNvPr id="6" name="Diagram 5"/>
          <p:cNvGraphicFramePr/>
          <p:nvPr>
            <p:extLst>
              <p:ext uri="{D42A27DB-BD31-4B8C-83A1-F6EECF244321}">
                <p14:modId xmlns:p14="http://schemas.microsoft.com/office/powerpoint/2010/main" val="3087993006"/>
              </p:ext>
            </p:extLst>
          </p:nvPr>
        </p:nvGraphicFramePr>
        <p:xfrm>
          <a:off x="2230245" y="1344305"/>
          <a:ext cx="7872762" cy="469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119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71492859"/>
              </p:ext>
            </p:extLst>
          </p:nvPr>
        </p:nvGraphicFramePr>
        <p:xfrm>
          <a:off x="580390" y="1234440"/>
          <a:ext cx="11181080" cy="3829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754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81230522"/>
              </p:ext>
            </p:extLst>
          </p:nvPr>
        </p:nvGraphicFramePr>
        <p:xfrm>
          <a:off x="822960" y="822960"/>
          <a:ext cx="1022985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584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873083" y="173840"/>
            <a:ext cx="7118941"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a:solidFill>
                  <a:schemeClr val="bg1"/>
                </a:solidFill>
                <a:latin typeface="Times New Roman" panose="02020603050405020304" pitchFamily="18" charset="0"/>
                <a:cs typeface="Times New Roman" panose="02020603050405020304" pitchFamily="18" charset="0"/>
              </a:rPr>
              <a:t>التحديات التي تواجه إدارة الموارد البشرية</a:t>
            </a:r>
            <a:endParaRPr lang="ar-EG"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845854613"/>
              </p:ext>
            </p:extLst>
          </p:nvPr>
        </p:nvGraphicFramePr>
        <p:xfrm>
          <a:off x="3046761" y="1193182"/>
          <a:ext cx="6900127" cy="487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282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097780961"/>
              </p:ext>
            </p:extLst>
          </p:nvPr>
        </p:nvGraphicFramePr>
        <p:xfrm>
          <a:off x="1264920" y="1211580"/>
          <a:ext cx="9867900" cy="4434840"/>
        </p:xfrm>
        <a:graphic>
          <a:graphicData uri="http://schemas.openxmlformats.org/drawingml/2006/table">
            <a:tbl>
              <a:tblPr firstRow="1" firstCol="1" bandRow="1">
                <a:tableStyleId>{93296810-A885-4BE3-A3E7-6D5BEEA58F35}</a:tableStyleId>
              </a:tblPr>
              <a:tblGrid>
                <a:gridCol w="4933950">
                  <a:extLst>
                    <a:ext uri="{9D8B030D-6E8A-4147-A177-3AD203B41FA5}">
                      <a16:colId xmlns="" xmlns:a16="http://schemas.microsoft.com/office/drawing/2014/main" val="38954531"/>
                    </a:ext>
                  </a:extLst>
                </a:gridCol>
                <a:gridCol w="4933950">
                  <a:extLst>
                    <a:ext uri="{9D8B030D-6E8A-4147-A177-3AD203B41FA5}">
                      <a16:colId xmlns="" xmlns:a16="http://schemas.microsoft.com/office/drawing/2014/main" val="4037477726"/>
                    </a:ext>
                  </a:extLst>
                </a:gridCol>
              </a:tblGrid>
              <a:tr h="554355">
                <a:tc>
                  <a:txBody>
                    <a:bodyPr/>
                    <a:lstStyle/>
                    <a:p>
                      <a:pPr algn="ctr" rtl="1">
                        <a:lnSpc>
                          <a:spcPct val="115000"/>
                        </a:lnSpc>
                        <a:spcAft>
                          <a:spcPts val="0"/>
                        </a:spcAft>
                      </a:pPr>
                      <a:r>
                        <a:rPr lang="ar-SA" sz="2800" b="1">
                          <a:effectLst/>
                          <a:latin typeface="Times New Roman" panose="02020603050405020304" pitchFamily="18" charset="0"/>
                          <a:cs typeface="Times New Roman" panose="02020603050405020304" pitchFamily="18" charset="0"/>
                        </a:rPr>
                        <a:t>التحديات</a:t>
                      </a:r>
                      <a:endParaRPr lang="en-US" sz="2800" b="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الإستراتيجيات</a:t>
                      </a:r>
                      <a:endParaRPr lang="en-US" sz="28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42412114"/>
                  </a:ext>
                </a:extLst>
              </a:tr>
              <a:tr h="554355">
                <a:tc>
                  <a:txBody>
                    <a:bodyPr/>
                    <a:lstStyle/>
                    <a:p>
                      <a:pPr algn="ctr" rtl="1">
                        <a:lnSpc>
                          <a:spcPct val="115000"/>
                        </a:lnSpc>
                        <a:spcAft>
                          <a:spcPts val="0"/>
                        </a:spcAft>
                      </a:pPr>
                      <a:r>
                        <a:rPr lang="ar-SA" sz="2800" b="1">
                          <a:effectLst/>
                          <a:latin typeface="Times New Roman" panose="02020603050405020304" pitchFamily="18" charset="0"/>
                          <a:cs typeface="Times New Roman" panose="02020603050405020304" pitchFamily="18" charset="0"/>
                        </a:rPr>
                        <a:t>تقادم التشريعات والقوانين</a:t>
                      </a:r>
                      <a:endParaRPr lang="en-US" sz="2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تحديث القوانين والأنظمة</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09696207"/>
                  </a:ext>
                </a:extLst>
              </a:tr>
              <a:tr h="554355">
                <a:tc>
                  <a:txBody>
                    <a:bodyPr/>
                    <a:lstStyle/>
                    <a:p>
                      <a:pPr algn="ctr" rtl="1">
                        <a:lnSpc>
                          <a:spcPct val="115000"/>
                        </a:lnSpc>
                        <a:spcAft>
                          <a:spcPts val="0"/>
                        </a:spcAft>
                      </a:pPr>
                      <a:r>
                        <a:rPr lang="ar-SA" sz="2800" b="1">
                          <a:effectLst/>
                          <a:latin typeface="Times New Roman" panose="02020603050405020304" pitchFamily="18" charset="0"/>
                          <a:cs typeface="Times New Roman" panose="02020603050405020304" pitchFamily="18" charset="0"/>
                        </a:rPr>
                        <a:t>التنوع في الموارد البشرية</a:t>
                      </a:r>
                      <a:endParaRPr lang="en-US" sz="2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ثقافة التنوع البشري والفكري</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87945301"/>
                  </a:ext>
                </a:extLst>
              </a:tr>
              <a:tr h="554355">
                <a:tc>
                  <a:txBody>
                    <a:bodyPr/>
                    <a:lstStyle/>
                    <a:p>
                      <a:pPr algn="ctr" rtl="1">
                        <a:lnSpc>
                          <a:spcPct val="115000"/>
                        </a:lnSpc>
                        <a:spcAft>
                          <a:spcPts val="0"/>
                        </a:spcAft>
                      </a:pPr>
                      <a:r>
                        <a:rPr lang="ar-SA" sz="2800" b="1">
                          <a:effectLst/>
                          <a:latin typeface="Times New Roman" panose="02020603050405020304" pitchFamily="18" charset="0"/>
                          <a:cs typeface="Times New Roman" panose="02020603050405020304" pitchFamily="18" charset="0"/>
                        </a:rPr>
                        <a:t>إدارة التغيير ومقاومته</a:t>
                      </a:r>
                      <a:endParaRPr lang="en-US" sz="2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التكييف والتغيير المستمر</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13440637"/>
                  </a:ext>
                </a:extLst>
              </a:tr>
              <a:tr h="554355">
                <a:tc>
                  <a:txBody>
                    <a:bodyPr/>
                    <a:lstStyle/>
                    <a:p>
                      <a:pPr algn="ctr" rtl="1">
                        <a:lnSpc>
                          <a:spcPct val="115000"/>
                        </a:lnSpc>
                        <a:spcAft>
                          <a:spcPts val="0"/>
                        </a:spcAft>
                      </a:pPr>
                      <a:r>
                        <a:rPr lang="ar-SA" sz="2800" b="1">
                          <a:effectLst/>
                          <a:latin typeface="Times New Roman" panose="02020603050405020304" pitchFamily="18" charset="0"/>
                          <a:cs typeface="Times New Roman" panose="02020603050405020304" pitchFamily="18" charset="0"/>
                        </a:rPr>
                        <a:t>تقادم المهارات والخبرات</a:t>
                      </a:r>
                      <a:endParaRPr lang="en-US" sz="2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التطوير الفني والمهاري</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40310793"/>
                  </a:ext>
                </a:extLst>
              </a:tr>
              <a:tr h="554355">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التفجير المعرفي وتراكم المعلومات</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التمكين والتعليم التنظيمي</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46172015"/>
                  </a:ext>
                </a:extLst>
              </a:tr>
              <a:tr h="554355">
                <a:tc>
                  <a:txBody>
                    <a:bodyPr/>
                    <a:lstStyle/>
                    <a:p>
                      <a:pPr algn="ctr" rtl="1">
                        <a:lnSpc>
                          <a:spcPct val="115000"/>
                        </a:lnSpc>
                        <a:spcAft>
                          <a:spcPts val="0"/>
                        </a:spcAft>
                      </a:pPr>
                      <a:r>
                        <a:rPr lang="ar-SA" sz="2800" b="1">
                          <a:effectLst/>
                          <a:latin typeface="Times New Roman" panose="02020603050405020304" pitchFamily="18" charset="0"/>
                          <a:cs typeface="Times New Roman" panose="02020603050405020304" pitchFamily="18" charset="0"/>
                        </a:rPr>
                        <a:t>الإحتياجات المتجددة لسوق العمل</a:t>
                      </a:r>
                      <a:endParaRPr lang="en-US" sz="2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مواكبة التحولات في تركيبة القوى العاملة</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4528211"/>
                  </a:ext>
                </a:extLst>
              </a:tr>
              <a:tr h="554355">
                <a:tc>
                  <a:txBody>
                    <a:bodyPr/>
                    <a:lstStyle/>
                    <a:p>
                      <a:pPr algn="ctr" rtl="1">
                        <a:lnSpc>
                          <a:spcPct val="115000"/>
                        </a:lnSpc>
                        <a:spcAft>
                          <a:spcPts val="0"/>
                        </a:spcAft>
                      </a:pPr>
                      <a:r>
                        <a:rPr lang="ar-SA" sz="2800" b="1">
                          <a:effectLst/>
                          <a:latin typeface="Times New Roman" panose="02020603050405020304" pitchFamily="18" charset="0"/>
                          <a:cs typeface="Times New Roman" panose="02020603050405020304" pitchFamily="18" charset="0"/>
                        </a:rPr>
                        <a:t>الثورة العلمية والتقنية</a:t>
                      </a:r>
                      <a:endParaRPr lang="en-US" sz="2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15000"/>
                        </a:lnSpc>
                        <a:spcAft>
                          <a:spcPts val="0"/>
                        </a:spcAft>
                      </a:pPr>
                      <a:r>
                        <a:rPr lang="ar-SA" sz="2800" b="1" dirty="0">
                          <a:effectLst/>
                          <a:latin typeface="Times New Roman" panose="02020603050405020304" pitchFamily="18" charset="0"/>
                          <a:cs typeface="Times New Roman" panose="02020603050405020304" pitchFamily="18" charset="0"/>
                        </a:rPr>
                        <a:t>التطوير التقني والإداري</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58035860"/>
                  </a:ext>
                </a:extLst>
              </a:tr>
            </a:tbl>
          </a:graphicData>
        </a:graphic>
      </p:graphicFrame>
      <p:sp>
        <p:nvSpPr>
          <p:cNvPr id="3" name="Rectangle 2"/>
          <p:cNvSpPr/>
          <p:nvPr/>
        </p:nvSpPr>
        <p:spPr>
          <a:xfrm>
            <a:off x="5734050" y="174682"/>
            <a:ext cx="6293711" cy="523220"/>
          </a:xfrm>
          <a:prstGeom prst="rect">
            <a:avLst/>
          </a:prstGeom>
        </p:spPr>
        <p:txBody>
          <a:bodyPr wrap="none">
            <a:spAutoFit/>
          </a:bodyPr>
          <a:lstStyle/>
          <a:p>
            <a:pPr algn="r" rtl="1"/>
            <a:r>
              <a:rPr lang="ar-SA" sz="2800" b="1" u="sng" dirty="0">
                <a:solidFill>
                  <a:srgbClr val="002060"/>
                </a:solidFill>
                <a:latin typeface="Times New Roman" panose="02020603050405020304" pitchFamily="18" charset="0"/>
                <a:cs typeface="Times New Roman" panose="02020603050405020304" pitchFamily="18" charset="0"/>
              </a:rPr>
              <a:t>إستراتيجيات إدارة الموارد البشرية لمواجهة التحديات</a:t>
            </a:r>
            <a:endParaRPr lang="en-US" sz="2800" b="1"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848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63840" y="173840"/>
            <a:ext cx="4128184"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مستقبل الموارد البشرية</a:t>
            </a:r>
          </a:p>
        </p:txBody>
      </p:sp>
      <p:sp>
        <p:nvSpPr>
          <p:cNvPr id="6" name="Rectangle 5"/>
          <p:cNvSpPr/>
          <p:nvPr/>
        </p:nvSpPr>
        <p:spPr>
          <a:xfrm>
            <a:off x="6389370" y="1368279"/>
            <a:ext cx="5602654" cy="3970318"/>
          </a:xfrm>
          <a:prstGeom prst="rect">
            <a:avLst/>
          </a:prstGeom>
        </p:spPr>
        <p:txBody>
          <a:bodyPr wrap="square">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الواقع إن الإجابة على هذا السؤال ليست سهلة ذلك أن إدارة الموارد البشرية ميدان معقد التركيب ويزيد من تعقيده السياق المجتمعي الذي تعمل فيه فهو يعج بكثير من التطورات الإقتصادية والإجتماعية والسياسية والتكنولوجية والمهنية وحركات ومفاهيم ومنها</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1246449275"/>
              </p:ext>
            </p:extLst>
          </p:nvPr>
        </p:nvGraphicFramePr>
        <p:xfrm>
          <a:off x="660400" y="1575861"/>
          <a:ext cx="5203190" cy="355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436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032309"/>
      </p:ext>
    </p:extLst>
  </p:cSld>
  <p:clrMapOvr>
    <a:masterClrMapping/>
  </p:clrMapOvr>
  <p:transition spd="slow">
    <p:wheel spokes="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a:t>
            </a:r>
            <a:r>
              <a:rPr lang="ar-EG" sz="4400" b="1" dirty="0">
                <a:solidFill>
                  <a:prstClr val="white"/>
                </a:solidFill>
                <a:latin typeface="Times New Roman" panose="02020603050405020304" pitchFamily="18" charset="0"/>
                <a:cs typeface="Times New Roman" panose="02020603050405020304" pitchFamily="18" charset="0"/>
              </a:rPr>
              <a:t>8</a:t>
            </a: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5" y="2974055"/>
            <a:ext cx="6196405" cy="2359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574518" y="1444916"/>
            <a:ext cx="9422780" cy="1307537"/>
          </a:xfrm>
          <a:prstGeom prst="rect">
            <a:avLst/>
          </a:prstGeom>
        </p:spPr>
        <p:txBody>
          <a:bodyPr wrap="square">
            <a:spAutoFit/>
          </a:bodyPr>
          <a:lstStyle/>
          <a:p>
            <a:pPr algn="ctr" rtl="1">
              <a:lnSpc>
                <a:spcPct val="150000"/>
              </a:lnSpc>
            </a:pPr>
            <a:r>
              <a:rPr lang="ar-SA" sz="2800" b="1" u="sng" dirty="0">
                <a:solidFill>
                  <a:srgbClr val="0070C0"/>
                </a:solidFill>
                <a:latin typeface="Times New Roman" panose="02020603050405020304" pitchFamily="18" charset="0"/>
                <a:cs typeface="Times New Roman" panose="02020603050405020304" pitchFamily="18" charset="0"/>
              </a:rPr>
              <a:t>"مناقشة – فردي"</a:t>
            </a:r>
          </a:p>
          <a:p>
            <a:pPr algn="ctr" rtl="1">
              <a:lnSpc>
                <a:spcPct val="150000"/>
              </a:lnSpc>
            </a:pPr>
            <a:r>
              <a:rPr lang="ar-SA" sz="2800" b="1" dirty="0">
                <a:latin typeface="Times New Roman" panose="02020603050405020304" pitchFamily="18" charset="0"/>
                <a:cs typeface="Times New Roman" panose="02020603050405020304" pitchFamily="18" charset="0"/>
              </a:rPr>
              <a:t>عزيزي المتدرب مما سبق اذكر ماهي التحديات التي تواجه إدارة الموارد البشرية.</a:t>
            </a:r>
          </a:p>
        </p:txBody>
      </p:sp>
    </p:spTree>
    <p:extLst>
      <p:ext uri="{BB962C8B-B14F-4D97-AF65-F5344CB8AC3E}">
        <p14:creationId xmlns:p14="http://schemas.microsoft.com/office/powerpoint/2010/main" val="2573040944"/>
      </p:ext>
    </p:extLst>
  </p:cSld>
  <p:clrMapOvr>
    <a:masterClrMapping/>
  </p:clrMapOvr>
  <p:transition spd="slow">
    <p:wheel spokes="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2"/>
          <p:cNvSpPr>
            <a:spLocks noChangeArrowheads="1"/>
          </p:cNvSpPr>
          <p:nvPr/>
        </p:nvSpPr>
        <p:spPr bwMode="auto">
          <a:xfrm>
            <a:off x="2995532" y="194570"/>
            <a:ext cx="6200936" cy="1153103"/>
          </a:xfrm>
          <a:prstGeom prst="roundRect">
            <a:avLst>
              <a:gd name="adj" fmla="val 16667"/>
            </a:avLst>
          </a:prstGeom>
          <a:ln>
            <a:solidFill>
              <a:schemeClr val="bg1"/>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rtl="1" eaLnBrk="0" fontAlgn="base" hangingPunct="0">
              <a:spcBef>
                <a:spcPct val="0"/>
              </a:spcBef>
              <a:spcAft>
                <a:spcPct val="0"/>
              </a:spcAft>
              <a:defRPr/>
            </a:pPr>
            <a:r>
              <a:rPr lang="ar-EG" altLang="ar-EG" sz="36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الوحدة التدريبية الخامسة</a:t>
            </a:r>
          </a:p>
          <a:p>
            <a:pPr lvl="0" algn="ctr" rtl="1" eaLnBrk="0" fontAlgn="base" hangingPunct="0">
              <a:spcBef>
                <a:spcPct val="0"/>
              </a:spcBef>
              <a:spcAft>
                <a:spcPct val="0"/>
              </a:spcAft>
              <a:defRPr/>
            </a:pPr>
            <a:r>
              <a:rPr lang="ar-EG" altLang="ar-EG" sz="36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إدارة الموارد البشرية و الإدارات الأخري</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950650" y="1583473"/>
            <a:ext cx="8290700" cy="4382428"/>
          </a:xfrm>
          <a:prstGeom prst="rect">
            <a:avLst/>
          </a:prstGeom>
          <a:ln>
            <a:noFill/>
          </a:ln>
          <a:effectLst>
            <a:softEdge rad="112500"/>
          </a:effectLst>
        </p:spPr>
      </p:pic>
    </p:spTree>
    <p:extLst>
      <p:ext uri="{BB962C8B-B14F-4D97-AF65-F5344CB8AC3E}">
        <p14:creationId xmlns:p14="http://schemas.microsoft.com/office/powerpoint/2010/main" val="8159081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62293" y="2464418"/>
            <a:ext cx="6571785" cy="2040673"/>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صيانة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مداخل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تنمية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العلاقة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بين إدارة الموارد البشرية و الادارات الأخرى.</a:t>
            </a: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التاسع</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988" t="10767" r="19596" b="12097"/>
          <a:stretch/>
        </p:blipFill>
        <p:spPr>
          <a:xfrm>
            <a:off x="659255" y="2127728"/>
            <a:ext cx="2886833" cy="2714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4006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نشاط – 1 – </a:t>
            </a:r>
          </a:p>
        </p:txBody>
      </p:sp>
      <p:sp>
        <p:nvSpPr>
          <p:cNvPr id="6" name="Content Placeholder 5"/>
          <p:cNvSpPr>
            <a:spLocks noGrp="1"/>
          </p:cNvSpPr>
          <p:nvPr>
            <p:ph idx="4294967295"/>
          </p:nvPr>
        </p:nvSpPr>
        <p:spPr>
          <a:xfrm>
            <a:off x="3187903" y="1223314"/>
            <a:ext cx="6196013" cy="1160463"/>
          </a:xfrm>
        </p:spPr>
        <p:txBody>
          <a:bodyPr>
            <a:noAutofit/>
          </a:bodyPr>
          <a:lstStyle/>
          <a:p>
            <a:pPr algn="ctr">
              <a:lnSpc>
                <a:spcPct val="106000"/>
              </a:lnSpc>
              <a:tabLst>
                <a:tab pos="2174240" algn="l"/>
                <a:tab pos="3236595" algn="ctr"/>
              </a:tabLst>
            </a:pP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r>
              <a:rPr lang="ar-EG" sz="2800" b="1" u="sng"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عصف ذهني – </a:t>
            </a: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جماعي</a:t>
            </a:r>
            <a:r>
              <a:rPr lang="ar-EG" sz="2800"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6000"/>
              </a:lnSpc>
              <a:tabLst>
                <a:tab pos="2174240" algn="l"/>
                <a:tab pos="3236595" algn="ctr"/>
              </a:tabLst>
            </a:pPr>
            <a:r>
              <a:rPr lang="ar-E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عزيزي المتدرب ما هي الموارد البشرية.</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903" y="2761234"/>
            <a:ext cx="6196405" cy="2352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2409134"/>
      </p:ext>
    </p:extLst>
  </p:cSld>
  <p:clrMapOvr>
    <a:masterClrMapping/>
  </p:clrMapOvr>
  <p:transition spd="slow">
    <p:wheel spokes="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463776" y="178419"/>
            <a:ext cx="3494792" cy="836343"/>
          </a:xfrm>
        </p:spPr>
        <p:txBody>
          <a:bodyPr>
            <a:normAutofit fontScale="90000"/>
          </a:bodyPr>
          <a:lstStyle/>
          <a:p>
            <a:pPr algn="ctr"/>
            <a:r>
              <a:rPr lang="ar-EG" sz="6000" b="1" spc="50" dirty="0" smtClean="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فيديو تدريبي</a:t>
            </a:r>
            <a:endParaRPr lang="en-US" sz="6000" b="1" spc="50" dirty="0">
              <a:ln w="0"/>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562057"/>
      </p:ext>
    </p:extLst>
  </p:cSld>
  <p:clrMapOvr>
    <a:masterClrMapping/>
  </p:clrMapOvr>
  <p:transition spd="slow">
    <p:wheel spokes="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995747" y="174440"/>
            <a:ext cx="2580326" cy="1048874"/>
          </a:xfrm>
          <a:prstGeom prst="downArrowCallout">
            <a:avLst>
              <a:gd name="adj1" fmla="val 30042"/>
              <a:gd name="adj2" fmla="val 23590"/>
              <a:gd name="adj3" fmla="val 29444"/>
              <a:gd name="adj4" fmla="val 57199"/>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نشاط – 9 – </a:t>
            </a:r>
          </a:p>
        </p:txBody>
      </p:sp>
      <p:sp>
        <p:nvSpPr>
          <p:cNvPr id="6" name="Content Placeholder 5"/>
          <p:cNvSpPr>
            <a:spLocks noGrp="1"/>
          </p:cNvSpPr>
          <p:nvPr>
            <p:ph idx="4294967295"/>
          </p:nvPr>
        </p:nvSpPr>
        <p:spPr>
          <a:xfrm>
            <a:off x="1502037" y="1412042"/>
            <a:ext cx="9567746" cy="1160463"/>
          </a:xfrm>
        </p:spPr>
        <p:txBody>
          <a:bodyPr>
            <a:noAutofit/>
          </a:bodyPr>
          <a:lstStyle/>
          <a:p>
            <a:pPr algn="ctr">
              <a:lnSpc>
                <a:spcPct val="106000"/>
              </a:lnSpc>
              <a:tabLst>
                <a:tab pos="2174240" algn="l"/>
                <a:tab pos="3236595" algn="ctr"/>
              </a:tabLst>
            </a:pP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r>
              <a:rPr lang="ar-EG" sz="2800" b="1" u="sng"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عصف ذهني – </a:t>
            </a:r>
            <a:r>
              <a:rPr lang="ar-EG" sz="2800" b="1"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جماعي</a:t>
            </a:r>
            <a:r>
              <a:rPr lang="ar-EG" sz="2800" u="sng"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6000"/>
              </a:lnSpc>
              <a:tabLst>
                <a:tab pos="2174240" algn="l"/>
                <a:tab pos="3236595" algn="ctr"/>
              </a:tabLst>
            </a:pPr>
            <a:r>
              <a:rPr lang="ar-E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عزيزي المتدرب ماذا تعرف عن صيانة الموارد البشرية.</a:t>
            </a:r>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903" y="2761234"/>
            <a:ext cx="6196405" cy="2352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9109363"/>
      </p:ext>
    </p:extLst>
  </p:cSld>
  <p:clrMapOvr>
    <a:masterClrMapping/>
  </p:clrMapOvr>
  <p:transition spd="slow">
    <p:wheel spokes="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073482" y="173840"/>
            <a:ext cx="3918541"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صيانة الموارد البشرية</a:t>
            </a:r>
          </a:p>
        </p:txBody>
      </p:sp>
      <p:sp>
        <p:nvSpPr>
          <p:cNvPr id="6" name="Rectangle 5"/>
          <p:cNvSpPr/>
          <p:nvPr/>
        </p:nvSpPr>
        <p:spPr>
          <a:xfrm>
            <a:off x="7237886" y="1528407"/>
            <a:ext cx="4754137" cy="3323987"/>
          </a:xfrm>
          <a:prstGeom prst="rect">
            <a:avLst/>
          </a:prstGeom>
        </p:spPr>
        <p:txBody>
          <a:bodyPr wrap="square">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الهدف من هذا النشاط هو المحافظة على أصول المنظمة من الموارد البشرية، وكذلك جعل المنظمة مصدر اجتذاب وإغراء للكفاءات البشرية خارجها.</a:t>
            </a:r>
          </a:p>
          <a:p>
            <a:pPr algn="just" rtl="1">
              <a:lnSpc>
                <a:spcPct val="150000"/>
              </a:lnSpc>
            </a:pPr>
            <a:r>
              <a:rPr lang="ar-SA" sz="2800" b="1" dirty="0">
                <a:latin typeface="Times New Roman" panose="02020603050405020304" pitchFamily="18" charset="0"/>
                <a:cs typeface="Times New Roman" panose="02020603050405020304" pitchFamily="18" charset="0"/>
              </a:rPr>
              <a:t>ويضم هذا النشاط</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1156147547"/>
              </p:ext>
            </p:extLst>
          </p:nvPr>
        </p:nvGraphicFramePr>
        <p:xfrm>
          <a:off x="560039" y="1593195"/>
          <a:ext cx="5640039" cy="319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406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2380" y="908483"/>
            <a:ext cx="5631366" cy="4098558"/>
          </a:xfrm>
          <a:prstGeom prst="rect">
            <a:avLst/>
          </a:prstGeom>
        </p:spPr>
        <p:txBody>
          <a:bodyPr wrap="square">
            <a:spAutoFit/>
          </a:bodyPr>
          <a:lstStyle/>
          <a:p>
            <a:pPr algn="just" rtl="1">
              <a:lnSpc>
                <a:spcPct val="150000"/>
              </a:lnSpc>
              <a:spcAft>
                <a:spcPts val="1000"/>
              </a:spcAft>
            </a:pPr>
            <a:r>
              <a:rPr lang="ar-EG"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أهمية تنمية الموارد البشرية </a:t>
            </a:r>
            <a:endParaRPr lang="ar-EG" sz="2800" b="1" dirty="0" smtClean="0">
              <a:solidFill>
                <a:srgbClr val="0D0D0D"/>
              </a:solidFill>
              <a:latin typeface="Calibri" panose="020F0502020204030204" pitchFamily="34" charset="0"/>
              <a:ea typeface="Calibri" panose="020F0502020204030204" pitchFamily="34" charset="0"/>
              <a:cs typeface="Times New Roman" panose="02020603050405020304" pitchFamily="18" charset="0"/>
            </a:endParaRPr>
          </a:p>
          <a:p>
            <a:pPr algn="just" rtl="1">
              <a:lnSpc>
                <a:spcPct val="150000"/>
              </a:lnSpc>
              <a:spcAft>
                <a:spcPts val="1000"/>
              </a:spcAft>
            </a:pPr>
            <a:r>
              <a:rPr lang="ar-SA" sz="2800" b="1" dirty="0" smtClean="0">
                <a:solidFill>
                  <a:srgbClr val="0D0D0D"/>
                </a:solidFill>
                <a:latin typeface="Calibri" panose="020F0502020204030204" pitchFamily="34" charset="0"/>
                <a:ea typeface="Calibri" panose="020F0502020204030204" pitchFamily="34" charset="0"/>
                <a:cs typeface="Times New Roman" panose="02020603050405020304" pitchFamily="18" charset="0"/>
              </a:rPr>
              <a:t>إن </a:t>
            </a:r>
            <a:r>
              <a:rPr lang="ar-SA" sz="28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الهدف من عمليات الموارد البشرية هو زيادة ثقافة الفرد، وتطوّر مبادئه وقيمه، من أجل زيادة القدرة على التكيف مع البيئة التي تُحيط به، مما يساهم في زيادة فعاليته الكليّة، وتنقسم أهمية تنمية الموارد البشرية إلى ثلاثة أقسام هي: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058018148"/>
              </p:ext>
            </p:extLst>
          </p:nvPr>
        </p:nvGraphicFramePr>
        <p:xfrm>
          <a:off x="560037" y="942835"/>
          <a:ext cx="5015571" cy="406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310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7269" y="137367"/>
            <a:ext cx="11742234" cy="1384995"/>
          </a:xfrm>
          <a:prstGeom prst="rect">
            <a:avLst/>
          </a:prstGeom>
        </p:spPr>
        <p:txBody>
          <a:bodyPr wrap="square">
            <a:spAutoFit/>
          </a:bodyPr>
          <a:lstStyle/>
          <a:p>
            <a:pPr marL="285750" indent="-285750" algn="just" rtl="1">
              <a:lnSpc>
                <a:spcPct val="150000"/>
              </a:lnSpc>
              <a:buFont typeface="Wingdings" panose="05000000000000000000" pitchFamily="2" charset="2"/>
              <a:buChar char="Ø"/>
            </a:pPr>
            <a:r>
              <a:rPr lang="ar-SA" sz="2800" b="1" dirty="0">
                <a:solidFill>
                  <a:schemeClr val="accent6">
                    <a:lumMod val="50000"/>
                  </a:schemeClr>
                </a:solidFill>
                <a:latin typeface="Times New Roman" panose="02020603050405020304" pitchFamily="18" charset="0"/>
                <a:cs typeface="Times New Roman" panose="02020603050405020304" pitchFamily="18" charset="0"/>
              </a:rPr>
              <a:t>أهمية تنمية الموارد البشرية على مستوى العاملين إن العمل في مفهوم تنمية الموارد البشرية، يساعد على تحقيق العديد من المنافع للأفراد، منها ما يلي</a:t>
            </a:r>
            <a:r>
              <a:rPr lang="ar-SA" sz="2800" b="1" dirty="0" smtClean="0">
                <a:solidFill>
                  <a:schemeClr val="accent6">
                    <a:lumMod val="50000"/>
                  </a:schemeClr>
                </a:solidFill>
                <a:latin typeface="Times New Roman" panose="02020603050405020304" pitchFamily="18" charset="0"/>
                <a:cs typeface="Times New Roman" panose="02020603050405020304" pitchFamily="18" charset="0"/>
              </a:rPr>
              <a:t>:</a:t>
            </a:r>
            <a:endParaRPr lang="ar-SA" sz="2800" b="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4008125900"/>
              </p:ext>
            </p:extLst>
          </p:nvPr>
        </p:nvGraphicFramePr>
        <p:xfrm>
          <a:off x="2437781" y="1750741"/>
          <a:ext cx="7201210" cy="4242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032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083" y="145845"/>
            <a:ext cx="11630721" cy="1384995"/>
          </a:xfrm>
          <a:prstGeom prst="rect">
            <a:avLst/>
          </a:prstGeom>
        </p:spPr>
        <p:txBody>
          <a:bodyPr wrap="square">
            <a:spAutoFit/>
          </a:bodyPr>
          <a:lstStyle/>
          <a:p>
            <a:pPr marL="285750" indent="-285750" algn="r" rtl="1">
              <a:lnSpc>
                <a:spcPct val="150000"/>
              </a:lnSpc>
              <a:spcAft>
                <a:spcPts val="1000"/>
              </a:spcAft>
              <a:buFont typeface="Wingdings" panose="05000000000000000000" pitchFamily="2" charset="2"/>
              <a:buChar char="Ø"/>
            </a:pPr>
            <a:r>
              <a:rPr lang="ar-SA" sz="2800" b="1" dirty="0">
                <a:solidFill>
                  <a:schemeClr val="accent6">
                    <a:lumMod val="50000"/>
                  </a:schemeClr>
                </a:solidFill>
                <a:ea typeface="Calibri" panose="020F0502020204030204" pitchFamily="34" charset="0"/>
                <a:cs typeface="Times New Roman" panose="02020603050405020304" pitchFamily="18" charset="0"/>
              </a:rPr>
              <a:t>أهمية تنمية الموارد البشرية على مستوى جماعات العمل تتلخص أهمية تنمية الموارد البشرية على مستوى الجماعة بنقطتين، هما</a:t>
            </a:r>
            <a:r>
              <a:rPr lang="ar-SA" sz="2800" b="1" dirty="0" smtClean="0">
                <a:solidFill>
                  <a:schemeClr val="accent6">
                    <a:lumMod val="50000"/>
                  </a:schemeClr>
                </a:solidFill>
                <a:ea typeface="Calibri" panose="020F0502020204030204" pitchFamily="34" charset="0"/>
                <a:cs typeface="Times New Roman" panose="02020603050405020304" pitchFamily="18" charset="0"/>
              </a:rPr>
              <a:t>:</a:t>
            </a:r>
            <a:endParaRPr lang="en-US" sz="2800" dirty="0">
              <a:solidFill>
                <a:schemeClr val="accent6">
                  <a:lumMod val="50000"/>
                </a:schemeClr>
              </a:solidFill>
            </a:endParaRPr>
          </a:p>
        </p:txBody>
      </p:sp>
      <p:graphicFrame>
        <p:nvGraphicFramePr>
          <p:cNvPr id="5" name="Diagram 4"/>
          <p:cNvGraphicFramePr/>
          <p:nvPr>
            <p:extLst>
              <p:ext uri="{D42A27DB-BD31-4B8C-83A1-F6EECF244321}">
                <p14:modId xmlns:p14="http://schemas.microsoft.com/office/powerpoint/2010/main" val="1440845784"/>
              </p:ext>
            </p:extLst>
          </p:nvPr>
        </p:nvGraphicFramePr>
        <p:xfrm>
          <a:off x="1361686" y="1929161"/>
          <a:ext cx="9509513" cy="3027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969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03328" y="173840"/>
            <a:ext cx="4888696"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مداخل تنمية الموارد البشرية</a:t>
            </a:r>
          </a:p>
        </p:txBody>
      </p:sp>
      <p:sp>
        <p:nvSpPr>
          <p:cNvPr id="6" name="Rectangle 5"/>
          <p:cNvSpPr/>
          <p:nvPr/>
        </p:nvSpPr>
        <p:spPr>
          <a:xfrm>
            <a:off x="7442326" y="1753633"/>
            <a:ext cx="4549698" cy="2677656"/>
          </a:xfrm>
          <a:prstGeom prst="rect">
            <a:avLst/>
          </a:prstGeom>
        </p:spPr>
        <p:txBody>
          <a:bodyPr wrap="square">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هناك ثلاثة مداخل للتنمية البشرية، ويختلف كل مدخل في أبعاده، وفلسفته، بالإضافة إلى الأدوات الخصة به، وفي الآتي نذكر هذه المداخل</a:t>
            </a:r>
            <a:r>
              <a:rPr lang="ar-SA" sz="2800" b="1" dirty="0" smtClean="0">
                <a:latin typeface="Times New Roman" panose="02020603050405020304" pitchFamily="18" charset="0"/>
                <a:cs typeface="Times New Roman" panose="02020603050405020304" pitchFamily="18" charset="0"/>
              </a:rPr>
              <a:t>:</a:t>
            </a:r>
            <a:endParaRPr lang="ar-SA" sz="2800" b="1"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477832645"/>
              </p:ext>
            </p:extLst>
          </p:nvPr>
        </p:nvGraphicFramePr>
        <p:xfrm>
          <a:off x="727308" y="1068515"/>
          <a:ext cx="4725640" cy="404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3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29400" y="112514"/>
            <a:ext cx="5354649" cy="738664"/>
          </a:xfrm>
          <a:prstGeom prst="rect">
            <a:avLst/>
          </a:prstGeom>
        </p:spPr>
        <p:txBody>
          <a:bodyPr wrap="square">
            <a:spAutoFit/>
          </a:bodyPr>
          <a:lstStyle/>
          <a:p>
            <a:pPr algn="just" rtl="1">
              <a:lnSpc>
                <a:spcPct val="150000"/>
              </a:lnSpc>
            </a:pPr>
            <a:r>
              <a:rPr lang="ar-SA" sz="2800" b="1" u="sng" dirty="0">
                <a:solidFill>
                  <a:srgbClr val="002060"/>
                </a:solidFill>
                <a:latin typeface="Times New Roman" panose="02020603050405020304" pitchFamily="18" charset="0"/>
                <a:cs typeface="Times New Roman" panose="02020603050405020304" pitchFamily="18" charset="0"/>
              </a:rPr>
              <a:t>الصعوبات التي واجهت تنمية الموارد </a:t>
            </a:r>
            <a:r>
              <a:rPr lang="ar-SA" sz="2800" b="1" u="sng" dirty="0" smtClean="0">
                <a:solidFill>
                  <a:srgbClr val="002060"/>
                </a:solidFill>
                <a:latin typeface="Times New Roman" panose="02020603050405020304" pitchFamily="18" charset="0"/>
                <a:cs typeface="Times New Roman" panose="02020603050405020304" pitchFamily="18" charset="0"/>
              </a:rPr>
              <a:t>البشرية</a:t>
            </a:r>
            <a:endParaRPr lang="ar-EG" sz="2800" b="1" u="sng" dirty="0" smtClean="0">
              <a:solidFill>
                <a:srgbClr val="002060"/>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367010555"/>
              </p:ext>
            </p:extLst>
          </p:nvPr>
        </p:nvGraphicFramePr>
        <p:xfrm>
          <a:off x="408940" y="475980"/>
          <a:ext cx="6220460" cy="5119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509510" y="1696998"/>
            <a:ext cx="4474539" cy="2677656"/>
          </a:xfrm>
          <a:prstGeom prst="rect">
            <a:avLst/>
          </a:prstGeom>
        </p:spPr>
        <p:txBody>
          <a:bodyPr wrap="square">
            <a:spAutoFit/>
          </a:bodyPr>
          <a:lstStyle/>
          <a:p>
            <a:pPr algn="just" rtl="1">
              <a:lnSpc>
                <a:spcPct val="150000"/>
              </a:lnSpc>
            </a:pPr>
            <a:r>
              <a:rPr lang="ar-SA" sz="2800" b="1" dirty="0">
                <a:latin typeface="Times New Roman" panose="02020603050405020304" pitchFamily="18" charset="0"/>
                <a:cs typeface="Times New Roman" panose="02020603050405020304" pitchFamily="18" charset="0"/>
              </a:rPr>
              <a:t>واجهت تنمية الموارد البشرية العديد من الصعوبات من أجل تحقيق تنمية مستدامة من أجل الموارد والكفاءات، وقد تمثلت تلك الصعوبات فيما يلي:</a:t>
            </a:r>
          </a:p>
        </p:txBody>
      </p:sp>
    </p:spTree>
    <p:extLst>
      <p:ext uri="{BB962C8B-B14F-4D97-AF65-F5344CB8AC3E}">
        <p14:creationId xmlns:p14="http://schemas.microsoft.com/office/powerpoint/2010/main" val="1701483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207882470"/>
              </p:ext>
            </p:extLst>
          </p:nvPr>
        </p:nvGraphicFramePr>
        <p:xfrm>
          <a:off x="1508667" y="1449658"/>
          <a:ext cx="9397225" cy="4087648"/>
        </p:xfrm>
        <a:graphic>
          <a:graphicData uri="http://schemas.openxmlformats.org/drawingml/2006/table">
            <a:tbl>
              <a:tblPr>
                <a:tableStyleId>{E8B1032C-EA38-4F05-BA0D-38AFFFC7BED3}</a:tableStyleId>
              </a:tblPr>
              <a:tblGrid>
                <a:gridCol w="4256550">
                  <a:extLst>
                    <a:ext uri="{9D8B030D-6E8A-4147-A177-3AD203B41FA5}">
                      <a16:colId xmlns="" xmlns:a16="http://schemas.microsoft.com/office/drawing/2014/main" val="162233979"/>
                    </a:ext>
                  </a:extLst>
                </a:gridCol>
                <a:gridCol w="3749817">
                  <a:extLst>
                    <a:ext uri="{9D8B030D-6E8A-4147-A177-3AD203B41FA5}">
                      <a16:colId xmlns="" xmlns:a16="http://schemas.microsoft.com/office/drawing/2014/main" val="2559119968"/>
                    </a:ext>
                  </a:extLst>
                </a:gridCol>
                <a:gridCol w="1390858">
                  <a:extLst>
                    <a:ext uri="{9D8B030D-6E8A-4147-A177-3AD203B41FA5}">
                      <a16:colId xmlns="" xmlns:a16="http://schemas.microsoft.com/office/drawing/2014/main" val="3632422405"/>
                    </a:ext>
                  </a:extLst>
                </a:gridCol>
              </a:tblGrid>
              <a:tr h="523580">
                <a:tc>
                  <a:txBody>
                    <a:bodyPr/>
                    <a:lstStyle/>
                    <a:p>
                      <a:pPr marL="64135" algn="ctr" rtl="1" fontAlgn="base">
                        <a:lnSpc>
                          <a:spcPct val="115000"/>
                        </a:lnSpc>
                        <a:spcAft>
                          <a:spcPts val="0"/>
                        </a:spcAft>
                      </a:pPr>
                      <a:r>
                        <a:rPr lang="ar-SA" sz="2800" b="1" kern="1200" dirty="0">
                          <a:solidFill>
                            <a:schemeClr val="bg1"/>
                          </a:solidFill>
                          <a:effectLst/>
                          <a:latin typeface="Times New Roman" panose="02020603050405020304" pitchFamily="18" charset="0"/>
                          <a:cs typeface="Times New Roman" panose="02020603050405020304" pitchFamily="18" charset="0"/>
                        </a:rPr>
                        <a:t>الإدارات التنفيذية الأخرى</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401" marR="37401" marT="0" marB="0">
                    <a:solidFill>
                      <a:schemeClr val="accent6">
                        <a:lumMod val="75000"/>
                      </a:schemeClr>
                    </a:solidFill>
                  </a:tcPr>
                </a:tc>
                <a:tc>
                  <a:txBody>
                    <a:bodyPr/>
                    <a:lstStyle/>
                    <a:p>
                      <a:pPr marL="64135" algn="ctr" rtl="1" fontAlgn="base">
                        <a:lnSpc>
                          <a:spcPct val="115000"/>
                        </a:lnSpc>
                        <a:spcAft>
                          <a:spcPts val="0"/>
                        </a:spcAft>
                      </a:pPr>
                      <a:r>
                        <a:rPr lang="ar-SA" sz="2800" b="1" kern="1200" dirty="0">
                          <a:solidFill>
                            <a:schemeClr val="bg1"/>
                          </a:solidFill>
                          <a:effectLst/>
                          <a:latin typeface="Times New Roman" panose="02020603050405020304" pitchFamily="18" charset="0"/>
                          <a:cs typeface="Times New Roman" panose="02020603050405020304" pitchFamily="18" charset="0"/>
                        </a:rPr>
                        <a:t>إدارة الموارد البشرية</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401" marR="37401" marT="0" marB="0">
                    <a:solidFill>
                      <a:schemeClr val="accent6">
                        <a:lumMod val="75000"/>
                      </a:schemeClr>
                    </a:solidFill>
                  </a:tcPr>
                </a:tc>
                <a:tc>
                  <a:txBody>
                    <a:bodyPr/>
                    <a:lstStyle/>
                    <a:p>
                      <a:pPr algn="ctr" rtl="1" fontAlgn="base">
                        <a:lnSpc>
                          <a:spcPct val="115000"/>
                        </a:lnSpc>
                        <a:spcAft>
                          <a:spcPts val="0"/>
                        </a:spcAft>
                      </a:pPr>
                      <a:r>
                        <a:rPr lang="ar-SA" sz="2800" b="1" kern="1200" dirty="0">
                          <a:solidFill>
                            <a:schemeClr val="bg1"/>
                          </a:solidFill>
                          <a:effectLst/>
                          <a:latin typeface="Times New Roman" panose="02020603050405020304" pitchFamily="18" charset="0"/>
                          <a:cs typeface="Times New Roman" panose="02020603050405020304" pitchFamily="18" charset="0"/>
                        </a:rPr>
                        <a:t>الوظيفة</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401" marR="37401" marT="0" marB="0">
                    <a:solidFill>
                      <a:schemeClr val="accent6">
                        <a:lumMod val="75000"/>
                      </a:schemeClr>
                    </a:solidFill>
                  </a:tcPr>
                </a:tc>
                <a:extLst>
                  <a:ext uri="{0D108BD9-81ED-4DB2-BD59-A6C34878D82A}">
                    <a16:rowId xmlns="" xmlns:a16="http://schemas.microsoft.com/office/drawing/2014/main" val="1159378642"/>
                  </a:ext>
                </a:extLst>
              </a:tr>
              <a:tr h="1967256">
                <a:tc>
                  <a:txBody>
                    <a:bodyPr/>
                    <a:lstStyle/>
                    <a:p>
                      <a:pPr marL="342900" lvl="0" indent="-342900" algn="ctr" rtl="1" fontAlgn="base">
                        <a:lnSpc>
                          <a:spcPct val="115000"/>
                        </a:lnSpc>
                        <a:spcBef>
                          <a:spcPts val="600"/>
                        </a:spcBef>
                        <a:spcAft>
                          <a:spcPts val="600"/>
                        </a:spcAft>
                        <a:buFont typeface="Symbol" panose="05050102010706020507" pitchFamily="18" charset="2"/>
                        <a:buChar char=""/>
                      </a:pPr>
                      <a:r>
                        <a:rPr lang="ar-SA" sz="2800" b="1" kern="1200" dirty="0">
                          <a:effectLst/>
                          <a:latin typeface="Times New Roman" panose="02020603050405020304" pitchFamily="18" charset="0"/>
                          <a:cs typeface="Times New Roman" panose="02020603050405020304" pitchFamily="18" charset="0"/>
                        </a:rPr>
                        <a:t>تحديد المواصفات والمؤهلات المطلوبة لشغل الوظيفة</a:t>
                      </a:r>
                      <a:r>
                        <a:rPr lang="ar-SA" sz="2800" b="1" kern="1200" dirty="0" smtClean="0">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cs typeface="Times New Roman" panose="02020603050405020304" pitchFamily="18" charset="0"/>
                      </a:endParaRPr>
                    </a:p>
                  </a:txBody>
                  <a:tcPr marL="37401" marR="37401" marT="0" marB="0"/>
                </a:tc>
                <a:tc>
                  <a:txBody>
                    <a:bodyPr/>
                    <a:lstStyle/>
                    <a:p>
                      <a:pPr marL="342900" lvl="0" indent="-342900" algn="ctr" rtl="1" fontAlgn="base">
                        <a:lnSpc>
                          <a:spcPct val="115000"/>
                        </a:lnSpc>
                        <a:spcBef>
                          <a:spcPts val="600"/>
                        </a:spcBef>
                        <a:spcAft>
                          <a:spcPts val="600"/>
                        </a:spcAft>
                        <a:buFont typeface="Symbol" panose="05050102010706020507" pitchFamily="18" charset="2"/>
                        <a:buChar char=""/>
                      </a:pPr>
                      <a:r>
                        <a:rPr lang="ar-SA" sz="2800" b="1" kern="1200" dirty="0">
                          <a:effectLst/>
                          <a:latin typeface="Times New Roman" panose="02020603050405020304" pitchFamily="18" charset="0"/>
                          <a:cs typeface="Times New Roman" panose="02020603050405020304" pitchFamily="18" charset="0"/>
                        </a:rPr>
                        <a:t>البحث عن مصادر الموارد البشرية في سوق العمل</a:t>
                      </a:r>
                      <a:r>
                        <a:rPr lang="ar-SA" sz="2800" b="1" kern="1200" dirty="0" smtClean="0">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cs typeface="Times New Roman" panose="02020603050405020304" pitchFamily="18" charset="0"/>
                      </a:endParaRPr>
                    </a:p>
                  </a:txBody>
                  <a:tcPr marL="37401" marR="37401" marT="0" marB="0"/>
                </a:tc>
                <a:tc>
                  <a:txBody>
                    <a:bodyPr/>
                    <a:lstStyle/>
                    <a:p>
                      <a:pPr algn="ctr" rtl="1" fontAlgn="base">
                        <a:lnSpc>
                          <a:spcPct val="115000"/>
                        </a:lnSpc>
                        <a:spcAft>
                          <a:spcPts val="0"/>
                        </a:spcAft>
                      </a:pPr>
                      <a:r>
                        <a:rPr lang="ar-SA" sz="2800" b="1" kern="1200" dirty="0">
                          <a:solidFill>
                            <a:schemeClr val="bg1"/>
                          </a:solidFill>
                          <a:effectLst/>
                          <a:latin typeface="Times New Roman" panose="02020603050405020304" pitchFamily="18" charset="0"/>
                          <a:cs typeface="Times New Roman" panose="02020603050405020304" pitchFamily="18" charset="0"/>
                        </a:rPr>
                        <a:t>تدبير الموارد</a:t>
                      </a:r>
                      <a:endParaRPr lang="en-US" sz="2800" b="1" dirty="0">
                        <a:solidFill>
                          <a:schemeClr val="bg1"/>
                        </a:solidFill>
                        <a:effectLst/>
                        <a:latin typeface="Times New Roman" panose="02020603050405020304" pitchFamily="18" charset="0"/>
                        <a:cs typeface="Times New Roman" panose="02020603050405020304" pitchFamily="18" charset="0"/>
                      </a:endParaRPr>
                    </a:p>
                    <a:p>
                      <a:pPr algn="ctr" rtl="1" fontAlgn="base">
                        <a:lnSpc>
                          <a:spcPct val="115000"/>
                        </a:lnSpc>
                        <a:spcAft>
                          <a:spcPts val="0"/>
                        </a:spcAft>
                      </a:pPr>
                      <a:r>
                        <a:rPr lang="ar-SA" sz="2800" b="1" kern="1200" dirty="0">
                          <a:solidFill>
                            <a:schemeClr val="bg1"/>
                          </a:solidFill>
                          <a:effectLst/>
                          <a:latin typeface="Times New Roman" panose="02020603050405020304" pitchFamily="18" charset="0"/>
                          <a:cs typeface="Times New Roman" panose="02020603050405020304" pitchFamily="18" charset="0"/>
                        </a:rPr>
                        <a:t>البشرية</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401" marR="37401" marT="0" marB="0">
                    <a:solidFill>
                      <a:schemeClr val="accent6">
                        <a:lumMod val="75000"/>
                      </a:schemeClr>
                    </a:solidFill>
                  </a:tcPr>
                </a:tc>
                <a:extLst>
                  <a:ext uri="{0D108BD9-81ED-4DB2-BD59-A6C34878D82A}">
                    <a16:rowId xmlns="" xmlns:a16="http://schemas.microsoft.com/office/drawing/2014/main" val="323042315"/>
                  </a:ext>
                </a:extLst>
              </a:tr>
              <a:tr h="1596812">
                <a:tc>
                  <a:txBody>
                    <a:bodyPr/>
                    <a:lstStyle/>
                    <a:p>
                      <a:pPr marL="342900" lvl="0" indent="-342900" algn="ctr" rtl="1" fontAlgn="base">
                        <a:lnSpc>
                          <a:spcPct val="115000"/>
                        </a:lnSpc>
                        <a:spcBef>
                          <a:spcPts val="600"/>
                        </a:spcBef>
                        <a:spcAft>
                          <a:spcPts val="600"/>
                        </a:spcAft>
                        <a:buFont typeface="Symbol" panose="05050102010706020507" pitchFamily="18" charset="2"/>
                        <a:buChar char=""/>
                      </a:pPr>
                      <a:r>
                        <a:rPr lang="ar-SA" sz="2800" b="1" kern="1200" dirty="0">
                          <a:effectLst/>
                          <a:latin typeface="Times New Roman" panose="02020603050405020304" pitchFamily="18" charset="0"/>
                          <a:cs typeface="Times New Roman" panose="02020603050405020304" pitchFamily="18" charset="0"/>
                        </a:rPr>
                        <a:t>تحديد الاحتياجات التدريبية وإشعار إدارة الموارد البشرية بمجال </a:t>
                      </a:r>
                      <a:r>
                        <a:rPr lang="ar-SA" sz="2800" b="1" kern="1200" dirty="0" smtClean="0">
                          <a:effectLst/>
                          <a:latin typeface="Times New Roman" panose="02020603050405020304" pitchFamily="18" charset="0"/>
                          <a:cs typeface="Times New Roman" panose="02020603050405020304" pitchFamily="18" charset="0"/>
                        </a:rPr>
                        <a:t>التركيز</a:t>
                      </a:r>
                      <a:r>
                        <a:rPr lang="ar-EG" sz="2800" b="1" kern="1200" dirty="0" smtClean="0">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cs typeface="Times New Roman" panose="02020603050405020304" pitchFamily="18" charset="0"/>
                      </a:endParaRPr>
                    </a:p>
                  </a:txBody>
                  <a:tcPr marL="37401" marR="37401" marT="0" marB="0"/>
                </a:tc>
                <a:tc>
                  <a:txBody>
                    <a:bodyPr/>
                    <a:lstStyle/>
                    <a:p>
                      <a:pPr marL="342900" lvl="0" indent="-342900" algn="ctr" rtl="1" fontAlgn="base">
                        <a:lnSpc>
                          <a:spcPct val="115000"/>
                        </a:lnSpc>
                        <a:spcBef>
                          <a:spcPts val="600"/>
                        </a:spcBef>
                        <a:spcAft>
                          <a:spcPts val="600"/>
                        </a:spcAft>
                        <a:buFont typeface="Symbol" panose="05050102010706020507" pitchFamily="18" charset="2"/>
                        <a:buChar char=""/>
                      </a:pPr>
                      <a:r>
                        <a:rPr lang="ar-SA" sz="2800" b="1" kern="1200" dirty="0">
                          <a:effectLst/>
                          <a:latin typeface="Times New Roman" panose="02020603050405020304" pitchFamily="18" charset="0"/>
                          <a:cs typeface="Times New Roman" panose="02020603050405020304" pitchFamily="18" charset="0"/>
                        </a:rPr>
                        <a:t>جمع المعلومات من اجل تحديد الأهداف والاحتياجات التدريبية</a:t>
                      </a:r>
                      <a:r>
                        <a:rPr lang="ar-SA" sz="2800" b="1" kern="1200" dirty="0" smtClean="0">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cs typeface="Times New Roman" panose="02020603050405020304" pitchFamily="18" charset="0"/>
                      </a:endParaRPr>
                    </a:p>
                  </a:txBody>
                  <a:tcPr marL="37401" marR="37401" marT="0" marB="0"/>
                </a:tc>
                <a:tc>
                  <a:txBody>
                    <a:bodyPr/>
                    <a:lstStyle/>
                    <a:p>
                      <a:pPr algn="ctr" rtl="1" fontAlgn="base">
                        <a:lnSpc>
                          <a:spcPct val="115000"/>
                        </a:lnSpc>
                        <a:spcAft>
                          <a:spcPts val="0"/>
                        </a:spcAft>
                      </a:pPr>
                      <a:r>
                        <a:rPr lang="ar-SA" sz="2800" b="1" kern="1200" dirty="0">
                          <a:solidFill>
                            <a:schemeClr val="bg1"/>
                          </a:solidFill>
                          <a:effectLst/>
                          <a:latin typeface="Times New Roman" panose="02020603050405020304" pitchFamily="18" charset="0"/>
                          <a:cs typeface="Times New Roman" panose="02020603050405020304" pitchFamily="18" charset="0"/>
                        </a:rPr>
                        <a:t>تنمية الموارد البشرية</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401" marR="37401" marT="0" marB="0">
                    <a:solidFill>
                      <a:schemeClr val="accent6">
                        <a:lumMod val="75000"/>
                      </a:schemeClr>
                    </a:solidFill>
                  </a:tcPr>
                </a:tc>
                <a:extLst>
                  <a:ext uri="{0D108BD9-81ED-4DB2-BD59-A6C34878D82A}">
                    <a16:rowId xmlns="" xmlns:a16="http://schemas.microsoft.com/office/drawing/2014/main" val="240889995"/>
                  </a:ext>
                </a:extLst>
              </a:tr>
            </a:tbl>
          </a:graphicData>
        </a:graphic>
      </p:graphicFrame>
      <p:sp>
        <p:nvSpPr>
          <p:cNvPr id="6" name="Rounded Rectangle 5"/>
          <p:cNvSpPr/>
          <p:nvPr/>
        </p:nvSpPr>
        <p:spPr>
          <a:xfrm>
            <a:off x="3323063" y="173840"/>
            <a:ext cx="8668961" cy="66865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lvl="0" algn="ctr" rtl="1">
              <a:defRPr/>
            </a:pPr>
            <a:r>
              <a:rPr lang="ar-EG" sz="4000" b="1" dirty="0">
                <a:solidFill>
                  <a:schemeClr val="bg1"/>
                </a:solidFill>
                <a:latin typeface="Times New Roman" panose="02020603050405020304" pitchFamily="18" charset="0"/>
                <a:cs typeface="Times New Roman" panose="02020603050405020304" pitchFamily="18" charset="0"/>
              </a:rPr>
              <a:t>العلاقة بين إدارة الموارد البشرية و الادارات الأخرى</a:t>
            </a:r>
          </a:p>
        </p:txBody>
      </p:sp>
    </p:spTree>
    <p:extLst>
      <p:ext uri="{BB962C8B-B14F-4D97-AF65-F5344CB8AC3E}">
        <p14:creationId xmlns:p14="http://schemas.microsoft.com/office/powerpoint/2010/main" val="1942425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94663" y="2152185"/>
            <a:ext cx="6839415" cy="2018371"/>
          </a:xfrm>
        </p:spPr>
        <p:txBody>
          <a:bodyPr>
            <a:noAutofit/>
          </a:bodyPr>
          <a:lstStyle/>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أعمال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وممارسات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المستقبل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الاستراتيجي لقسم الموارد البشرية</a:t>
            </a:r>
          </a:p>
          <a:p>
            <a:pPr lvl="0">
              <a:lnSpc>
                <a:spcPct val="115000"/>
              </a:lnSpc>
              <a:spcAft>
                <a:spcPts val="800"/>
              </a:spcAft>
              <a:buClr>
                <a:schemeClr val="accent3"/>
              </a:buClr>
              <a:buFont typeface="Wingdings" panose="05000000000000000000" pitchFamily="2" charset="2"/>
              <a:buChar char="q"/>
            </a:pPr>
            <a:r>
              <a:rPr lang="ar-SA"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الخطوات </a:t>
            </a:r>
            <a:r>
              <a:rPr lang="ar-SA"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التفصيلية اللازمة لتخطيط الموارد البشرية.</a:t>
            </a:r>
          </a:p>
        </p:txBody>
      </p:sp>
      <p:sp>
        <p:nvSpPr>
          <p:cNvPr id="5" name="Horizontal Scroll 4"/>
          <p:cNvSpPr/>
          <p:nvPr/>
        </p:nvSpPr>
        <p:spPr bwMode="auto">
          <a:xfrm>
            <a:off x="8876939" y="589917"/>
            <a:ext cx="2657139" cy="971254"/>
          </a:xfrm>
          <a:prstGeom prst="horizontalScroll">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اليوم العاشر</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55" y="2375210"/>
            <a:ext cx="3484981" cy="2129883"/>
          </a:xfrm>
          <a:prstGeom prst="rect">
            <a:avLst/>
          </a:prstGeom>
          <a:ln>
            <a:noFill/>
          </a:ln>
          <a:effectLst>
            <a:softEdge rad="112500"/>
          </a:effectLst>
        </p:spPr>
      </p:pic>
    </p:spTree>
    <p:extLst>
      <p:ext uri="{BB962C8B-B14F-4D97-AF65-F5344CB8AC3E}">
        <p14:creationId xmlns:p14="http://schemas.microsoft.com/office/powerpoint/2010/main" val="2444306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4043</Words>
  <Application>Microsoft Office PowerPoint</Application>
  <PresentationFormat>Custom</PresentationFormat>
  <Paragraphs>505</Paragraphs>
  <Slides>108</Slides>
  <Notes>0</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فيديو تدريبي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فيديو تدريبي</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dc:creator>
  <cp:lastModifiedBy>Eman</cp:lastModifiedBy>
  <cp:revision>277</cp:revision>
  <dcterms:created xsi:type="dcterms:W3CDTF">2020-11-30T12:47:55Z</dcterms:created>
  <dcterms:modified xsi:type="dcterms:W3CDTF">2025-04-05T16:24:03Z</dcterms:modified>
</cp:coreProperties>
</file>