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ink/ink1.xml" ContentType="application/inkml+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tl="1" saveSubsetFonts="1">
  <p:sldMasterIdLst>
    <p:sldMasterId id="2147483720" r:id="rId1"/>
  </p:sldMasterIdLst>
  <p:sldIdLst>
    <p:sldId id="257" r:id="rId2"/>
    <p:sldId id="260" r:id="rId3"/>
    <p:sldId id="261" r:id="rId4"/>
    <p:sldId id="262" r:id="rId5"/>
    <p:sldId id="258" r:id="rId6"/>
    <p:sldId id="259" r:id="rId7"/>
    <p:sldId id="266" r:id="rId8"/>
    <p:sldId id="267" r:id="rId9"/>
    <p:sldId id="263" r:id="rId10"/>
    <p:sldId id="268" r:id="rId11"/>
    <p:sldId id="264" r:id="rId12"/>
    <p:sldId id="269" r:id="rId13"/>
    <p:sldId id="265" r:id="rId14"/>
    <p:sldId id="270" r:id="rId15"/>
    <p:sldId id="271" r:id="rId16"/>
    <p:sldId id="274" r:id="rId17"/>
    <p:sldId id="272" r:id="rId18"/>
    <p:sldId id="273" r:id="rId19"/>
    <p:sldId id="275" r:id="rId20"/>
    <p:sldId id="276" r:id="rId21"/>
    <p:sldId id="277" r:id="rId22"/>
    <p:sldId id="280" r:id="rId23"/>
    <p:sldId id="278" r:id="rId24"/>
    <p:sldId id="279" r:id="rId25"/>
    <p:sldId id="281" r:id="rId26"/>
    <p:sldId id="282" r:id="rId27"/>
    <p:sldId id="283" r:id="rId28"/>
    <p:sldId id="287" r:id="rId29"/>
    <p:sldId id="409" r:id="rId30"/>
    <p:sldId id="284" r:id="rId31"/>
    <p:sldId id="289" r:id="rId32"/>
    <p:sldId id="291" r:id="rId33"/>
    <p:sldId id="410" r:id="rId34"/>
    <p:sldId id="292" r:id="rId35"/>
    <p:sldId id="285" r:id="rId36"/>
    <p:sldId id="286" r:id="rId37"/>
    <p:sldId id="293" r:id="rId38"/>
    <p:sldId id="294" r:id="rId39"/>
    <p:sldId id="295" r:id="rId40"/>
    <p:sldId id="296" r:id="rId41"/>
    <p:sldId id="298" r:id="rId42"/>
    <p:sldId id="297" r:id="rId43"/>
    <p:sldId id="301" r:id="rId44"/>
    <p:sldId id="299" r:id="rId45"/>
    <p:sldId id="300" r:id="rId46"/>
    <p:sldId id="302" r:id="rId47"/>
    <p:sldId id="303" r:id="rId48"/>
    <p:sldId id="304" r:id="rId49"/>
    <p:sldId id="305" r:id="rId50"/>
    <p:sldId id="411" r:id="rId51"/>
    <p:sldId id="308" r:id="rId52"/>
    <p:sldId id="307" r:id="rId53"/>
    <p:sldId id="309" r:id="rId54"/>
    <p:sldId id="310" r:id="rId55"/>
    <p:sldId id="311" r:id="rId56"/>
    <p:sldId id="312" r:id="rId57"/>
    <p:sldId id="313" r:id="rId58"/>
    <p:sldId id="314" r:id="rId59"/>
    <p:sldId id="316" r:id="rId60"/>
    <p:sldId id="412" r:id="rId61"/>
    <p:sldId id="317" r:id="rId62"/>
    <p:sldId id="319" r:id="rId63"/>
    <p:sldId id="320" r:id="rId64"/>
    <p:sldId id="416" r:id="rId65"/>
    <p:sldId id="322" r:id="rId66"/>
    <p:sldId id="315" r:id="rId67"/>
    <p:sldId id="323" r:id="rId68"/>
    <p:sldId id="324" r:id="rId69"/>
    <p:sldId id="325" r:id="rId70"/>
    <p:sldId id="326" r:id="rId71"/>
    <p:sldId id="327" r:id="rId72"/>
    <p:sldId id="413" r:id="rId73"/>
    <p:sldId id="332" r:id="rId74"/>
    <p:sldId id="329" r:id="rId75"/>
    <p:sldId id="330" r:id="rId76"/>
    <p:sldId id="331" r:id="rId77"/>
    <p:sldId id="334" r:id="rId78"/>
    <p:sldId id="333" r:id="rId79"/>
    <p:sldId id="335" r:id="rId80"/>
    <p:sldId id="336" r:id="rId81"/>
    <p:sldId id="337" r:id="rId82"/>
    <p:sldId id="417" r:id="rId83"/>
    <p:sldId id="341" r:id="rId84"/>
    <p:sldId id="342" r:id="rId85"/>
    <p:sldId id="345" r:id="rId86"/>
    <p:sldId id="418" r:id="rId87"/>
    <p:sldId id="346" r:id="rId88"/>
    <p:sldId id="338" r:id="rId89"/>
    <p:sldId id="339" r:id="rId90"/>
    <p:sldId id="340" r:id="rId91"/>
    <p:sldId id="350" r:id="rId92"/>
    <p:sldId id="347" r:id="rId93"/>
    <p:sldId id="348" r:id="rId94"/>
    <p:sldId id="349" r:id="rId95"/>
    <p:sldId id="354" r:id="rId96"/>
    <p:sldId id="355" r:id="rId97"/>
    <p:sldId id="414" r:id="rId98"/>
    <p:sldId id="356" r:id="rId99"/>
    <p:sldId id="357" r:id="rId100"/>
    <p:sldId id="358" r:id="rId101"/>
    <p:sldId id="359" r:id="rId102"/>
    <p:sldId id="360" r:id="rId103"/>
    <p:sldId id="361" r:id="rId104"/>
    <p:sldId id="362" r:id="rId105"/>
    <p:sldId id="364" r:id="rId106"/>
    <p:sldId id="365" r:id="rId107"/>
    <p:sldId id="369" r:id="rId108"/>
    <p:sldId id="366" r:id="rId109"/>
    <p:sldId id="367" r:id="rId110"/>
    <p:sldId id="368" r:id="rId111"/>
    <p:sldId id="370" r:id="rId112"/>
    <p:sldId id="371" r:id="rId113"/>
    <p:sldId id="372" r:id="rId114"/>
    <p:sldId id="373" r:id="rId115"/>
    <p:sldId id="419" r:id="rId116"/>
    <p:sldId id="376" r:id="rId117"/>
    <p:sldId id="378" r:id="rId118"/>
    <p:sldId id="374" r:id="rId119"/>
    <p:sldId id="420" r:id="rId120"/>
    <p:sldId id="382" r:id="rId121"/>
    <p:sldId id="375" r:id="rId122"/>
    <p:sldId id="379" r:id="rId123"/>
    <p:sldId id="380" r:id="rId124"/>
    <p:sldId id="391" r:id="rId125"/>
    <p:sldId id="386" r:id="rId126"/>
    <p:sldId id="387" r:id="rId127"/>
    <p:sldId id="388" r:id="rId128"/>
    <p:sldId id="389" r:id="rId129"/>
    <p:sldId id="415" r:id="rId130"/>
    <p:sldId id="398" r:id="rId131"/>
    <p:sldId id="392" r:id="rId132"/>
    <p:sldId id="393" r:id="rId133"/>
    <p:sldId id="394" r:id="rId134"/>
    <p:sldId id="399" r:id="rId135"/>
    <p:sldId id="395" r:id="rId136"/>
    <p:sldId id="396" r:id="rId137"/>
    <p:sldId id="397" r:id="rId138"/>
    <p:sldId id="408" r:id="rId139"/>
    <p:sldId id="400" r:id="rId140"/>
    <p:sldId id="401" r:id="rId141"/>
    <p:sldId id="421" r:id="rId142"/>
    <p:sldId id="404" r:id="rId143"/>
    <p:sldId id="406" r:id="rId144"/>
    <p:sldId id="407" r:id="rId14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4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user" initials="u" lastIdx="1"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73266"/>
    <a:srgbClr val="660066"/>
    <a:srgbClr val="435F91"/>
    <a:srgbClr val="3F4372"/>
    <a:srgbClr val="990099"/>
    <a:srgbClr val="993366"/>
    <a:srgbClr val="0066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4380"/>
    <p:restoredTop sz="94660"/>
  </p:normalViewPr>
  <p:slideViewPr>
    <p:cSldViewPr>
      <p:cViewPr>
        <p:scale>
          <a:sx n="66" d="100"/>
          <a:sy n="66" d="100"/>
        </p:scale>
        <p:origin x="-792" y="-72"/>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theme" Target="theme/theme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commentAuthors" Target="commentAuthor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s>
</file>

<file path=ppt/diagrams/_rels/data34.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image" Target="../media/image24.jpg"/></Relationships>
</file>

<file path=ppt/diagrams/_rels/data39.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8.jpg"/><Relationship Id="rId1" Type="http://schemas.openxmlformats.org/officeDocument/2006/relationships/image" Target="../media/image24.jpg"/></Relationships>
</file>

<file path=ppt/diagrams/_rels/data56.xml.rels><?xml version="1.0" encoding="UTF-8" standalone="yes"?>
<Relationships xmlns="http://schemas.openxmlformats.org/package/2006/relationships"><Relationship Id="rId1" Type="http://schemas.openxmlformats.org/officeDocument/2006/relationships/image" Target="../media/image36.png"/></Relationships>
</file>

<file path=ppt/diagrams/_rels/data71.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image" Target="../media/image40.jpeg"/></Relationships>
</file>

<file path=ppt/diagrams/_rels/drawing34.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image" Target="../media/image24.jpg"/></Relationships>
</file>

<file path=ppt/diagrams/_rels/drawing39.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8.jpg"/><Relationship Id="rId1" Type="http://schemas.openxmlformats.org/officeDocument/2006/relationships/image" Target="../media/image24.jpg"/></Relationships>
</file>

<file path=ppt/diagrams/_rels/drawing56.xml.rels><?xml version="1.0" encoding="UTF-8" standalone="yes"?>
<Relationships xmlns="http://schemas.openxmlformats.org/package/2006/relationships"><Relationship Id="rId1" Type="http://schemas.openxmlformats.org/officeDocument/2006/relationships/image" Target="../media/image36.png"/></Relationships>
</file>

<file path=ppt/diagrams/_rels/drawing71.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image" Target="../media/image40.jpeg"/></Relationships>
</file>

<file path=ppt/diagrams/colors1.xml><?xml version="1.0" encoding="utf-8"?>
<dgm:colorsDef xmlns:dgm="http://schemas.openxmlformats.org/drawingml/2006/diagram" xmlns:a="http://schemas.openxmlformats.org/drawingml/2006/main" uniqueId="urn:microsoft.com/office/officeart/2005/8/colors/accent5_4">
  <dgm:title val=""/>
  <dgm:desc val=""/>
  <dgm:catLst>
    <dgm:cat type="accent5" pri="11400"/>
  </dgm:catLst>
  <dgm:styleLbl name="node0">
    <dgm:fillClrLst meth="cycle">
      <a:schemeClr val="accent5">
        <a:shade val="60000"/>
      </a:schemeClr>
    </dgm:fillClrLst>
    <dgm:linClrLst meth="repeat">
      <a:schemeClr val="lt1"/>
    </dgm:linClrLst>
    <dgm:effectClrLst/>
    <dgm:txLinClrLst/>
    <dgm:txFillClrLst/>
    <dgm:txEffectClrLst/>
  </dgm:styleLbl>
  <dgm:styleLbl name="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alignNode1">
    <dgm:fillClrLst meth="cycle">
      <a:schemeClr val="accent5">
        <a:shade val="50000"/>
      </a:schemeClr>
      <a:schemeClr val="accent5">
        <a:tint val="55000"/>
      </a:schemeClr>
    </dgm:fillClrLst>
    <dgm:linClrLst meth="cycle">
      <a:schemeClr val="accent5">
        <a:shade val="50000"/>
      </a:schemeClr>
      <a:schemeClr val="accent5">
        <a:tint val="55000"/>
      </a:schemeClr>
    </dgm:linClrLst>
    <dgm:effectClrLst/>
    <dgm:txLinClrLst/>
    <dgm:txFillClrLst/>
    <dgm:txEffectClrLst/>
  </dgm:styleLbl>
  <dgm:styleLbl name="ln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vennNode1">
    <dgm:fillClrLst meth="cycle">
      <a:schemeClr val="accent5">
        <a:shade val="80000"/>
        <a:alpha val="50000"/>
      </a:schemeClr>
      <a:schemeClr val="accent5">
        <a:tint val="50000"/>
        <a:alpha val="50000"/>
      </a:schemeClr>
    </dgm:fillClrLst>
    <dgm:linClrLst meth="repeat">
      <a:schemeClr val="lt1"/>
    </dgm:linClrLst>
    <dgm:effectClrLst/>
    <dgm:txLinClrLst/>
    <dgm:txFillClrLst/>
    <dgm:txEffectClrLst/>
  </dgm:styleLbl>
  <dgm:styleLbl name="node2">
    <dgm:fillClrLst>
      <a:schemeClr val="accent5">
        <a:shade val="80000"/>
      </a:schemeClr>
    </dgm:fillClrLst>
    <dgm:linClrLst meth="repeat">
      <a:schemeClr val="lt1"/>
    </dgm:linClrLst>
    <dgm:effectClrLst/>
    <dgm:txLinClrLst/>
    <dgm:txFillClrLst/>
    <dgm:txEffectClrLst/>
  </dgm:styleLbl>
  <dgm:styleLbl name="node3">
    <dgm:fillClrLst>
      <a:schemeClr val="accent5">
        <a:tint val="99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b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sibTrans1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0000"/>
      </a:schemeClr>
    </dgm:fillClrLst>
    <dgm:linClrLst meth="repeat">
      <a:schemeClr val="lt1"/>
    </dgm:linClrLst>
    <dgm:effectClrLst/>
    <dgm:txLinClrLst/>
    <dgm:txFillClrLst/>
    <dgm:txEffectClrLst/>
  </dgm:styleLbl>
  <dgm:styleLbl name="asst3">
    <dgm:fillClrLst>
      <a:schemeClr val="accent5">
        <a:tint val="70000"/>
      </a:schemeClr>
    </dgm:fillClrLst>
    <dgm:linClrLst meth="repeat">
      <a:schemeClr val="lt1"/>
    </dgm:linClrLst>
    <dgm:effectClrLst/>
    <dgm:txLinClrLst/>
    <dgm:txFillClrLst/>
    <dgm:txEffectClrLst/>
  </dgm:styleLbl>
  <dgm:styleLbl name="asst4">
    <dgm:fillClrLst>
      <a:schemeClr val="accent5">
        <a:tint val="5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align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bgAccFollowNode1">
    <dgm:fillClrLst meth="repeat">
      <a:schemeClr val="accent5">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55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5_4">
  <dgm:title val=""/>
  <dgm:desc val=""/>
  <dgm:catLst>
    <dgm:cat type="accent5" pri="11400"/>
  </dgm:catLst>
  <dgm:styleLbl name="node0">
    <dgm:fillClrLst meth="cycle">
      <a:schemeClr val="accent5">
        <a:shade val="60000"/>
      </a:schemeClr>
    </dgm:fillClrLst>
    <dgm:linClrLst meth="repeat">
      <a:schemeClr val="lt1"/>
    </dgm:linClrLst>
    <dgm:effectClrLst/>
    <dgm:txLinClrLst/>
    <dgm:txFillClrLst/>
    <dgm:txEffectClrLst/>
  </dgm:styleLbl>
  <dgm:styleLbl name="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alignNode1">
    <dgm:fillClrLst meth="cycle">
      <a:schemeClr val="accent5">
        <a:shade val="50000"/>
      </a:schemeClr>
      <a:schemeClr val="accent5">
        <a:tint val="55000"/>
      </a:schemeClr>
    </dgm:fillClrLst>
    <dgm:linClrLst meth="cycle">
      <a:schemeClr val="accent5">
        <a:shade val="50000"/>
      </a:schemeClr>
      <a:schemeClr val="accent5">
        <a:tint val="55000"/>
      </a:schemeClr>
    </dgm:linClrLst>
    <dgm:effectClrLst/>
    <dgm:txLinClrLst/>
    <dgm:txFillClrLst/>
    <dgm:txEffectClrLst/>
  </dgm:styleLbl>
  <dgm:styleLbl name="ln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vennNode1">
    <dgm:fillClrLst meth="cycle">
      <a:schemeClr val="accent5">
        <a:shade val="80000"/>
        <a:alpha val="50000"/>
      </a:schemeClr>
      <a:schemeClr val="accent5">
        <a:tint val="50000"/>
        <a:alpha val="50000"/>
      </a:schemeClr>
    </dgm:fillClrLst>
    <dgm:linClrLst meth="repeat">
      <a:schemeClr val="lt1"/>
    </dgm:linClrLst>
    <dgm:effectClrLst/>
    <dgm:txLinClrLst/>
    <dgm:txFillClrLst/>
    <dgm:txEffectClrLst/>
  </dgm:styleLbl>
  <dgm:styleLbl name="node2">
    <dgm:fillClrLst>
      <a:schemeClr val="accent5">
        <a:shade val="80000"/>
      </a:schemeClr>
    </dgm:fillClrLst>
    <dgm:linClrLst meth="repeat">
      <a:schemeClr val="lt1"/>
    </dgm:linClrLst>
    <dgm:effectClrLst/>
    <dgm:txLinClrLst/>
    <dgm:txFillClrLst/>
    <dgm:txEffectClrLst/>
  </dgm:styleLbl>
  <dgm:styleLbl name="node3">
    <dgm:fillClrLst>
      <a:schemeClr val="accent5">
        <a:tint val="99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b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sibTrans1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0000"/>
      </a:schemeClr>
    </dgm:fillClrLst>
    <dgm:linClrLst meth="repeat">
      <a:schemeClr val="lt1"/>
    </dgm:linClrLst>
    <dgm:effectClrLst/>
    <dgm:txLinClrLst/>
    <dgm:txFillClrLst/>
    <dgm:txEffectClrLst/>
  </dgm:styleLbl>
  <dgm:styleLbl name="asst3">
    <dgm:fillClrLst>
      <a:schemeClr val="accent5">
        <a:tint val="70000"/>
      </a:schemeClr>
    </dgm:fillClrLst>
    <dgm:linClrLst meth="repeat">
      <a:schemeClr val="lt1"/>
    </dgm:linClrLst>
    <dgm:effectClrLst/>
    <dgm:txLinClrLst/>
    <dgm:txFillClrLst/>
    <dgm:txEffectClrLst/>
  </dgm:styleLbl>
  <dgm:styleLbl name="asst4">
    <dgm:fillClrLst>
      <a:schemeClr val="accent5">
        <a:tint val="5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align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bgAccFollowNode1">
    <dgm:fillClrLst meth="repeat">
      <a:schemeClr val="accent5">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55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5_4">
  <dgm:title val=""/>
  <dgm:desc val=""/>
  <dgm:catLst>
    <dgm:cat type="accent5" pri="11400"/>
  </dgm:catLst>
  <dgm:styleLbl name="node0">
    <dgm:fillClrLst meth="cycle">
      <a:schemeClr val="accent5">
        <a:shade val="60000"/>
      </a:schemeClr>
    </dgm:fillClrLst>
    <dgm:linClrLst meth="repeat">
      <a:schemeClr val="lt1"/>
    </dgm:linClrLst>
    <dgm:effectClrLst/>
    <dgm:txLinClrLst/>
    <dgm:txFillClrLst/>
    <dgm:txEffectClrLst/>
  </dgm:styleLbl>
  <dgm:styleLbl name="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alignNode1">
    <dgm:fillClrLst meth="cycle">
      <a:schemeClr val="accent5">
        <a:shade val="50000"/>
      </a:schemeClr>
      <a:schemeClr val="accent5">
        <a:tint val="55000"/>
      </a:schemeClr>
    </dgm:fillClrLst>
    <dgm:linClrLst meth="cycle">
      <a:schemeClr val="accent5">
        <a:shade val="50000"/>
      </a:schemeClr>
      <a:schemeClr val="accent5">
        <a:tint val="55000"/>
      </a:schemeClr>
    </dgm:linClrLst>
    <dgm:effectClrLst/>
    <dgm:txLinClrLst/>
    <dgm:txFillClrLst/>
    <dgm:txEffectClrLst/>
  </dgm:styleLbl>
  <dgm:styleLbl name="ln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vennNode1">
    <dgm:fillClrLst meth="cycle">
      <a:schemeClr val="accent5">
        <a:shade val="80000"/>
        <a:alpha val="50000"/>
      </a:schemeClr>
      <a:schemeClr val="accent5">
        <a:tint val="50000"/>
        <a:alpha val="50000"/>
      </a:schemeClr>
    </dgm:fillClrLst>
    <dgm:linClrLst meth="repeat">
      <a:schemeClr val="lt1"/>
    </dgm:linClrLst>
    <dgm:effectClrLst/>
    <dgm:txLinClrLst/>
    <dgm:txFillClrLst/>
    <dgm:txEffectClrLst/>
  </dgm:styleLbl>
  <dgm:styleLbl name="node2">
    <dgm:fillClrLst>
      <a:schemeClr val="accent5">
        <a:shade val="80000"/>
      </a:schemeClr>
    </dgm:fillClrLst>
    <dgm:linClrLst meth="repeat">
      <a:schemeClr val="lt1"/>
    </dgm:linClrLst>
    <dgm:effectClrLst/>
    <dgm:txLinClrLst/>
    <dgm:txFillClrLst/>
    <dgm:txEffectClrLst/>
  </dgm:styleLbl>
  <dgm:styleLbl name="node3">
    <dgm:fillClrLst>
      <a:schemeClr val="accent5">
        <a:tint val="99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b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sibTrans1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0000"/>
      </a:schemeClr>
    </dgm:fillClrLst>
    <dgm:linClrLst meth="repeat">
      <a:schemeClr val="lt1"/>
    </dgm:linClrLst>
    <dgm:effectClrLst/>
    <dgm:txLinClrLst/>
    <dgm:txFillClrLst/>
    <dgm:txEffectClrLst/>
  </dgm:styleLbl>
  <dgm:styleLbl name="asst3">
    <dgm:fillClrLst>
      <a:schemeClr val="accent5">
        <a:tint val="70000"/>
      </a:schemeClr>
    </dgm:fillClrLst>
    <dgm:linClrLst meth="repeat">
      <a:schemeClr val="lt1"/>
    </dgm:linClrLst>
    <dgm:effectClrLst/>
    <dgm:txLinClrLst/>
    <dgm:txFillClrLst/>
    <dgm:txEffectClrLst/>
  </dgm:styleLbl>
  <dgm:styleLbl name="asst4">
    <dgm:fillClrLst>
      <a:schemeClr val="accent5">
        <a:tint val="5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align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bgAccFollowNode1">
    <dgm:fillClrLst meth="repeat">
      <a:schemeClr val="accent5">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55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6233D22-413E-41C4-A0D4-86991449E39D}" type="doc">
      <dgm:prSet loTypeId="urn:microsoft.com/office/officeart/2005/8/layout/list1" loCatId="list" qsTypeId="urn:microsoft.com/office/officeart/2005/8/quickstyle/simple1" qsCatId="simple" csTypeId="urn:microsoft.com/office/officeart/2005/8/colors/accent5_4" csCatId="accent5" phldr="1"/>
      <dgm:spPr/>
      <dgm:t>
        <a:bodyPr/>
        <a:lstStyle/>
        <a:p>
          <a:pPr rtl="1"/>
          <a:endParaRPr lang="ar-EG"/>
        </a:p>
      </dgm:t>
    </dgm:pt>
    <dgm:pt modelId="{A786C992-EF6F-436E-A044-16DDE17D7533}">
      <dgm:prSet phldrT="[Text]" custT="1"/>
      <dgm:spPr>
        <a:scene3d>
          <a:camera prst="orthographicFront">
            <a:rot lat="0" lon="0" rev="0"/>
          </a:camera>
          <a:lightRig rig="glow" dir="t">
            <a:rot lat="0" lon="0" rev="4800000"/>
          </a:lightRig>
        </a:scene3d>
        <a:sp3d prstMaterial="matte">
          <a:bevelT w="127000" h="63500"/>
        </a:sp3d>
      </dgm:spPr>
      <dgm:t>
        <a:bodyPr/>
        <a:lstStyle/>
        <a:p>
          <a:pPr algn="ctr" rtl="1"/>
          <a:r>
            <a:rPr lang="ar-SA" sz="3200" b="1" dirty="0">
              <a:effectLst/>
              <a:latin typeface="Traditional Arabic" pitchFamily="18" charset="-78"/>
              <a:cs typeface="Traditional Arabic" pitchFamily="18" charset="-78"/>
            </a:rPr>
            <a:t>مفهوم العلاقات الإنسانية</a:t>
          </a:r>
          <a:endParaRPr lang="ar-EG" sz="3200" b="1" dirty="0">
            <a:latin typeface="Traditional Arabic" pitchFamily="18" charset="-78"/>
            <a:cs typeface="Traditional Arabic" pitchFamily="18" charset="-78"/>
          </a:endParaRPr>
        </a:p>
      </dgm:t>
    </dgm:pt>
    <dgm:pt modelId="{18B20A8C-37E0-4840-AC78-1529225CCC11}" type="parTrans" cxnId="{5B75EA5B-5F00-47C6-82FA-1AAAC2106210}">
      <dgm:prSet/>
      <dgm:spPr/>
      <dgm:t>
        <a:bodyPr/>
        <a:lstStyle/>
        <a:p>
          <a:pPr rtl="1"/>
          <a:endParaRPr lang="ar-EG" sz="2000">
            <a:latin typeface="Traditional Arabic" pitchFamily="18" charset="-78"/>
            <a:cs typeface="Traditional Arabic" pitchFamily="18" charset="-78"/>
          </a:endParaRPr>
        </a:p>
      </dgm:t>
    </dgm:pt>
    <dgm:pt modelId="{15D0912C-96FB-443F-BAF7-CB5A9DA7DEB7}" type="sibTrans" cxnId="{5B75EA5B-5F00-47C6-82FA-1AAAC2106210}">
      <dgm:prSet/>
      <dgm:spPr/>
      <dgm:t>
        <a:bodyPr/>
        <a:lstStyle/>
        <a:p>
          <a:pPr rtl="1"/>
          <a:endParaRPr lang="ar-EG" sz="2000">
            <a:latin typeface="Traditional Arabic" pitchFamily="18" charset="-78"/>
            <a:cs typeface="Traditional Arabic" pitchFamily="18" charset="-78"/>
          </a:endParaRPr>
        </a:p>
      </dgm:t>
    </dgm:pt>
    <dgm:pt modelId="{CD711F67-60FD-4A9E-A275-95A0D3B177F4}">
      <dgm:prSet phldrT="[Text]" custT="1"/>
      <dgm:spPr>
        <a:solidFill>
          <a:schemeClr val="accent1">
            <a:lumMod val="60000"/>
            <a:lumOff val="40000"/>
          </a:schemeClr>
        </a:solidFill>
        <a:scene3d>
          <a:camera prst="orthographicFront">
            <a:rot lat="0" lon="0" rev="0"/>
          </a:camera>
          <a:lightRig rig="glow" dir="t">
            <a:rot lat="0" lon="0" rev="4800000"/>
          </a:lightRig>
        </a:scene3d>
        <a:sp3d prstMaterial="matte">
          <a:bevelT w="127000" h="63500"/>
        </a:sp3d>
      </dgm:spPr>
      <dgm:t>
        <a:bodyPr/>
        <a:lstStyle/>
        <a:p>
          <a:pPr algn="ctr" rtl="1"/>
          <a:r>
            <a:rPr lang="ar-SA" sz="3200" b="1" dirty="0">
              <a:latin typeface="Traditional Arabic" pitchFamily="18" charset="-78"/>
              <a:cs typeface="Traditional Arabic" pitchFamily="18" charset="-78"/>
            </a:rPr>
            <a:t>متطلبات فاعلية العلاقات الإنسانية</a:t>
          </a:r>
          <a:endParaRPr lang="ar-EG" sz="3200" b="1" dirty="0">
            <a:latin typeface="Traditional Arabic" pitchFamily="18" charset="-78"/>
            <a:cs typeface="Traditional Arabic" pitchFamily="18" charset="-78"/>
          </a:endParaRPr>
        </a:p>
      </dgm:t>
    </dgm:pt>
    <dgm:pt modelId="{0DF21CD0-A17B-4611-B05B-BF88DF5B6BF2}" type="parTrans" cxnId="{83E6037A-A202-4637-A21B-F7A380512AF9}">
      <dgm:prSet/>
      <dgm:spPr/>
      <dgm:t>
        <a:bodyPr/>
        <a:lstStyle/>
        <a:p>
          <a:pPr rtl="1"/>
          <a:endParaRPr lang="ar-EG"/>
        </a:p>
      </dgm:t>
    </dgm:pt>
    <dgm:pt modelId="{97302335-2E9E-4BD8-A756-8F9373BAB9E7}" type="sibTrans" cxnId="{83E6037A-A202-4637-A21B-F7A380512AF9}">
      <dgm:prSet/>
      <dgm:spPr/>
      <dgm:t>
        <a:bodyPr/>
        <a:lstStyle/>
        <a:p>
          <a:pPr rtl="1"/>
          <a:endParaRPr lang="ar-EG"/>
        </a:p>
      </dgm:t>
    </dgm:pt>
    <dgm:pt modelId="{5686F0B5-994C-43F2-B903-C7BF18B95D27}" type="pres">
      <dgm:prSet presAssocID="{F6233D22-413E-41C4-A0D4-86991449E39D}" presName="linear" presStyleCnt="0">
        <dgm:presLayoutVars>
          <dgm:dir val="rev"/>
          <dgm:animLvl val="lvl"/>
          <dgm:resizeHandles val="exact"/>
        </dgm:presLayoutVars>
      </dgm:prSet>
      <dgm:spPr/>
      <dgm:t>
        <a:bodyPr/>
        <a:lstStyle/>
        <a:p>
          <a:endParaRPr lang="en-US"/>
        </a:p>
      </dgm:t>
    </dgm:pt>
    <dgm:pt modelId="{372E9ED9-B316-4D7D-B2A9-5992051DDCD6}" type="pres">
      <dgm:prSet presAssocID="{A786C992-EF6F-436E-A044-16DDE17D7533}" presName="parentLin" presStyleCnt="0"/>
      <dgm:spPr/>
    </dgm:pt>
    <dgm:pt modelId="{BBEC8A6C-562B-4CB1-A3BF-D7932FCC451B}" type="pres">
      <dgm:prSet presAssocID="{A786C992-EF6F-436E-A044-16DDE17D7533}" presName="parentLeftMargin" presStyleLbl="node1" presStyleIdx="0" presStyleCnt="2"/>
      <dgm:spPr/>
      <dgm:t>
        <a:bodyPr/>
        <a:lstStyle/>
        <a:p>
          <a:endParaRPr lang="en-US"/>
        </a:p>
      </dgm:t>
    </dgm:pt>
    <dgm:pt modelId="{8D8591ED-3F2B-49F2-BCD9-4019C78F731D}" type="pres">
      <dgm:prSet presAssocID="{A786C992-EF6F-436E-A044-16DDE17D7533}" presName="parentText" presStyleLbl="node1" presStyleIdx="0" presStyleCnt="2" custScaleX="111959" custLinFactX="-4589" custLinFactNeighborX="-100000" custLinFactNeighborY="3844">
        <dgm:presLayoutVars>
          <dgm:chMax val="0"/>
          <dgm:bulletEnabled val="1"/>
        </dgm:presLayoutVars>
      </dgm:prSet>
      <dgm:spPr/>
      <dgm:t>
        <a:bodyPr/>
        <a:lstStyle/>
        <a:p>
          <a:endParaRPr lang="en-US"/>
        </a:p>
      </dgm:t>
    </dgm:pt>
    <dgm:pt modelId="{3ADE2295-49B3-4000-A615-FA092803F9ED}" type="pres">
      <dgm:prSet presAssocID="{A786C992-EF6F-436E-A044-16DDE17D7533}" presName="negativeSpace" presStyleCnt="0"/>
      <dgm:spPr/>
    </dgm:pt>
    <dgm:pt modelId="{944E634A-0225-463F-BDD7-3C60D2832A8C}" type="pres">
      <dgm:prSet presAssocID="{A786C992-EF6F-436E-A044-16DDE17D7533}" presName="childText" presStyleLbl="conFgAcc1" presStyleIdx="0" presStyleCnt="2">
        <dgm:presLayoutVars>
          <dgm:bulletEnabled val="1"/>
        </dgm:presLayoutVars>
      </dgm:prSet>
      <dgm:spPr/>
    </dgm:pt>
    <dgm:pt modelId="{ABFCB4AC-D8B9-4721-A96E-981A14121DC7}" type="pres">
      <dgm:prSet presAssocID="{15D0912C-96FB-443F-BAF7-CB5A9DA7DEB7}" presName="spaceBetweenRectangles" presStyleCnt="0"/>
      <dgm:spPr/>
    </dgm:pt>
    <dgm:pt modelId="{9BAE7460-93EC-4E72-99D7-3F64FE08342B}" type="pres">
      <dgm:prSet presAssocID="{CD711F67-60FD-4A9E-A275-95A0D3B177F4}" presName="parentLin" presStyleCnt="0"/>
      <dgm:spPr/>
    </dgm:pt>
    <dgm:pt modelId="{B6025F08-2D1B-48D6-A1AD-A6056305BB39}" type="pres">
      <dgm:prSet presAssocID="{CD711F67-60FD-4A9E-A275-95A0D3B177F4}" presName="parentLeftMargin" presStyleLbl="node1" presStyleIdx="0" presStyleCnt="2"/>
      <dgm:spPr/>
      <dgm:t>
        <a:bodyPr/>
        <a:lstStyle/>
        <a:p>
          <a:endParaRPr lang="en-US"/>
        </a:p>
      </dgm:t>
    </dgm:pt>
    <dgm:pt modelId="{F0A7208C-8FA4-4F74-8ED4-1A92217FD092}" type="pres">
      <dgm:prSet presAssocID="{CD711F67-60FD-4A9E-A275-95A0D3B177F4}" presName="parentText" presStyleLbl="node1" presStyleIdx="1" presStyleCnt="2" custScaleX="111629" custLinFactX="-4573" custLinFactNeighborX="-100000" custLinFactNeighborY="1771">
        <dgm:presLayoutVars>
          <dgm:chMax val="0"/>
          <dgm:bulletEnabled val="1"/>
        </dgm:presLayoutVars>
      </dgm:prSet>
      <dgm:spPr/>
      <dgm:t>
        <a:bodyPr/>
        <a:lstStyle/>
        <a:p>
          <a:endParaRPr lang="en-US"/>
        </a:p>
      </dgm:t>
    </dgm:pt>
    <dgm:pt modelId="{3FDE4D4B-ECD3-4E62-A3E9-5ABC0D55E085}" type="pres">
      <dgm:prSet presAssocID="{CD711F67-60FD-4A9E-A275-95A0D3B177F4}" presName="negativeSpace" presStyleCnt="0"/>
      <dgm:spPr/>
    </dgm:pt>
    <dgm:pt modelId="{93979F49-0BE4-4BDD-88F8-B9AE911DC71B}" type="pres">
      <dgm:prSet presAssocID="{CD711F67-60FD-4A9E-A275-95A0D3B177F4}" presName="childText" presStyleLbl="conFgAcc1" presStyleIdx="1" presStyleCnt="2">
        <dgm:presLayoutVars>
          <dgm:bulletEnabled val="1"/>
        </dgm:presLayoutVars>
      </dgm:prSet>
      <dgm:spPr/>
    </dgm:pt>
  </dgm:ptLst>
  <dgm:cxnLst>
    <dgm:cxn modelId="{EACD9A1F-4E36-4EEB-B536-42657FAF14DC}" type="presOf" srcId="{A786C992-EF6F-436E-A044-16DDE17D7533}" destId="{8D8591ED-3F2B-49F2-BCD9-4019C78F731D}" srcOrd="1" destOrd="0" presId="urn:microsoft.com/office/officeart/2005/8/layout/list1"/>
    <dgm:cxn modelId="{5B75EA5B-5F00-47C6-82FA-1AAAC2106210}" srcId="{F6233D22-413E-41C4-A0D4-86991449E39D}" destId="{A786C992-EF6F-436E-A044-16DDE17D7533}" srcOrd="0" destOrd="0" parTransId="{18B20A8C-37E0-4840-AC78-1529225CCC11}" sibTransId="{15D0912C-96FB-443F-BAF7-CB5A9DA7DEB7}"/>
    <dgm:cxn modelId="{E6484063-EE73-4258-94B9-F9B168AB804C}" type="presOf" srcId="{F6233D22-413E-41C4-A0D4-86991449E39D}" destId="{5686F0B5-994C-43F2-B903-C7BF18B95D27}" srcOrd="0" destOrd="0" presId="urn:microsoft.com/office/officeart/2005/8/layout/list1"/>
    <dgm:cxn modelId="{F61DBD8F-F93B-432A-A02E-BD0D2BDB808C}" type="presOf" srcId="{CD711F67-60FD-4A9E-A275-95A0D3B177F4}" destId="{B6025F08-2D1B-48D6-A1AD-A6056305BB39}" srcOrd="0" destOrd="0" presId="urn:microsoft.com/office/officeart/2005/8/layout/list1"/>
    <dgm:cxn modelId="{83E6037A-A202-4637-A21B-F7A380512AF9}" srcId="{F6233D22-413E-41C4-A0D4-86991449E39D}" destId="{CD711F67-60FD-4A9E-A275-95A0D3B177F4}" srcOrd="1" destOrd="0" parTransId="{0DF21CD0-A17B-4611-B05B-BF88DF5B6BF2}" sibTransId="{97302335-2E9E-4BD8-A756-8F9373BAB9E7}"/>
    <dgm:cxn modelId="{DB4CA432-1542-424C-8747-62263B553231}" type="presOf" srcId="{A786C992-EF6F-436E-A044-16DDE17D7533}" destId="{BBEC8A6C-562B-4CB1-A3BF-D7932FCC451B}" srcOrd="0" destOrd="0" presId="urn:microsoft.com/office/officeart/2005/8/layout/list1"/>
    <dgm:cxn modelId="{716EE261-B5AB-48EA-8FFE-D27E03712F6C}" type="presOf" srcId="{CD711F67-60FD-4A9E-A275-95A0D3B177F4}" destId="{F0A7208C-8FA4-4F74-8ED4-1A92217FD092}" srcOrd="1" destOrd="0" presId="urn:microsoft.com/office/officeart/2005/8/layout/list1"/>
    <dgm:cxn modelId="{42B6B019-6C8E-40BD-851A-8E787B1A6A46}" type="presParOf" srcId="{5686F0B5-994C-43F2-B903-C7BF18B95D27}" destId="{372E9ED9-B316-4D7D-B2A9-5992051DDCD6}" srcOrd="0" destOrd="0" presId="urn:microsoft.com/office/officeart/2005/8/layout/list1"/>
    <dgm:cxn modelId="{72D6605A-4D71-4B9C-AFA6-1161A974A717}" type="presParOf" srcId="{372E9ED9-B316-4D7D-B2A9-5992051DDCD6}" destId="{BBEC8A6C-562B-4CB1-A3BF-D7932FCC451B}" srcOrd="0" destOrd="0" presId="urn:microsoft.com/office/officeart/2005/8/layout/list1"/>
    <dgm:cxn modelId="{A08246B9-A7BE-42A5-B031-FFC7F5A3FDA3}" type="presParOf" srcId="{372E9ED9-B316-4D7D-B2A9-5992051DDCD6}" destId="{8D8591ED-3F2B-49F2-BCD9-4019C78F731D}" srcOrd="1" destOrd="0" presId="urn:microsoft.com/office/officeart/2005/8/layout/list1"/>
    <dgm:cxn modelId="{146154A6-9180-426F-B92A-8D75A8E190A0}" type="presParOf" srcId="{5686F0B5-994C-43F2-B903-C7BF18B95D27}" destId="{3ADE2295-49B3-4000-A615-FA092803F9ED}" srcOrd="1" destOrd="0" presId="urn:microsoft.com/office/officeart/2005/8/layout/list1"/>
    <dgm:cxn modelId="{8CBD61A0-2580-4D70-A229-1CC2A2370256}" type="presParOf" srcId="{5686F0B5-994C-43F2-B903-C7BF18B95D27}" destId="{944E634A-0225-463F-BDD7-3C60D2832A8C}" srcOrd="2" destOrd="0" presId="urn:microsoft.com/office/officeart/2005/8/layout/list1"/>
    <dgm:cxn modelId="{188345A4-AE1E-49DC-8AB7-9F4EAA53834F}" type="presParOf" srcId="{5686F0B5-994C-43F2-B903-C7BF18B95D27}" destId="{ABFCB4AC-D8B9-4721-A96E-981A14121DC7}" srcOrd="3" destOrd="0" presId="urn:microsoft.com/office/officeart/2005/8/layout/list1"/>
    <dgm:cxn modelId="{2C3F1FF2-904B-4E1E-AB33-4E7E705679E1}" type="presParOf" srcId="{5686F0B5-994C-43F2-B903-C7BF18B95D27}" destId="{9BAE7460-93EC-4E72-99D7-3F64FE08342B}" srcOrd="4" destOrd="0" presId="urn:microsoft.com/office/officeart/2005/8/layout/list1"/>
    <dgm:cxn modelId="{88AB9116-7116-4CFA-974F-B7290EB2D066}" type="presParOf" srcId="{9BAE7460-93EC-4E72-99D7-3F64FE08342B}" destId="{B6025F08-2D1B-48D6-A1AD-A6056305BB39}" srcOrd="0" destOrd="0" presId="urn:microsoft.com/office/officeart/2005/8/layout/list1"/>
    <dgm:cxn modelId="{8C7B6A7E-1D91-46B9-AB45-5D949C8B73D9}" type="presParOf" srcId="{9BAE7460-93EC-4E72-99D7-3F64FE08342B}" destId="{F0A7208C-8FA4-4F74-8ED4-1A92217FD092}" srcOrd="1" destOrd="0" presId="urn:microsoft.com/office/officeart/2005/8/layout/list1"/>
    <dgm:cxn modelId="{FF145AA3-F1A7-4387-AD76-11A84A5BC53B}" type="presParOf" srcId="{5686F0B5-994C-43F2-B903-C7BF18B95D27}" destId="{3FDE4D4B-ECD3-4E62-A3E9-5ABC0D55E085}" srcOrd="5" destOrd="0" presId="urn:microsoft.com/office/officeart/2005/8/layout/list1"/>
    <dgm:cxn modelId="{B3E246B8-DD64-453C-9E59-3CCE6673D4F2}" type="presParOf" srcId="{5686F0B5-994C-43F2-B903-C7BF18B95D27}" destId="{93979F49-0BE4-4BDD-88F8-B9AE911DC71B}"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66CEDA38-3931-440C-9694-F66EE7D5D0D0}" type="doc">
      <dgm:prSet loTypeId="urn:microsoft.com/office/officeart/2005/8/layout/cycle2" loCatId="cycle" qsTypeId="urn:microsoft.com/office/officeart/2005/8/quickstyle/simple1" qsCatId="simple" csTypeId="urn:microsoft.com/office/officeart/2005/8/colors/accent1_2" csCatId="accent1" phldr="1"/>
      <dgm:spPr>
        <a:scene3d>
          <a:camera prst="orthographicFront">
            <a:rot lat="0" lon="0" rev="0"/>
          </a:camera>
          <a:lightRig rig="glow" dir="t">
            <a:rot lat="0" lon="0" rev="4800000"/>
          </a:lightRig>
        </a:scene3d>
      </dgm:spPr>
      <dgm:t>
        <a:bodyPr/>
        <a:lstStyle/>
        <a:p>
          <a:pPr rtl="1"/>
          <a:endParaRPr lang="ar-EG"/>
        </a:p>
      </dgm:t>
    </dgm:pt>
    <dgm:pt modelId="{B06CEA83-C844-44F2-A078-C961015B7F36}">
      <dgm:prSet phldrT="[Text]" custT="1"/>
      <dgm:spPr>
        <a:solidFill>
          <a:schemeClr val="accent1">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عملية هادفة</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253927D7-0019-4B09-B3D8-6A32F0C104CC}" type="parTrans" cxnId="{D58047C8-F873-4F93-A8DE-BC0B32897959}">
      <dgm:prSet/>
      <dgm:spPr/>
      <dgm:t>
        <a:bodyPr/>
        <a:lstStyle/>
        <a:p>
          <a:pPr rtl="1"/>
          <a:endParaRPr lang="ar-EG"/>
        </a:p>
      </dgm:t>
    </dgm:pt>
    <dgm:pt modelId="{CB3D8C21-ACDA-46AD-BAC6-8D1762C915F6}" type="sibTrans" cxnId="{D58047C8-F873-4F93-A8DE-BC0B32897959}">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FE8BAFBC-4B84-4BD5-8AF9-521D90FD75AD}">
      <dgm:prSet phldrT="[Text]" custT="1"/>
      <dgm:spPr>
        <a:solidFill>
          <a:srgbClr val="00808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عملية ديناميكية</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B5718F7-E605-424D-B8F7-B9CE4D483063}" type="parTrans" cxnId="{39DBB7A6-7D73-4474-AAF7-91CC9B918935}">
      <dgm:prSet/>
      <dgm:spPr/>
      <dgm:t>
        <a:bodyPr/>
        <a:lstStyle/>
        <a:p>
          <a:pPr rtl="1"/>
          <a:endParaRPr lang="ar-EG"/>
        </a:p>
      </dgm:t>
    </dgm:pt>
    <dgm:pt modelId="{7F9AC1A5-C6A3-416D-8E19-A025D3D3BAB6}" type="sibTrans" cxnId="{39DBB7A6-7D73-4474-AAF7-91CC9B918935}">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3D94B352-0D55-446D-A125-355E92F70234}">
      <dgm:prSet phldrT="[Text]" custT="1"/>
      <dgm:spPr>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عملية منظمة</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8677C46-443F-46CB-8B96-B44121881CF7}" type="parTrans" cxnId="{7FFA5FEF-7780-4B77-9DCA-9F66BD64B6FC}">
      <dgm:prSet/>
      <dgm:spPr/>
      <dgm:t>
        <a:bodyPr/>
        <a:lstStyle/>
        <a:p>
          <a:pPr rtl="1"/>
          <a:endParaRPr lang="ar-EG"/>
        </a:p>
      </dgm:t>
    </dgm:pt>
    <dgm:pt modelId="{42A6C320-14CB-4B1C-A7DA-D17900B5F48B}" type="sibTrans" cxnId="{7FFA5FEF-7780-4B77-9DCA-9F66BD64B6FC}">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03C9065A-11AB-495F-A9E4-3BB3F2F62A59}">
      <dgm:prSet phldrT="[Text]" custT="1"/>
      <dgm:spPr>
        <a:solidFill>
          <a:schemeClr val="accent4">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عملية دائرية</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621E273-F7F6-45E1-9C5A-8ABFBA8529C5}" type="parTrans" cxnId="{357A30D0-96A6-47AF-89D6-894E11EAC32D}">
      <dgm:prSet/>
      <dgm:spPr/>
      <dgm:t>
        <a:bodyPr/>
        <a:lstStyle/>
        <a:p>
          <a:pPr rtl="1"/>
          <a:endParaRPr lang="ar-EG"/>
        </a:p>
      </dgm:t>
    </dgm:pt>
    <dgm:pt modelId="{681507F4-94C8-4515-AE23-82DDD29294F8}" type="sibTrans" cxnId="{357A30D0-96A6-47AF-89D6-894E11EAC32D}">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DF6297B3-3978-4515-B42B-A0F5FC926A61}">
      <dgm:prSet phldrT="[Text]" custT="1"/>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عملية متنوعة</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4BA948E-CC8F-49D1-B0AA-6CB9B6CFF5A3}" type="parTrans" cxnId="{C0251C6D-45EF-4752-B5B7-387902DBA210}">
      <dgm:prSet/>
      <dgm:spPr/>
      <dgm:t>
        <a:bodyPr/>
        <a:lstStyle/>
        <a:p>
          <a:pPr rtl="1"/>
          <a:endParaRPr lang="ar-EG"/>
        </a:p>
      </dgm:t>
    </dgm:pt>
    <dgm:pt modelId="{3F6675B0-E41E-4D88-881B-FC027CA2AE5F}" type="sibTrans" cxnId="{C0251C6D-45EF-4752-B5B7-387902DBA210}">
      <dgm:prSet/>
      <dgm:spPr/>
      <dgm:t>
        <a:bodyPr/>
        <a:lstStyle/>
        <a:p>
          <a:pPr rtl="1"/>
          <a:endParaRPr lang="ar-EG"/>
        </a:p>
      </dgm:t>
    </dgm:pt>
    <dgm:pt modelId="{3DEDFE53-24BF-461D-A5F9-B13670C2E879}" type="pres">
      <dgm:prSet presAssocID="{66CEDA38-3931-440C-9694-F66EE7D5D0D0}" presName="cycle" presStyleCnt="0">
        <dgm:presLayoutVars>
          <dgm:dir/>
          <dgm:resizeHandles val="exact"/>
        </dgm:presLayoutVars>
      </dgm:prSet>
      <dgm:spPr/>
      <dgm:t>
        <a:bodyPr/>
        <a:lstStyle/>
        <a:p>
          <a:endParaRPr lang="en-US"/>
        </a:p>
      </dgm:t>
    </dgm:pt>
    <dgm:pt modelId="{969541B8-DF8D-412D-A39F-BB7A579434A2}" type="pres">
      <dgm:prSet presAssocID="{B06CEA83-C844-44F2-A078-C961015B7F36}" presName="node" presStyleLbl="node1" presStyleIdx="0" presStyleCnt="5">
        <dgm:presLayoutVars>
          <dgm:bulletEnabled val="1"/>
        </dgm:presLayoutVars>
      </dgm:prSet>
      <dgm:spPr/>
      <dgm:t>
        <a:bodyPr/>
        <a:lstStyle/>
        <a:p>
          <a:endParaRPr lang="en-US"/>
        </a:p>
      </dgm:t>
    </dgm:pt>
    <dgm:pt modelId="{1BF3F41A-6790-497F-BA55-AF3EF2F41F25}" type="pres">
      <dgm:prSet presAssocID="{CB3D8C21-ACDA-46AD-BAC6-8D1762C915F6}" presName="sibTrans" presStyleLbl="sibTrans2D1" presStyleIdx="0" presStyleCnt="5"/>
      <dgm:spPr/>
      <dgm:t>
        <a:bodyPr/>
        <a:lstStyle/>
        <a:p>
          <a:endParaRPr lang="en-US"/>
        </a:p>
      </dgm:t>
    </dgm:pt>
    <dgm:pt modelId="{11E79E55-6DC9-4ABC-B745-0F348F78F293}" type="pres">
      <dgm:prSet presAssocID="{CB3D8C21-ACDA-46AD-BAC6-8D1762C915F6}" presName="connectorText" presStyleLbl="sibTrans2D1" presStyleIdx="0" presStyleCnt="5"/>
      <dgm:spPr/>
      <dgm:t>
        <a:bodyPr/>
        <a:lstStyle/>
        <a:p>
          <a:endParaRPr lang="en-US"/>
        </a:p>
      </dgm:t>
    </dgm:pt>
    <dgm:pt modelId="{E7D448A8-4732-4776-803C-AA714D280284}" type="pres">
      <dgm:prSet presAssocID="{FE8BAFBC-4B84-4BD5-8AF9-521D90FD75AD}" presName="node" presStyleLbl="node1" presStyleIdx="1" presStyleCnt="5">
        <dgm:presLayoutVars>
          <dgm:bulletEnabled val="1"/>
        </dgm:presLayoutVars>
      </dgm:prSet>
      <dgm:spPr/>
      <dgm:t>
        <a:bodyPr/>
        <a:lstStyle/>
        <a:p>
          <a:endParaRPr lang="en-US"/>
        </a:p>
      </dgm:t>
    </dgm:pt>
    <dgm:pt modelId="{7D00F40B-0732-47B0-8B47-36C184347536}" type="pres">
      <dgm:prSet presAssocID="{7F9AC1A5-C6A3-416D-8E19-A025D3D3BAB6}" presName="sibTrans" presStyleLbl="sibTrans2D1" presStyleIdx="1" presStyleCnt="5"/>
      <dgm:spPr/>
      <dgm:t>
        <a:bodyPr/>
        <a:lstStyle/>
        <a:p>
          <a:endParaRPr lang="en-US"/>
        </a:p>
      </dgm:t>
    </dgm:pt>
    <dgm:pt modelId="{6200C19A-E39F-48BC-9108-9FA9A3FCCE01}" type="pres">
      <dgm:prSet presAssocID="{7F9AC1A5-C6A3-416D-8E19-A025D3D3BAB6}" presName="connectorText" presStyleLbl="sibTrans2D1" presStyleIdx="1" presStyleCnt="5"/>
      <dgm:spPr/>
      <dgm:t>
        <a:bodyPr/>
        <a:lstStyle/>
        <a:p>
          <a:endParaRPr lang="en-US"/>
        </a:p>
      </dgm:t>
    </dgm:pt>
    <dgm:pt modelId="{0379359E-21C7-4B73-A1D3-DE7E1B05F321}" type="pres">
      <dgm:prSet presAssocID="{3D94B352-0D55-446D-A125-355E92F70234}" presName="node" presStyleLbl="node1" presStyleIdx="2" presStyleCnt="5">
        <dgm:presLayoutVars>
          <dgm:bulletEnabled val="1"/>
        </dgm:presLayoutVars>
      </dgm:prSet>
      <dgm:spPr/>
      <dgm:t>
        <a:bodyPr/>
        <a:lstStyle/>
        <a:p>
          <a:endParaRPr lang="en-US"/>
        </a:p>
      </dgm:t>
    </dgm:pt>
    <dgm:pt modelId="{AB65024D-A44F-41D8-8E1A-A14D34EDA028}" type="pres">
      <dgm:prSet presAssocID="{42A6C320-14CB-4B1C-A7DA-D17900B5F48B}" presName="sibTrans" presStyleLbl="sibTrans2D1" presStyleIdx="2" presStyleCnt="5"/>
      <dgm:spPr/>
      <dgm:t>
        <a:bodyPr/>
        <a:lstStyle/>
        <a:p>
          <a:endParaRPr lang="en-US"/>
        </a:p>
      </dgm:t>
    </dgm:pt>
    <dgm:pt modelId="{4033AD58-33CD-49C7-8751-02B7D4E9FB41}" type="pres">
      <dgm:prSet presAssocID="{42A6C320-14CB-4B1C-A7DA-D17900B5F48B}" presName="connectorText" presStyleLbl="sibTrans2D1" presStyleIdx="2" presStyleCnt="5"/>
      <dgm:spPr/>
      <dgm:t>
        <a:bodyPr/>
        <a:lstStyle/>
        <a:p>
          <a:endParaRPr lang="en-US"/>
        </a:p>
      </dgm:t>
    </dgm:pt>
    <dgm:pt modelId="{17C75A5A-CF44-412A-BC0D-AE20612D3148}" type="pres">
      <dgm:prSet presAssocID="{03C9065A-11AB-495F-A9E4-3BB3F2F62A59}" presName="node" presStyleLbl="node1" presStyleIdx="3" presStyleCnt="5">
        <dgm:presLayoutVars>
          <dgm:bulletEnabled val="1"/>
        </dgm:presLayoutVars>
      </dgm:prSet>
      <dgm:spPr/>
      <dgm:t>
        <a:bodyPr/>
        <a:lstStyle/>
        <a:p>
          <a:endParaRPr lang="en-US"/>
        </a:p>
      </dgm:t>
    </dgm:pt>
    <dgm:pt modelId="{EBD55FC7-4646-47C2-9F26-3B3365305E20}" type="pres">
      <dgm:prSet presAssocID="{681507F4-94C8-4515-AE23-82DDD29294F8}" presName="sibTrans" presStyleLbl="sibTrans2D1" presStyleIdx="3" presStyleCnt="5"/>
      <dgm:spPr/>
      <dgm:t>
        <a:bodyPr/>
        <a:lstStyle/>
        <a:p>
          <a:endParaRPr lang="en-US"/>
        </a:p>
      </dgm:t>
    </dgm:pt>
    <dgm:pt modelId="{215675A8-593A-4AAA-9BBD-07C58FFDDDF9}" type="pres">
      <dgm:prSet presAssocID="{681507F4-94C8-4515-AE23-82DDD29294F8}" presName="connectorText" presStyleLbl="sibTrans2D1" presStyleIdx="3" presStyleCnt="5"/>
      <dgm:spPr/>
      <dgm:t>
        <a:bodyPr/>
        <a:lstStyle/>
        <a:p>
          <a:endParaRPr lang="en-US"/>
        </a:p>
      </dgm:t>
    </dgm:pt>
    <dgm:pt modelId="{F3DA9AD2-88C2-4BBD-9D49-0ED01C7C4B79}" type="pres">
      <dgm:prSet presAssocID="{DF6297B3-3978-4515-B42B-A0F5FC926A61}" presName="node" presStyleLbl="node1" presStyleIdx="4" presStyleCnt="5">
        <dgm:presLayoutVars>
          <dgm:bulletEnabled val="1"/>
        </dgm:presLayoutVars>
      </dgm:prSet>
      <dgm:spPr/>
      <dgm:t>
        <a:bodyPr/>
        <a:lstStyle/>
        <a:p>
          <a:endParaRPr lang="en-US"/>
        </a:p>
      </dgm:t>
    </dgm:pt>
    <dgm:pt modelId="{1423D545-1408-4A0C-B725-42FE95A92AB2}" type="pres">
      <dgm:prSet presAssocID="{3F6675B0-E41E-4D88-881B-FC027CA2AE5F}" presName="sibTrans" presStyleLbl="sibTrans2D1" presStyleIdx="4" presStyleCnt="5"/>
      <dgm:spPr/>
      <dgm:t>
        <a:bodyPr/>
        <a:lstStyle/>
        <a:p>
          <a:endParaRPr lang="en-US"/>
        </a:p>
      </dgm:t>
    </dgm:pt>
    <dgm:pt modelId="{3C881A5A-9ECC-4B54-89CC-2DC91C1A50D3}" type="pres">
      <dgm:prSet presAssocID="{3F6675B0-E41E-4D88-881B-FC027CA2AE5F}" presName="connectorText" presStyleLbl="sibTrans2D1" presStyleIdx="4" presStyleCnt="5"/>
      <dgm:spPr/>
      <dgm:t>
        <a:bodyPr/>
        <a:lstStyle/>
        <a:p>
          <a:endParaRPr lang="en-US"/>
        </a:p>
      </dgm:t>
    </dgm:pt>
  </dgm:ptLst>
  <dgm:cxnLst>
    <dgm:cxn modelId="{433546D0-3E04-4000-B42D-399803CE7D85}" type="presOf" srcId="{CB3D8C21-ACDA-46AD-BAC6-8D1762C915F6}" destId="{1BF3F41A-6790-497F-BA55-AF3EF2F41F25}" srcOrd="0" destOrd="0" presId="urn:microsoft.com/office/officeart/2005/8/layout/cycle2"/>
    <dgm:cxn modelId="{A313EA98-99BA-4E17-B715-5E5603BC6E5E}" type="presOf" srcId="{7F9AC1A5-C6A3-416D-8E19-A025D3D3BAB6}" destId="{6200C19A-E39F-48BC-9108-9FA9A3FCCE01}" srcOrd="1" destOrd="0" presId="urn:microsoft.com/office/officeart/2005/8/layout/cycle2"/>
    <dgm:cxn modelId="{357A30D0-96A6-47AF-89D6-894E11EAC32D}" srcId="{66CEDA38-3931-440C-9694-F66EE7D5D0D0}" destId="{03C9065A-11AB-495F-A9E4-3BB3F2F62A59}" srcOrd="3" destOrd="0" parTransId="{E621E273-F7F6-45E1-9C5A-8ABFBA8529C5}" sibTransId="{681507F4-94C8-4515-AE23-82DDD29294F8}"/>
    <dgm:cxn modelId="{39DBB7A6-7D73-4474-AAF7-91CC9B918935}" srcId="{66CEDA38-3931-440C-9694-F66EE7D5D0D0}" destId="{FE8BAFBC-4B84-4BD5-8AF9-521D90FD75AD}" srcOrd="1" destOrd="0" parTransId="{EB5718F7-E605-424D-B8F7-B9CE4D483063}" sibTransId="{7F9AC1A5-C6A3-416D-8E19-A025D3D3BAB6}"/>
    <dgm:cxn modelId="{9098F70E-4A1F-412B-9D3D-8EE6FA55EDA2}" type="presOf" srcId="{CB3D8C21-ACDA-46AD-BAC6-8D1762C915F6}" destId="{11E79E55-6DC9-4ABC-B745-0F348F78F293}" srcOrd="1" destOrd="0" presId="urn:microsoft.com/office/officeart/2005/8/layout/cycle2"/>
    <dgm:cxn modelId="{F7FAAF01-3B33-4E39-A185-0F4D8303434A}" type="presOf" srcId="{66CEDA38-3931-440C-9694-F66EE7D5D0D0}" destId="{3DEDFE53-24BF-461D-A5F9-B13670C2E879}" srcOrd="0" destOrd="0" presId="urn:microsoft.com/office/officeart/2005/8/layout/cycle2"/>
    <dgm:cxn modelId="{55315D53-BE10-4419-B793-70CF307E7C1D}" type="presOf" srcId="{42A6C320-14CB-4B1C-A7DA-D17900B5F48B}" destId="{4033AD58-33CD-49C7-8751-02B7D4E9FB41}" srcOrd="1" destOrd="0" presId="urn:microsoft.com/office/officeart/2005/8/layout/cycle2"/>
    <dgm:cxn modelId="{413921A1-0DFA-4E48-80D4-00A82B59CD45}" type="presOf" srcId="{B06CEA83-C844-44F2-A078-C961015B7F36}" destId="{969541B8-DF8D-412D-A39F-BB7A579434A2}" srcOrd="0" destOrd="0" presId="urn:microsoft.com/office/officeart/2005/8/layout/cycle2"/>
    <dgm:cxn modelId="{8D5DD6D6-A467-4D60-998B-D5B4803B5E31}" type="presOf" srcId="{3F6675B0-E41E-4D88-881B-FC027CA2AE5F}" destId="{3C881A5A-9ECC-4B54-89CC-2DC91C1A50D3}" srcOrd="1" destOrd="0" presId="urn:microsoft.com/office/officeart/2005/8/layout/cycle2"/>
    <dgm:cxn modelId="{283C3729-6140-4275-A27B-745C9ABC7624}" type="presOf" srcId="{DF6297B3-3978-4515-B42B-A0F5FC926A61}" destId="{F3DA9AD2-88C2-4BBD-9D49-0ED01C7C4B79}" srcOrd="0" destOrd="0" presId="urn:microsoft.com/office/officeart/2005/8/layout/cycle2"/>
    <dgm:cxn modelId="{BAFB5DB1-956E-4317-8B03-D8ED50B5B91B}" type="presOf" srcId="{3F6675B0-E41E-4D88-881B-FC027CA2AE5F}" destId="{1423D545-1408-4A0C-B725-42FE95A92AB2}" srcOrd="0" destOrd="0" presId="urn:microsoft.com/office/officeart/2005/8/layout/cycle2"/>
    <dgm:cxn modelId="{B8F9C8D6-F49C-43D6-B2E9-CA4B576EDA6F}" type="presOf" srcId="{FE8BAFBC-4B84-4BD5-8AF9-521D90FD75AD}" destId="{E7D448A8-4732-4776-803C-AA714D280284}" srcOrd="0" destOrd="0" presId="urn:microsoft.com/office/officeart/2005/8/layout/cycle2"/>
    <dgm:cxn modelId="{D58047C8-F873-4F93-A8DE-BC0B32897959}" srcId="{66CEDA38-3931-440C-9694-F66EE7D5D0D0}" destId="{B06CEA83-C844-44F2-A078-C961015B7F36}" srcOrd="0" destOrd="0" parTransId="{253927D7-0019-4B09-B3D8-6A32F0C104CC}" sibTransId="{CB3D8C21-ACDA-46AD-BAC6-8D1762C915F6}"/>
    <dgm:cxn modelId="{F44E1A84-9271-4593-B3AF-6D9F7E8E85C7}" type="presOf" srcId="{03C9065A-11AB-495F-A9E4-3BB3F2F62A59}" destId="{17C75A5A-CF44-412A-BC0D-AE20612D3148}" srcOrd="0" destOrd="0" presId="urn:microsoft.com/office/officeart/2005/8/layout/cycle2"/>
    <dgm:cxn modelId="{AE74D6B8-BE37-4187-B01C-E658E8E75C89}" type="presOf" srcId="{3D94B352-0D55-446D-A125-355E92F70234}" destId="{0379359E-21C7-4B73-A1D3-DE7E1B05F321}" srcOrd="0" destOrd="0" presId="urn:microsoft.com/office/officeart/2005/8/layout/cycle2"/>
    <dgm:cxn modelId="{7FFA5FEF-7780-4B77-9DCA-9F66BD64B6FC}" srcId="{66CEDA38-3931-440C-9694-F66EE7D5D0D0}" destId="{3D94B352-0D55-446D-A125-355E92F70234}" srcOrd="2" destOrd="0" parTransId="{88677C46-443F-46CB-8B96-B44121881CF7}" sibTransId="{42A6C320-14CB-4B1C-A7DA-D17900B5F48B}"/>
    <dgm:cxn modelId="{A52D2DEB-79DC-4B26-A191-E166DAB8D8CE}" type="presOf" srcId="{681507F4-94C8-4515-AE23-82DDD29294F8}" destId="{EBD55FC7-4646-47C2-9F26-3B3365305E20}" srcOrd="0" destOrd="0" presId="urn:microsoft.com/office/officeart/2005/8/layout/cycle2"/>
    <dgm:cxn modelId="{44B2A094-B02F-41F7-8236-1E7F5FE8EB28}" type="presOf" srcId="{42A6C320-14CB-4B1C-A7DA-D17900B5F48B}" destId="{AB65024D-A44F-41D8-8E1A-A14D34EDA028}" srcOrd="0" destOrd="0" presId="urn:microsoft.com/office/officeart/2005/8/layout/cycle2"/>
    <dgm:cxn modelId="{3CB609C5-FB33-4AED-BAD2-AF60B937B8A4}" type="presOf" srcId="{681507F4-94C8-4515-AE23-82DDD29294F8}" destId="{215675A8-593A-4AAA-9BBD-07C58FFDDDF9}" srcOrd="1" destOrd="0" presId="urn:microsoft.com/office/officeart/2005/8/layout/cycle2"/>
    <dgm:cxn modelId="{C0251C6D-45EF-4752-B5B7-387902DBA210}" srcId="{66CEDA38-3931-440C-9694-F66EE7D5D0D0}" destId="{DF6297B3-3978-4515-B42B-A0F5FC926A61}" srcOrd="4" destOrd="0" parTransId="{C4BA948E-CC8F-49D1-B0AA-6CB9B6CFF5A3}" sibTransId="{3F6675B0-E41E-4D88-881B-FC027CA2AE5F}"/>
    <dgm:cxn modelId="{8B765C05-0BAD-401E-89BF-00AF8B635E61}" type="presOf" srcId="{7F9AC1A5-C6A3-416D-8E19-A025D3D3BAB6}" destId="{7D00F40B-0732-47B0-8B47-36C184347536}" srcOrd="0" destOrd="0" presId="urn:microsoft.com/office/officeart/2005/8/layout/cycle2"/>
    <dgm:cxn modelId="{ACAA25D0-798B-470D-9B04-5ADA031DFE92}" type="presParOf" srcId="{3DEDFE53-24BF-461D-A5F9-B13670C2E879}" destId="{969541B8-DF8D-412D-A39F-BB7A579434A2}" srcOrd="0" destOrd="0" presId="urn:microsoft.com/office/officeart/2005/8/layout/cycle2"/>
    <dgm:cxn modelId="{7E5EFF04-FB85-4BF4-8CA9-058FBAD3CA30}" type="presParOf" srcId="{3DEDFE53-24BF-461D-A5F9-B13670C2E879}" destId="{1BF3F41A-6790-497F-BA55-AF3EF2F41F25}" srcOrd="1" destOrd="0" presId="urn:microsoft.com/office/officeart/2005/8/layout/cycle2"/>
    <dgm:cxn modelId="{C6B3F8DB-B02C-4153-9161-5F94FB36BCF5}" type="presParOf" srcId="{1BF3F41A-6790-497F-BA55-AF3EF2F41F25}" destId="{11E79E55-6DC9-4ABC-B745-0F348F78F293}" srcOrd="0" destOrd="0" presId="urn:microsoft.com/office/officeart/2005/8/layout/cycle2"/>
    <dgm:cxn modelId="{5A384E86-6044-498C-90C1-47AA9094480D}" type="presParOf" srcId="{3DEDFE53-24BF-461D-A5F9-B13670C2E879}" destId="{E7D448A8-4732-4776-803C-AA714D280284}" srcOrd="2" destOrd="0" presId="urn:microsoft.com/office/officeart/2005/8/layout/cycle2"/>
    <dgm:cxn modelId="{C309F962-6C9E-4968-84D0-84B0ED11F2F0}" type="presParOf" srcId="{3DEDFE53-24BF-461D-A5F9-B13670C2E879}" destId="{7D00F40B-0732-47B0-8B47-36C184347536}" srcOrd="3" destOrd="0" presId="urn:microsoft.com/office/officeart/2005/8/layout/cycle2"/>
    <dgm:cxn modelId="{CE696343-EA76-4069-BACC-3F89E06C8A66}" type="presParOf" srcId="{7D00F40B-0732-47B0-8B47-36C184347536}" destId="{6200C19A-E39F-48BC-9108-9FA9A3FCCE01}" srcOrd="0" destOrd="0" presId="urn:microsoft.com/office/officeart/2005/8/layout/cycle2"/>
    <dgm:cxn modelId="{F07E3DAC-318C-49FD-B4BC-99561157A585}" type="presParOf" srcId="{3DEDFE53-24BF-461D-A5F9-B13670C2E879}" destId="{0379359E-21C7-4B73-A1D3-DE7E1B05F321}" srcOrd="4" destOrd="0" presId="urn:microsoft.com/office/officeart/2005/8/layout/cycle2"/>
    <dgm:cxn modelId="{80B1E8B6-6061-4D85-B62E-634D7CFAE445}" type="presParOf" srcId="{3DEDFE53-24BF-461D-A5F9-B13670C2E879}" destId="{AB65024D-A44F-41D8-8E1A-A14D34EDA028}" srcOrd="5" destOrd="0" presId="urn:microsoft.com/office/officeart/2005/8/layout/cycle2"/>
    <dgm:cxn modelId="{49D5E127-3150-479F-8455-45250245F301}" type="presParOf" srcId="{AB65024D-A44F-41D8-8E1A-A14D34EDA028}" destId="{4033AD58-33CD-49C7-8751-02B7D4E9FB41}" srcOrd="0" destOrd="0" presId="urn:microsoft.com/office/officeart/2005/8/layout/cycle2"/>
    <dgm:cxn modelId="{1CE97BFA-FD7C-4A6E-920F-53541A910FFB}" type="presParOf" srcId="{3DEDFE53-24BF-461D-A5F9-B13670C2E879}" destId="{17C75A5A-CF44-412A-BC0D-AE20612D3148}" srcOrd="6" destOrd="0" presId="urn:microsoft.com/office/officeart/2005/8/layout/cycle2"/>
    <dgm:cxn modelId="{2C365408-757B-41CD-A578-A81E81B7C2CA}" type="presParOf" srcId="{3DEDFE53-24BF-461D-A5F9-B13670C2E879}" destId="{EBD55FC7-4646-47C2-9F26-3B3365305E20}" srcOrd="7" destOrd="0" presId="urn:microsoft.com/office/officeart/2005/8/layout/cycle2"/>
    <dgm:cxn modelId="{921AF1DF-52BE-4541-AE93-7C17D756E167}" type="presParOf" srcId="{EBD55FC7-4646-47C2-9F26-3B3365305E20}" destId="{215675A8-593A-4AAA-9BBD-07C58FFDDDF9}" srcOrd="0" destOrd="0" presId="urn:microsoft.com/office/officeart/2005/8/layout/cycle2"/>
    <dgm:cxn modelId="{FB9BE93D-5CBF-42C4-AD6C-1B6D89A3D567}" type="presParOf" srcId="{3DEDFE53-24BF-461D-A5F9-B13670C2E879}" destId="{F3DA9AD2-88C2-4BBD-9D49-0ED01C7C4B79}" srcOrd="8" destOrd="0" presId="urn:microsoft.com/office/officeart/2005/8/layout/cycle2"/>
    <dgm:cxn modelId="{1F2A67B9-B432-41ED-86CC-BE22A208846C}" type="presParOf" srcId="{3DEDFE53-24BF-461D-A5F9-B13670C2E879}" destId="{1423D545-1408-4A0C-B725-42FE95A92AB2}" srcOrd="9" destOrd="0" presId="urn:microsoft.com/office/officeart/2005/8/layout/cycle2"/>
    <dgm:cxn modelId="{2AE7387F-8B56-4907-A290-C25C7B378DE7}" type="presParOf" srcId="{1423D545-1408-4A0C-B725-42FE95A92AB2}" destId="{3C881A5A-9ECC-4B54-89CC-2DC91C1A50D3}" srcOrd="0" destOrd="0" presId="urn:microsoft.com/office/officeart/2005/8/layout/cycle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1CBB05AB-9A52-4125-B799-24F4C2EE765D}" type="doc">
      <dgm:prSet loTypeId="urn:microsoft.com/office/officeart/2005/8/layout/default" loCatId="list" qsTypeId="urn:microsoft.com/office/officeart/2005/8/quickstyle/simple1" qsCatId="simple" csTypeId="urn:microsoft.com/office/officeart/2005/8/colors/colorful1" csCatId="colorful" phldr="1"/>
      <dgm:spPr>
        <a:scene3d>
          <a:camera prst="orthographicFront">
            <a:rot lat="0" lon="0" rev="0"/>
          </a:camera>
          <a:lightRig rig="glow" dir="t">
            <a:rot lat="0" lon="0" rev="4800000"/>
          </a:lightRig>
        </a:scene3d>
      </dgm:spPr>
      <dgm:t>
        <a:bodyPr/>
        <a:lstStyle/>
        <a:p>
          <a:pPr rtl="1"/>
          <a:endParaRPr lang="ar-EG"/>
        </a:p>
      </dgm:t>
    </dgm:pt>
    <dgm:pt modelId="{CB2B0A52-F727-4B7E-8DEC-325A7A300FDE}">
      <dgm:prSet phldrT="[Text]" custT="1"/>
      <dgm:spPr>
        <a:xfrm>
          <a:off x="124968" y="461"/>
          <a:ext cx="2093416" cy="1465133"/>
        </a:xfrm>
        <a:solidFill>
          <a:srgbClr val="4BACC6">
            <a:lumMod val="50000"/>
          </a:srgbClr>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solidFill>
                <a:schemeClr val="bg1"/>
              </a:solidFill>
              <a:effectLst>
                <a:outerShdw blurRad="38100" dist="38100" dir="2700000" algn="tl">
                  <a:srgbClr val="000000">
                    <a:alpha val="43137"/>
                  </a:srgbClr>
                </a:outerShdw>
              </a:effectLst>
              <a:latin typeface="Traditional Arabic" pitchFamily="18" charset="-78"/>
              <a:ea typeface="Calibri"/>
              <a:cs typeface="Traditional Arabic" pitchFamily="18" charset="-78"/>
            </a:rPr>
            <a:t>ا</a:t>
          </a:r>
          <a:r>
            <a:rPr lang="ar-SA" sz="2800" b="1" dirty="0">
              <a:latin typeface="Traditional Arabic" pitchFamily="18" charset="-78"/>
              <a:cs typeface="Traditional Arabic" pitchFamily="18" charset="-78"/>
            </a:rPr>
            <a:t>لمراسلات الكتابية</a:t>
          </a:r>
          <a:endParaRPr lang="ar-EG" sz="2800" b="1"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78E9B359-3BBF-4015-B60F-37A6773A68E5}" type="parTrans" cxnId="{1D42EE75-4FA5-4F9C-BC25-8D59D8A60F76}">
      <dgm:prSet/>
      <dgm:spPr/>
      <dgm:t>
        <a:bodyPr/>
        <a:lstStyle/>
        <a:p>
          <a:pPr rtl="1"/>
          <a:endParaRPr lang="ar-EG" sz="2800" b="1">
            <a:latin typeface="Traditional Arabic" pitchFamily="18" charset="-78"/>
            <a:cs typeface="Traditional Arabic" pitchFamily="18" charset="-78"/>
          </a:endParaRPr>
        </a:p>
      </dgm:t>
    </dgm:pt>
    <dgm:pt modelId="{7E266EB7-8ADE-4D8B-9B64-9341C0654B33}" type="sibTrans" cxnId="{1D42EE75-4FA5-4F9C-BC25-8D59D8A60F76}">
      <dgm:prSet/>
      <dgm:spPr/>
      <dgm:t>
        <a:bodyPr/>
        <a:lstStyle/>
        <a:p>
          <a:pPr rtl="1"/>
          <a:endParaRPr lang="ar-EG" sz="2800" b="1">
            <a:latin typeface="Traditional Arabic" pitchFamily="18" charset="-78"/>
            <a:cs typeface="Traditional Arabic" pitchFamily="18" charset="-78"/>
          </a:endParaRPr>
        </a:p>
      </dgm:t>
    </dgm:pt>
    <dgm:pt modelId="{FFA83C18-F36D-4C88-AFC2-D439094266BF}">
      <dgm:prSet phldrT="[Text]" custT="1"/>
      <dgm:spPr>
        <a:xfrm>
          <a:off x="2387054" y="461"/>
          <a:ext cx="2093416" cy="1465133"/>
        </a:xfrm>
        <a:solidFill>
          <a:srgbClr val="009999"/>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الاتصال الشفهي</a:t>
          </a:r>
          <a:endParaRPr lang="ar-EG" sz="2800" b="1"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728EA2AE-2CFC-408D-8669-FAC6ED3AC6E1}" type="parTrans" cxnId="{6D425EAB-F89A-4DE2-9E29-AA82B830D231}">
      <dgm:prSet/>
      <dgm:spPr/>
      <dgm:t>
        <a:bodyPr/>
        <a:lstStyle/>
        <a:p>
          <a:pPr rtl="1"/>
          <a:endParaRPr lang="ar-EG" sz="2800" b="1">
            <a:latin typeface="Traditional Arabic" pitchFamily="18" charset="-78"/>
            <a:cs typeface="Traditional Arabic" pitchFamily="18" charset="-78"/>
          </a:endParaRPr>
        </a:p>
      </dgm:t>
    </dgm:pt>
    <dgm:pt modelId="{5A77A44C-D896-4A1F-9A48-50D9F528B612}" type="sibTrans" cxnId="{6D425EAB-F89A-4DE2-9E29-AA82B830D231}">
      <dgm:prSet/>
      <dgm:spPr/>
      <dgm:t>
        <a:bodyPr/>
        <a:lstStyle/>
        <a:p>
          <a:pPr rtl="1"/>
          <a:endParaRPr lang="ar-EG" sz="2800" b="1">
            <a:latin typeface="Traditional Arabic" pitchFamily="18" charset="-78"/>
            <a:cs typeface="Traditional Arabic" pitchFamily="18" charset="-78"/>
          </a:endParaRPr>
        </a:p>
      </dgm:t>
    </dgm:pt>
    <dgm:pt modelId="{433AC081-E3A1-4C54-A96E-7709B58A9ABE}">
      <dgm:prSet phldrT="[Text]" custT="1"/>
      <dgm:spPr>
        <a:xfrm>
          <a:off x="4649140" y="461"/>
          <a:ext cx="2093416" cy="1465133"/>
        </a:xfrm>
        <a:solidFill>
          <a:srgbClr val="660066"/>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الاتصالات الإلكترونية</a:t>
          </a:r>
          <a:endParaRPr lang="ar-EG" sz="2800" b="1"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F99F90B5-BE8B-4432-AF5B-B1187368A2E0}" type="parTrans" cxnId="{00E798A8-019E-43FA-827D-C71CB0A5CEE8}">
      <dgm:prSet/>
      <dgm:spPr/>
      <dgm:t>
        <a:bodyPr/>
        <a:lstStyle/>
        <a:p>
          <a:pPr rtl="1"/>
          <a:endParaRPr lang="ar-EG" sz="2800" b="1">
            <a:latin typeface="Traditional Arabic" pitchFamily="18" charset="-78"/>
            <a:cs typeface="Traditional Arabic" pitchFamily="18" charset="-78"/>
          </a:endParaRPr>
        </a:p>
      </dgm:t>
    </dgm:pt>
    <dgm:pt modelId="{C9D41352-91A7-4911-B4B3-72435DAB9911}" type="sibTrans" cxnId="{00E798A8-019E-43FA-827D-C71CB0A5CEE8}">
      <dgm:prSet/>
      <dgm:spPr/>
      <dgm:t>
        <a:bodyPr/>
        <a:lstStyle/>
        <a:p>
          <a:pPr rtl="1"/>
          <a:endParaRPr lang="ar-EG" sz="2800" b="1">
            <a:latin typeface="Traditional Arabic" pitchFamily="18" charset="-78"/>
            <a:cs typeface="Traditional Arabic" pitchFamily="18" charset="-78"/>
          </a:endParaRPr>
        </a:p>
      </dgm:t>
    </dgm:pt>
    <dgm:pt modelId="{66009B2A-6D99-4CB6-A961-4BA20ED6286F}">
      <dgm:prSet phldrT="[Text]" custT="1"/>
      <dgm:spPr>
        <a:xfrm>
          <a:off x="124968" y="1634264"/>
          <a:ext cx="2093416" cy="1465133"/>
        </a:xfrm>
        <a:solidFill>
          <a:srgbClr val="006699"/>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الاتصالات السلكية واللاسلكية</a:t>
          </a:r>
          <a:endParaRPr lang="ar-EG" sz="2800" b="1"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1B2C06DC-7CBA-4506-A3FB-45F05DA3C643}" type="parTrans" cxnId="{A1E9E13E-F467-452A-904D-A6C7F9311F1B}">
      <dgm:prSet/>
      <dgm:spPr/>
      <dgm:t>
        <a:bodyPr/>
        <a:lstStyle/>
        <a:p>
          <a:pPr rtl="1"/>
          <a:endParaRPr lang="ar-EG" sz="2800" b="1">
            <a:latin typeface="Traditional Arabic" pitchFamily="18" charset="-78"/>
            <a:cs typeface="Traditional Arabic" pitchFamily="18" charset="-78"/>
          </a:endParaRPr>
        </a:p>
      </dgm:t>
    </dgm:pt>
    <dgm:pt modelId="{28517992-6C24-4655-BF02-2B1D3CBBC417}" type="sibTrans" cxnId="{A1E9E13E-F467-452A-904D-A6C7F9311F1B}">
      <dgm:prSet/>
      <dgm:spPr/>
      <dgm:t>
        <a:bodyPr/>
        <a:lstStyle/>
        <a:p>
          <a:pPr rtl="1"/>
          <a:endParaRPr lang="ar-EG" sz="2800" b="1">
            <a:latin typeface="Traditional Arabic" pitchFamily="18" charset="-78"/>
            <a:cs typeface="Traditional Arabic" pitchFamily="18" charset="-78"/>
          </a:endParaRPr>
        </a:p>
      </dgm:t>
    </dgm:pt>
    <dgm:pt modelId="{82D9F67C-1E35-48E6-866F-E4E30480093B}">
      <dgm:prSet phldrT="[Text]" custT="1"/>
      <dgm:spPr>
        <a:xfrm>
          <a:off x="2387054" y="1634264"/>
          <a:ext cx="2093416" cy="1465133"/>
        </a:xfrm>
        <a:solidFill>
          <a:srgbClr val="990033"/>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مواقع التواصل الاجتماعي</a:t>
          </a:r>
          <a:endParaRPr lang="ar-EG" sz="2800" b="1"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C91ADDDD-C1C8-4656-ACC4-A974125CA9B0}" type="parTrans" cxnId="{1169D815-2F37-4D6E-975D-0B27254DC420}">
      <dgm:prSet/>
      <dgm:spPr/>
      <dgm:t>
        <a:bodyPr/>
        <a:lstStyle/>
        <a:p>
          <a:pPr rtl="1"/>
          <a:endParaRPr lang="ar-EG" sz="2800" b="1">
            <a:latin typeface="Traditional Arabic" pitchFamily="18" charset="-78"/>
            <a:cs typeface="Traditional Arabic" pitchFamily="18" charset="-78"/>
          </a:endParaRPr>
        </a:p>
      </dgm:t>
    </dgm:pt>
    <dgm:pt modelId="{BA316B41-D414-447D-A761-F15DD052E602}" type="sibTrans" cxnId="{1169D815-2F37-4D6E-975D-0B27254DC420}">
      <dgm:prSet/>
      <dgm:spPr/>
      <dgm:t>
        <a:bodyPr/>
        <a:lstStyle/>
        <a:p>
          <a:pPr rtl="1"/>
          <a:endParaRPr lang="ar-EG" sz="2800" b="1">
            <a:latin typeface="Traditional Arabic" pitchFamily="18" charset="-78"/>
            <a:cs typeface="Traditional Arabic" pitchFamily="18" charset="-78"/>
          </a:endParaRPr>
        </a:p>
      </dgm:t>
    </dgm:pt>
    <dgm:pt modelId="{6153DC9C-D76E-4CA7-8FDB-0DC81AF572B3}" type="pres">
      <dgm:prSet presAssocID="{1CBB05AB-9A52-4125-B799-24F4C2EE765D}" presName="diagram" presStyleCnt="0">
        <dgm:presLayoutVars>
          <dgm:dir val="rev"/>
          <dgm:resizeHandles val="exact"/>
        </dgm:presLayoutVars>
      </dgm:prSet>
      <dgm:spPr/>
      <dgm:t>
        <a:bodyPr/>
        <a:lstStyle/>
        <a:p>
          <a:endParaRPr lang="en-US"/>
        </a:p>
      </dgm:t>
    </dgm:pt>
    <dgm:pt modelId="{B2C798A2-1D7D-4241-ACE5-6D2A8C1B9F25}" type="pres">
      <dgm:prSet presAssocID="{CB2B0A52-F727-4B7E-8DEC-325A7A300FDE}" presName="node" presStyleLbl="node1" presStyleIdx="0" presStyleCnt="5" custScaleX="124113" custScaleY="144773">
        <dgm:presLayoutVars>
          <dgm:bulletEnabled val="1"/>
        </dgm:presLayoutVars>
      </dgm:prSet>
      <dgm:spPr>
        <a:prstGeom prst="rect">
          <a:avLst/>
        </a:prstGeom>
      </dgm:spPr>
      <dgm:t>
        <a:bodyPr/>
        <a:lstStyle/>
        <a:p>
          <a:endParaRPr lang="en-US"/>
        </a:p>
      </dgm:t>
    </dgm:pt>
    <dgm:pt modelId="{9512990A-7855-4172-A992-22C29739CB26}" type="pres">
      <dgm:prSet presAssocID="{7E266EB7-8ADE-4D8B-9B64-9341C0654B33}" presName="sibTrans" presStyleCnt="0"/>
      <dgm:spPr>
        <a:scene3d>
          <a:camera prst="orthographicFront">
            <a:rot lat="0" lon="0" rev="0"/>
          </a:camera>
          <a:lightRig rig="glow" dir="t">
            <a:rot lat="0" lon="0" rev="4800000"/>
          </a:lightRig>
        </a:scene3d>
        <a:sp3d prstMaterial="matte">
          <a:bevelT w="127000" h="63500"/>
        </a:sp3d>
      </dgm:spPr>
    </dgm:pt>
    <dgm:pt modelId="{60CE695C-2035-4633-9701-9457AB4E8036}" type="pres">
      <dgm:prSet presAssocID="{FFA83C18-F36D-4C88-AFC2-D439094266BF}" presName="node" presStyleLbl="node1" presStyleIdx="1" presStyleCnt="5" custScaleX="124113" custScaleY="144773">
        <dgm:presLayoutVars>
          <dgm:bulletEnabled val="1"/>
        </dgm:presLayoutVars>
      </dgm:prSet>
      <dgm:spPr>
        <a:prstGeom prst="rect">
          <a:avLst/>
        </a:prstGeom>
      </dgm:spPr>
      <dgm:t>
        <a:bodyPr/>
        <a:lstStyle/>
        <a:p>
          <a:endParaRPr lang="en-US"/>
        </a:p>
      </dgm:t>
    </dgm:pt>
    <dgm:pt modelId="{0420B12B-48F8-424C-8BEC-4A235D692897}" type="pres">
      <dgm:prSet presAssocID="{5A77A44C-D896-4A1F-9A48-50D9F528B612}" presName="sibTrans" presStyleCnt="0"/>
      <dgm:spPr>
        <a:scene3d>
          <a:camera prst="orthographicFront">
            <a:rot lat="0" lon="0" rev="0"/>
          </a:camera>
          <a:lightRig rig="glow" dir="t">
            <a:rot lat="0" lon="0" rev="4800000"/>
          </a:lightRig>
        </a:scene3d>
        <a:sp3d prstMaterial="matte">
          <a:bevelT w="127000" h="63500"/>
        </a:sp3d>
      </dgm:spPr>
    </dgm:pt>
    <dgm:pt modelId="{793B0B08-E8DD-4CC4-B311-C1E511B25EFA}" type="pres">
      <dgm:prSet presAssocID="{433AC081-E3A1-4C54-A96E-7709B58A9ABE}" presName="node" presStyleLbl="node1" presStyleIdx="2" presStyleCnt="5" custScaleX="124113" custScaleY="144773">
        <dgm:presLayoutVars>
          <dgm:bulletEnabled val="1"/>
        </dgm:presLayoutVars>
      </dgm:prSet>
      <dgm:spPr>
        <a:prstGeom prst="rect">
          <a:avLst/>
        </a:prstGeom>
      </dgm:spPr>
      <dgm:t>
        <a:bodyPr/>
        <a:lstStyle/>
        <a:p>
          <a:endParaRPr lang="en-US"/>
        </a:p>
      </dgm:t>
    </dgm:pt>
    <dgm:pt modelId="{F26E2934-2CE8-4A14-B0A2-F61B839935CC}" type="pres">
      <dgm:prSet presAssocID="{C9D41352-91A7-4911-B4B3-72435DAB9911}" presName="sibTrans" presStyleCnt="0"/>
      <dgm:spPr>
        <a:scene3d>
          <a:camera prst="orthographicFront">
            <a:rot lat="0" lon="0" rev="0"/>
          </a:camera>
          <a:lightRig rig="glow" dir="t">
            <a:rot lat="0" lon="0" rev="4800000"/>
          </a:lightRig>
        </a:scene3d>
        <a:sp3d prstMaterial="matte">
          <a:bevelT w="127000" h="63500"/>
        </a:sp3d>
      </dgm:spPr>
    </dgm:pt>
    <dgm:pt modelId="{CD17947A-DC3C-45AE-AAB2-830EE80AA4DB}" type="pres">
      <dgm:prSet presAssocID="{66009B2A-6D99-4CB6-A961-4BA20ED6286F}" presName="node" presStyleLbl="node1" presStyleIdx="3" presStyleCnt="5" custScaleX="124113" custScaleY="144773">
        <dgm:presLayoutVars>
          <dgm:bulletEnabled val="1"/>
        </dgm:presLayoutVars>
      </dgm:prSet>
      <dgm:spPr>
        <a:prstGeom prst="rect">
          <a:avLst/>
        </a:prstGeom>
      </dgm:spPr>
      <dgm:t>
        <a:bodyPr/>
        <a:lstStyle/>
        <a:p>
          <a:endParaRPr lang="en-US"/>
        </a:p>
      </dgm:t>
    </dgm:pt>
    <dgm:pt modelId="{C6B34784-5994-4A75-BB3E-280BC62383A8}" type="pres">
      <dgm:prSet presAssocID="{28517992-6C24-4655-BF02-2B1D3CBBC417}" presName="sibTrans" presStyleCnt="0"/>
      <dgm:spPr>
        <a:scene3d>
          <a:camera prst="orthographicFront">
            <a:rot lat="0" lon="0" rev="0"/>
          </a:camera>
          <a:lightRig rig="glow" dir="t">
            <a:rot lat="0" lon="0" rev="4800000"/>
          </a:lightRig>
        </a:scene3d>
        <a:sp3d prstMaterial="matte">
          <a:bevelT w="127000" h="63500"/>
        </a:sp3d>
      </dgm:spPr>
    </dgm:pt>
    <dgm:pt modelId="{6A203054-6D3D-45D4-8FC0-A00A288D9E13}" type="pres">
      <dgm:prSet presAssocID="{82D9F67C-1E35-48E6-866F-E4E30480093B}" presName="node" presStyleLbl="node1" presStyleIdx="4" presStyleCnt="5" custScaleX="124113" custScaleY="144773">
        <dgm:presLayoutVars>
          <dgm:bulletEnabled val="1"/>
        </dgm:presLayoutVars>
      </dgm:prSet>
      <dgm:spPr>
        <a:prstGeom prst="rect">
          <a:avLst/>
        </a:prstGeom>
      </dgm:spPr>
      <dgm:t>
        <a:bodyPr/>
        <a:lstStyle/>
        <a:p>
          <a:endParaRPr lang="en-US"/>
        </a:p>
      </dgm:t>
    </dgm:pt>
  </dgm:ptLst>
  <dgm:cxnLst>
    <dgm:cxn modelId="{D479E525-6BAE-483B-8E39-444C8A27F7BD}" type="presOf" srcId="{433AC081-E3A1-4C54-A96E-7709B58A9ABE}" destId="{793B0B08-E8DD-4CC4-B311-C1E511B25EFA}" srcOrd="0" destOrd="0" presId="urn:microsoft.com/office/officeart/2005/8/layout/default"/>
    <dgm:cxn modelId="{1169D815-2F37-4D6E-975D-0B27254DC420}" srcId="{1CBB05AB-9A52-4125-B799-24F4C2EE765D}" destId="{82D9F67C-1E35-48E6-866F-E4E30480093B}" srcOrd="4" destOrd="0" parTransId="{C91ADDDD-C1C8-4656-ACC4-A974125CA9B0}" sibTransId="{BA316B41-D414-447D-A761-F15DD052E602}"/>
    <dgm:cxn modelId="{D63EE627-83FA-4CBB-8EA0-CA7D7B0E9CED}" type="presOf" srcId="{CB2B0A52-F727-4B7E-8DEC-325A7A300FDE}" destId="{B2C798A2-1D7D-4241-ACE5-6D2A8C1B9F25}" srcOrd="0" destOrd="0" presId="urn:microsoft.com/office/officeart/2005/8/layout/default"/>
    <dgm:cxn modelId="{00E798A8-019E-43FA-827D-C71CB0A5CEE8}" srcId="{1CBB05AB-9A52-4125-B799-24F4C2EE765D}" destId="{433AC081-E3A1-4C54-A96E-7709B58A9ABE}" srcOrd="2" destOrd="0" parTransId="{F99F90B5-BE8B-4432-AF5B-B1187368A2E0}" sibTransId="{C9D41352-91A7-4911-B4B3-72435DAB9911}"/>
    <dgm:cxn modelId="{032D8802-D3C3-4C23-97B3-13B060080398}" type="presOf" srcId="{1CBB05AB-9A52-4125-B799-24F4C2EE765D}" destId="{6153DC9C-D76E-4CA7-8FDB-0DC81AF572B3}" srcOrd="0" destOrd="0" presId="urn:microsoft.com/office/officeart/2005/8/layout/default"/>
    <dgm:cxn modelId="{B6353A80-E0DF-4244-9C52-0DD946B13CC6}" type="presOf" srcId="{FFA83C18-F36D-4C88-AFC2-D439094266BF}" destId="{60CE695C-2035-4633-9701-9457AB4E8036}" srcOrd="0" destOrd="0" presId="urn:microsoft.com/office/officeart/2005/8/layout/default"/>
    <dgm:cxn modelId="{1D42EE75-4FA5-4F9C-BC25-8D59D8A60F76}" srcId="{1CBB05AB-9A52-4125-B799-24F4C2EE765D}" destId="{CB2B0A52-F727-4B7E-8DEC-325A7A300FDE}" srcOrd="0" destOrd="0" parTransId="{78E9B359-3BBF-4015-B60F-37A6773A68E5}" sibTransId="{7E266EB7-8ADE-4D8B-9B64-9341C0654B33}"/>
    <dgm:cxn modelId="{6D425EAB-F89A-4DE2-9E29-AA82B830D231}" srcId="{1CBB05AB-9A52-4125-B799-24F4C2EE765D}" destId="{FFA83C18-F36D-4C88-AFC2-D439094266BF}" srcOrd="1" destOrd="0" parTransId="{728EA2AE-2CFC-408D-8669-FAC6ED3AC6E1}" sibTransId="{5A77A44C-D896-4A1F-9A48-50D9F528B612}"/>
    <dgm:cxn modelId="{9A817D82-7071-4578-892F-33A5B5384015}" type="presOf" srcId="{66009B2A-6D99-4CB6-A961-4BA20ED6286F}" destId="{CD17947A-DC3C-45AE-AAB2-830EE80AA4DB}" srcOrd="0" destOrd="0" presId="urn:microsoft.com/office/officeart/2005/8/layout/default"/>
    <dgm:cxn modelId="{D1786705-F6B0-4FDF-811C-C356A5EB4B16}" type="presOf" srcId="{82D9F67C-1E35-48E6-866F-E4E30480093B}" destId="{6A203054-6D3D-45D4-8FC0-A00A288D9E13}" srcOrd="0" destOrd="0" presId="urn:microsoft.com/office/officeart/2005/8/layout/default"/>
    <dgm:cxn modelId="{A1E9E13E-F467-452A-904D-A6C7F9311F1B}" srcId="{1CBB05AB-9A52-4125-B799-24F4C2EE765D}" destId="{66009B2A-6D99-4CB6-A961-4BA20ED6286F}" srcOrd="3" destOrd="0" parTransId="{1B2C06DC-7CBA-4506-A3FB-45F05DA3C643}" sibTransId="{28517992-6C24-4655-BF02-2B1D3CBBC417}"/>
    <dgm:cxn modelId="{A709A435-11E2-465A-A786-B039D415592C}" type="presParOf" srcId="{6153DC9C-D76E-4CA7-8FDB-0DC81AF572B3}" destId="{B2C798A2-1D7D-4241-ACE5-6D2A8C1B9F25}" srcOrd="0" destOrd="0" presId="urn:microsoft.com/office/officeart/2005/8/layout/default"/>
    <dgm:cxn modelId="{6CC719E9-6345-4906-9AA2-D3A05DE54927}" type="presParOf" srcId="{6153DC9C-D76E-4CA7-8FDB-0DC81AF572B3}" destId="{9512990A-7855-4172-A992-22C29739CB26}" srcOrd="1" destOrd="0" presId="urn:microsoft.com/office/officeart/2005/8/layout/default"/>
    <dgm:cxn modelId="{1490F50C-7B61-40A6-8423-DB1247960F96}" type="presParOf" srcId="{6153DC9C-D76E-4CA7-8FDB-0DC81AF572B3}" destId="{60CE695C-2035-4633-9701-9457AB4E8036}" srcOrd="2" destOrd="0" presId="urn:microsoft.com/office/officeart/2005/8/layout/default"/>
    <dgm:cxn modelId="{4049CD89-0F5E-421B-9C66-DDEC11033B62}" type="presParOf" srcId="{6153DC9C-D76E-4CA7-8FDB-0DC81AF572B3}" destId="{0420B12B-48F8-424C-8BEC-4A235D692897}" srcOrd="3" destOrd="0" presId="urn:microsoft.com/office/officeart/2005/8/layout/default"/>
    <dgm:cxn modelId="{A111EFFE-83E3-47EC-AAA8-D15EF9DBFA71}" type="presParOf" srcId="{6153DC9C-D76E-4CA7-8FDB-0DC81AF572B3}" destId="{793B0B08-E8DD-4CC4-B311-C1E511B25EFA}" srcOrd="4" destOrd="0" presId="urn:microsoft.com/office/officeart/2005/8/layout/default"/>
    <dgm:cxn modelId="{3AE722A2-BD75-4781-B1F7-4E120E170D3E}" type="presParOf" srcId="{6153DC9C-D76E-4CA7-8FDB-0DC81AF572B3}" destId="{F26E2934-2CE8-4A14-B0A2-F61B839935CC}" srcOrd="5" destOrd="0" presId="urn:microsoft.com/office/officeart/2005/8/layout/default"/>
    <dgm:cxn modelId="{B92691FC-6012-4BE5-B5EE-7C40909B394E}" type="presParOf" srcId="{6153DC9C-D76E-4CA7-8FDB-0DC81AF572B3}" destId="{CD17947A-DC3C-45AE-AAB2-830EE80AA4DB}" srcOrd="6" destOrd="0" presId="urn:microsoft.com/office/officeart/2005/8/layout/default"/>
    <dgm:cxn modelId="{1685C1B4-97E6-4AD0-8A73-3D71E39110D0}" type="presParOf" srcId="{6153DC9C-D76E-4CA7-8FDB-0DC81AF572B3}" destId="{C6B34784-5994-4A75-BB3E-280BC62383A8}" srcOrd="7" destOrd="0" presId="urn:microsoft.com/office/officeart/2005/8/layout/default"/>
    <dgm:cxn modelId="{C32F356D-68A3-41AB-A100-AFEE1FD23056}" type="presParOf" srcId="{6153DC9C-D76E-4CA7-8FDB-0DC81AF572B3}" destId="{6A203054-6D3D-45D4-8FC0-A00A288D9E13}" srcOrd="8"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7F9FA147-EC8C-453C-BCF2-8429787032F9}" type="doc">
      <dgm:prSet loTypeId="urn:microsoft.com/office/officeart/2009/layout/CircleArrowProcess" loCatId="process" qsTypeId="urn:microsoft.com/office/officeart/2005/8/quickstyle/simple1" qsCatId="simple" csTypeId="urn:microsoft.com/office/officeart/2005/8/colors/colorful5" csCatId="colorful" phldr="1"/>
      <dgm:spPr>
        <a:scene3d>
          <a:camera prst="orthographicFront">
            <a:rot lat="0" lon="0" rev="0"/>
          </a:camera>
          <a:lightRig rig="contrasting" dir="t">
            <a:rot lat="0" lon="0" rev="1500000"/>
          </a:lightRig>
        </a:scene3d>
      </dgm:spPr>
      <dgm:t>
        <a:bodyPr/>
        <a:lstStyle/>
        <a:p>
          <a:pPr rtl="1"/>
          <a:endParaRPr lang="ar-EG"/>
        </a:p>
      </dgm:t>
    </dgm:pt>
    <dgm:pt modelId="{9BEBE0FB-60B9-474F-965A-3879FAC85D5E}">
      <dgm:prSet phldrT="[Text]" custT="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algn="ctr" rtl="1"/>
          <a:r>
            <a:rPr lang="ar-SA" sz="3200" b="1" dirty="0">
              <a:effectLst/>
              <a:latin typeface="Traditional Arabic" pitchFamily="18" charset="-78"/>
              <a:cs typeface="Traditional Arabic" pitchFamily="18" charset="-78"/>
            </a:rPr>
            <a:t>التواصل اللفظي</a:t>
          </a:r>
          <a:endParaRPr lang="ar-EG" sz="3200" b="1" dirty="0">
            <a:effectLst/>
            <a:latin typeface="Traditional Arabic" pitchFamily="18" charset="-78"/>
            <a:cs typeface="Traditional Arabic" pitchFamily="18" charset="-78"/>
          </a:endParaRPr>
        </a:p>
      </dgm:t>
    </dgm:pt>
    <dgm:pt modelId="{D649F0C4-60F6-4BAB-AA58-FE126F52F2FB}" type="parTrans" cxnId="{9177E162-AE48-4CAC-A7B9-1BCA766B268D}">
      <dgm:prSet/>
      <dgm:spPr/>
      <dgm:t>
        <a:bodyPr/>
        <a:lstStyle/>
        <a:p>
          <a:pPr algn="ctr" rtl="1"/>
          <a:endParaRPr lang="ar-EG" sz="2800" b="1">
            <a:latin typeface="Traditional Arabic" pitchFamily="18" charset="-78"/>
            <a:cs typeface="Traditional Arabic" pitchFamily="18" charset="-78"/>
          </a:endParaRPr>
        </a:p>
      </dgm:t>
    </dgm:pt>
    <dgm:pt modelId="{ADBDF6E1-7667-4D8C-92FA-B53DA1A4822E}" type="sibTrans" cxnId="{9177E162-AE48-4CAC-A7B9-1BCA766B268D}">
      <dgm:prSet/>
      <dgm:spPr/>
      <dgm:t>
        <a:bodyPr/>
        <a:lstStyle/>
        <a:p>
          <a:pPr algn="ctr" rtl="1"/>
          <a:endParaRPr lang="ar-EG" sz="2800" b="1">
            <a:latin typeface="Traditional Arabic" pitchFamily="18" charset="-78"/>
            <a:cs typeface="Traditional Arabic" pitchFamily="18" charset="-78"/>
          </a:endParaRPr>
        </a:p>
      </dgm:t>
    </dgm:pt>
    <dgm:pt modelId="{EB2AE307-1649-4EA4-904C-6D81C4A847AD}">
      <dgm:prSet phldrT="[Text]" custT="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algn="ctr" rtl="1"/>
          <a:r>
            <a:rPr lang="ar-SA" sz="3200" b="1" dirty="0">
              <a:effectLst/>
              <a:latin typeface="Traditional Arabic" pitchFamily="18" charset="-78"/>
              <a:cs typeface="Traditional Arabic" pitchFamily="18" charset="-78"/>
            </a:rPr>
            <a:t>التوازن</a:t>
          </a:r>
          <a:endParaRPr lang="ar-EG" sz="3200" b="1" dirty="0">
            <a:effectLst/>
            <a:latin typeface="Traditional Arabic" pitchFamily="18" charset="-78"/>
            <a:cs typeface="Traditional Arabic" pitchFamily="18" charset="-78"/>
          </a:endParaRPr>
        </a:p>
      </dgm:t>
    </dgm:pt>
    <dgm:pt modelId="{BAD71AA5-63C0-4443-891F-C69EFB281E69}" type="parTrans" cxnId="{7B666BFB-99A1-4C6A-8720-C1804E3673CC}">
      <dgm:prSet/>
      <dgm:spPr/>
      <dgm:t>
        <a:bodyPr/>
        <a:lstStyle/>
        <a:p>
          <a:pPr algn="ctr" rtl="1"/>
          <a:endParaRPr lang="ar-EG" sz="2800" b="1">
            <a:latin typeface="Traditional Arabic" pitchFamily="18" charset="-78"/>
            <a:cs typeface="Traditional Arabic" pitchFamily="18" charset="-78"/>
          </a:endParaRPr>
        </a:p>
      </dgm:t>
    </dgm:pt>
    <dgm:pt modelId="{EDFDD154-428C-4394-9B8D-C49DF9266D64}" type="sibTrans" cxnId="{7B666BFB-99A1-4C6A-8720-C1804E3673CC}">
      <dgm:prSet/>
      <dgm:spPr/>
      <dgm:t>
        <a:bodyPr/>
        <a:lstStyle/>
        <a:p>
          <a:pPr algn="ctr" rtl="1"/>
          <a:endParaRPr lang="ar-EG" sz="2800" b="1">
            <a:latin typeface="Traditional Arabic" pitchFamily="18" charset="-78"/>
            <a:cs typeface="Traditional Arabic" pitchFamily="18" charset="-78"/>
          </a:endParaRPr>
        </a:p>
      </dgm:t>
    </dgm:pt>
    <dgm:pt modelId="{68C664F5-8B6D-4153-BEF7-A2BC40FCB9B8}">
      <dgm:prSet phldrT="[Text]" custT="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algn="ctr" rtl="1"/>
          <a:r>
            <a:rPr lang="ar-SA" sz="3200" b="1" dirty="0">
              <a:effectLst/>
              <a:latin typeface="Traditional Arabic" pitchFamily="18" charset="-78"/>
              <a:cs typeface="Traditional Arabic" pitchFamily="18" charset="-78"/>
            </a:rPr>
            <a:t>الاستخدام</a:t>
          </a:r>
          <a:endParaRPr lang="ar-EG" sz="3200" b="1" dirty="0">
            <a:effectLst/>
            <a:latin typeface="Traditional Arabic" pitchFamily="18" charset="-78"/>
            <a:cs typeface="Traditional Arabic" pitchFamily="18" charset="-78"/>
          </a:endParaRPr>
        </a:p>
      </dgm:t>
    </dgm:pt>
    <dgm:pt modelId="{2E3874D1-CF60-40BD-8F32-A29452BE86B9}" type="parTrans" cxnId="{33A12230-DB2F-4084-905D-C63D07CA728A}">
      <dgm:prSet/>
      <dgm:spPr/>
      <dgm:t>
        <a:bodyPr/>
        <a:lstStyle/>
        <a:p>
          <a:pPr rtl="1"/>
          <a:endParaRPr lang="ar-EG"/>
        </a:p>
      </dgm:t>
    </dgm:pt>
    <dgm:pt modelId="{C9FCBABD-9C8A-4571-8CEE-ADBE03D46737}" type="sibTrans" cxnId="{33A12230-DB2F-4084-905D-C63D07CA728A}">
      <dgm:prSet/>
      <dgm:spPr/>
      <dgm:t>
        <a:bodyPr/>
        <a:lstStyle/>
        <a:p>
          <a:pPr rtl="1"/>
          <a:endParaRPr lang="ar-EG"/>
        </a:p>
      </dgm:t>
    </dgm:pt>
    <dgm:pt modelId="{E223E6A1-D5D3-4C1A-9207-7825AE177F1E}" type="pres">
      <dgm:prSet presAssocID="{7F9FA147-EC8C-453C-BCF2-8429787032F9}" presName="Name0" presStyleCnt="0">
        <dgm:presLayoutVars>
          <dgm:chMax val="7"/>
          <dgm:chPref val="7"/>
          <dgm:dir/>
          <dgm:animLvl val="lvl"/>
        </dgm:presLayoutVars>
      </dgm:prSet>
      <dgm:spPr/>
      <dgm:t>
        <a:bodyPr/>
        <a:lstStyle/>
        <a:p>
          <a:endParaRPr lang="en-US"/>
        </a:p>
      </dgm:t>
    </dgm:pt>
    <dgm:pt modelId="{B76B352D-C70E-4277-B1A7-FF571F22F5AB}" type="pres">
      <dgm:prSet presAssocID="{9BEBE0FB-60B9-474F-965A-3879FAC85D5E}" presName="Accent1"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0FAFC158-9DB7-45F3-BA59-CA07B8C949E4}" type="pres">
      <dgm:prSet presAssocID="{9BEBE0FB-60B9-474F-965A-3879FAC85D5E}" presName="Accent" presStyleLbl="node1" presStyleIdx="0" presStyleCnt="3"/>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376B0FFF-81A9-48DC-93AD-A221BE82F067}" type="pres">
      <dgm:prSet presAssocID="{9BEBE0FB-60B9-474F-965A-3879FAC85D5E}" presName="Parent1" presStyleLbl="revTx" presStyleIdx="0" presStyleCnt="3" custLinFactNeighborX="-1314" custLinFactNeighborY="-13250">
        <dgm:presLayoutVars>
          <dgm:chMax val="1"/>
          <dgm:chPref val="1"/>
          <dgm:bulletEnabled val="1"/>
        </dgm:presLayoutVars>
      </dgm:prSet>
      <dgm:spPr/>
      <dgm:t>
        <a:bodyPr/>
        <a:lstStyle/>
        <a:p>
          <a:endParaRPr lang="en-US"/>
        </a:p>
      </dgm:t>
    </dgm:pt>
    <dgm:pt modelId="{184A991E-B34F-4F8B-BCDB-DE9639CB6D24}" type="pres">
      <dgm:prSet presAssocID="{EB2AE307-1649-4EA4-904C-6D81C4A847AD}" presName="Accent2"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A1152A57-EAB2-4BDC-A533-13352E68B57D}" type="pres">
      <dgm:prSet presAssocID="{EB2AE307-1649-4EA4-904C-6D81C4A847AD}" presName="Accent" presStyleLbl="node1" presStyleIdx="1" presStyleCnt="3"/>
      <dgm:spPr>
        <a:solidFill>
          <a:srgbClr val="7F2F29"/>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669B20C5-502C-40C3-8E33-E5A7BC44379B}" type="pres">
      <dgm:prSet presAssocID="{EB2AE307-1649-4EA4-904C-6D81C4A847AD}" presName="Parent2" presStyleLbl="revTx" presStyleIdx="1" presStyleCnt="3" custLinFactNeighborX="3789" custLinFactNeighborY="378">
        <dgm:presLayoutVars>
          <dgm:chMax val="1"/>
          <dgm:chPref val="1"/>
          <dgm:bulletEnabled val="1"/>
        </dgm:presLayoutVars>
      </dgm:prSet>
      <dgm:spPr/>
      <dgm:t>
        <a:bodyPr/>
        <a:lstStyle/>
        <a:p>
          <a:endParaRPr lang="en-US"/>
        </a:p>
      </dgm:t>
    </dgm:pt>
    <dgm:pt modelId="{9138869D-C038-4899-93A5-820BDBC51A18}" type="pres">
      <dgm:prSet presAssocID="{68C664F5-8B6D-4153-BEF7-A2BC40FCB9B8}" presName="Accent3" presStyleCnt="0"/>
      <dgm:spPr/>
    </dgm:pt>
    <dgm:pt modelId="{6A032CC8-BFCA-4E7F-BDE2-E10F57D36FAC}" type="pres">
      <dgm:prSet presAssocID="{68C664F5-8B6D-4153-BEF7-A2BC40FCB9B8}" presName="Accent" presStyleLbl="node1" presStyleIdx="2" presStyleCnt="3"/>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33813674-87E1-4728-8FA3-AFFAA5A15E49}" type="pres">
      <dgm:prSet presAssocID="{68C664F5-8B6D-4153-BEF7-A2BC40FCB9B8}" presName="Parent3" presStyleLbl="revTx" presStyleIdx="2" presStyleCnt="3">
        <dgm:presLayoutVars>
          <dgm:chMax val="1"/>
          <dgm:chPref val="1"/>
          <dgm:bulletEnabled val="1"/>
        </dgm:presLayoutVars>
      </dgm:prSet>
      <dgm:spPr/>
      <dgm:t>
        <a:bodyPr/>
        <a:lstStyle/>
        <a:p>
          <a:endParaRPr lang="en-US"/>
        </a:p>
      </dgm:t>
    </dgm:pt>
  </dgm:ptLst>
  <dgm:cxnLst>
    <dgm:cxn modelId="{1C1141C9-4E20-4BBC-BC64-961DC86C2E80}" type="presOf" srcId="{9BEBE0FB-60B9-474F-965A-3879FAC85D5E}" destId="{376B0FFF-81A9-48DC-93AD-A221BE82F067}" srcOrd="0" destOrd="0" presId="urn:microsoft.com/office/officeart/2009/layout/CircleArrowProcess"/>
    <dgm:cxn modelId="{33A12230-DB2F-4084-905D-C63D07CA728A}" srcId="{7F9FA147-EC8C-453C-BCF2-8429787032F9}" destId="{68C664F5-8B6D-4153-BEF7-A2BC40FCB9B8}" srcOrd="2" destOrd="0" parTransId="{2E3874D1-CF60-40BD-8F32-A29452BE86B9}" sibTransId="{C9FCBABD-9C8A-4571-8CEE-ADBE03D46737}"/>
    <dgm:cxn modelId="{7B666BFB-99A1-4C6A-8720-C1804E3673CC}" srcId="{7F9FA147-EC8C-453C-BCF2-8429787032F9}" destId="{EB2AE307-1649-4EA4-904C-6D81C4A847AD}" srcOrd="1" destOrd="0" parTransId="{BAD71AA5-63C0-4443-891F-C69EFB281E69}" sibTransId="{EDFDD154-428C-4394-9B8D-C49DF9266D64}"/>
    <dgm:cxn modelId="{E3AD113D-B193-431A-91F1-E57B1BFA95B4}" type="presOf" srcId="{EB2AE307-1649-4EA4-904C-6D81C4A847AD}" destId="{669B20C5-502C-40C3-8E33-E5A7BC44379B}" srcOrd="0" destOrd="0" presId="urn:microsoft.com/office/officeart/2009/layout/CircleArrowProcess"/>
    <dgm:cxn modelId="{E974EB80-7B73-4D84-A118-A4F4C3C07477}" type="presOf" srcId="{7F9FA147-EC8C-453C-BCF2-8429787032F9}" destId="{E223E6A1-D5D3-4C1A-9207-7825AE177F1E}" srcOrd="0" destOrd="0" presId="urn:microsoft.com/office/officeart/2009/layout/CircleArrowProcess"/>
    <dgm:cxn modelId="{75B4197D-5509-4673-B19C-A0F1D39916D4}" type="presOf" srcId="{68C664F5-8B6D-4153-BEF7-A2BC40FCB9B8}" destId="{33813674-87E1-4728-8FA3-AFFAA5A15E49}" srcOrd="0" destOrd="0" presId="urn:microsoft.com/office/officeart/2009/layout/CircleArrowProcess"/>
    <dgm:cxn modelId="{9177E162-AE48-4CAC-A7B9-1BCA766B268D}" srcId="{7F9FA147-EC8C-453C-BCF2-8429787032F9}" destId="{9BEBE0FB-60B9-474F-965A-3879FAC85D5E}" srcOrd="0" destOrd="0" parTransId="{D649F0C4-60F6-4BAB-AA58-FE126F52F2FB}" sibTransId="{ADBDF6E1-7667-4D8C-92FA-B53DA1A4822E}"/>
    <dgm:cxn modelId="{D9908848-ECF7-4F89-98C3-A5CAA4A4A150}" type="presParOf" srcId="{E223E6A1-D5D3-4C1A-9207-7825AE177F1E}" destId="{B76B352D-C70E-4277-B1A7-FF571F22F5AB}" srcOrd="0" destOrd="0" presId="urn:microsoft.com/office/officeart/2009/layout/CircleArrowProcess"/>
    <dgm:cxn modelId="{A461F6B5-6AD1-4B49-988F-DE5295727D2B}" type="presParOf" srcId="{B76B352D-C70E-4277-B1A7-FF571F22F5AB}" destId="{0FAFC158-9DB7-45F3-BA59-CA07B8C949E4}" srcOrd="0" destOrd="0" presId="urn:microsoft.com/office/officeart/2009/layout/CircleArrowProcess"/>
    <dgm:cxn modelId="{E59FE929-CCD9-4CBB-BC08-E59A19FB2BE3}" type="presParOf" srcId="{E223E6A1-D5D3-4C1A-9207-7825AE177F1E}" destId="{376B0FFF-81A9-48DC-93AD-A221BE82F067}" srcOrd="1" destOrd="0" presId="urn:microsoft.com/office/officeart/2009/layout/CircleArrowProcess"/>
    <dgm:cxn modelId="{0AF4C7FB-CB42-4E61-9087-7FB616A4F38B}" type="presParOf" srcId="{E223E6A1-D5D3-4C1A-9207-7825AE177F1E}" destId="{184A991E-B34F-4F8B-BCDB-DE9639CB6D24}" srcOrd="2" destOrd="0" presId="urn:microsoft.com/office/officeart/2009/layout/CircleArrowProcess"/>
    <dgm:cxn modelId="{55C8A847-78AD-4061-90F3-B282715137C5}" type="presParOf" srcId="{184A991E-B34F-4F8B-BCDB-DE9639CB6D24}" destId="{A1152A57-EAB2-4BDC-A533-13352E68B57D}" srcOrd="0" destOrd="0" presId="urn:microsoft.com/office/officeart/2009/layout/CircleArrowProcess"/>
    <dgm:cxn modelId="{C78F24F3-7DAB-4448-8389-C6FBE1DEA67D}" type="presParOf" srcId="{E223E6A1-D5D3-4C1A-9207-7825AE177F1E}" destId="{669B20C5-502C-40C3-8E33-E5A7BC44379B}" srcOrd="3" destOrd="0" presId="urn:microsoft.com/office/officeart/2009/layout/CircleArrowProcess"/>
    <dgm:cxn modelId="{A33CF011-623C-465B-9EA7-856934943DB2}" type="presParOf" srcId="{E223E6A1-D5D3-4C1A-9207-7825AE177F1E}" destId="{9138869D-C038-4899-93A5-820BDBC51A18}" srcOrd="4" destOrd="0" presId="urn:microsoft.com/office/officeart/2009/layout/CircleArrowProcess"/>
    <dgm:cxn modelId="{A4BE7D76-FB61-421D-898C-9910AA970461}" type="presParOf" srcId="{9138869D-C038-4899-93A5-820BDBC51A18}" destId="{6A032CC8-BFCA-4E7F-BDE2-E10F57D36FAC}" srcOrd="0" destOrd="0" presId="urn:microsoft.com/office/officeart/2009/layout/CircleArrowProcess"/>
    <dgm:cxn modelId="{2AA97185-5604-4A00-8F88-5B5D4D7205FB}" type="presParOf" srcId="{E223E6A1-D5D3-4C1A-9207-7825AE177F1E}" destId="{33813674-87E1-4728-8FA3-AFFAA5A15E49}" srcOrd="5" destOrd="0" presId="urn:microsoft.com/office/officeart/2009/layout/CircleArrow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09A5EC49-394B-484A-99DF-4685991EA1F8}" type="doc">
      <dgm:prSet loTypeId="urn:microsoft.com/office/officeart/2005/8/layout/cycle3" loCatId="cycle" qsTypeId="urn:microsoft.com/office/officeart/2005/8/quickstyle/simple1" qsCatId="simple" csTypeId="urn:microsoft.com/office/officeart/2005/8/colors/colorful1" csCatId="colorful" phldr="1"/>
      <dgm:spPr/>
      <dgm:t>
        <a:bodyPr/>
        <a:lstStyle/>
        <a:p>
          <a:pPr rtl="1"/>
          <a:endParaRPr lang="ar-EG"/>
        </a:p>
      </dgm:t>
    </dgm:pt>
    <dgm:pt modelId="{32B165EE-4D16-4A0C-BFCD-DE3C1F6C27E6}">
      <dgm:prSet phldrT="[Text]" custT="1"/>
      <dgm:spPr>
        <a:solidFill>
          <a:srgbClr val="800000"/>
        </a:solidFill>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معوقات نفسية واجتماعية</a:t>
          </a:r>
          <a:endParaRPr lang="ar-EG" sz="3200" dirty="0">
            <a:latin typeface="Traditional Arabic" pitchFamily="18" charset="-78"/>
            <a:cs typeface="Traditional Arabic" pitchFamily="18" charset="-78"/>
          </a:endParaRPr>
        </a:p>
      </dgm:t>
    </dgm:pt>
    <dgm:pt modelId="{B89F977D-E79F-4956-8522-AC4859C76233}" type="parTrans" cxnId="{C3B7BB19-5741-4723-91A9-CA4A09D9D567}">
      <dgm:prSet/>
      <dgm:spPr/>
      <dgm:t>
        <a:bodyPr/>
        <a:lstStyle/>
        <a:p>
          <a:pPr rtl="1"/>
          <a:endParaRPr lang="ar-EG"/>
        </a:p>
      </dgm:t>
    </dgm:pt>
    <dgm:pt modelId="{FBDD9D4F-E567-46E0-A0FC-C7B32BBB06B3}" type="sibTrans" cxnId="{C3B7BB19-5741-4723-91A9-CA4A09D9D567}">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21D392C8-5894-4D03-AB9C-3A64DEC2952B}">
      <dgm:prSet phldrT="[Text]" custT="1"/>
      <dgm:spPr>
        <a:solidFill>
          <a:srgbClr val="7E007E"/>
        </a:solidFill>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معوقات بيئية</a:t>
          </a:r>
          <a:endParaRPr lang="ar-EG" sz="3200" dirty="0">
            <a:latin typeface="Traditional Arabic" pitchFamily="18" charset="-78"/>
            <a:cs typeface="Traditional Arabic" pitchFamily="18" charset="-78"/>
          </a:endParaRPr>
        </a:p>
      </dgm:t>
    </dgm:pt>
    <dgm:pt modelId="{523FF528-261E-499C-8F1A-5C6BF80425C6}" type="parTrans" cxnId="{A018CBA4-3A43-4099-963B-FFACF72ABBC4}">
      <dgm:prSet/>
      <dgm:spPr/>
      <dgm:t>
        <a:bodyPr/>
        <a:lstStyle/>
        <a:p>
          <a:pPr rtl="1"/>
          <a:endParaRPr lang="ar-EG"/>
        </a:p>
      </dgm:t>
    </dgm:pt>
    <dgm:pt modelId="{556ECF2D-38E3-4404-A8A4-55410BFDDDB7}" type="sibTrans" cxnId="{A018CBA4-3A43-4099-963B-FFACF72ABBC4}">
      <dgm:prSet/>
      <dgm:spPr/>
      <dgm:t>
        <a:bodyPr/>
        <a:lstStyle/>
        <a:p>
          <a:pPr rtl="1"/>
          <a:endParaRPr lang="ar-EG"/>
        </a:p>
      </dgm:t>
    </dgm:pt>
    <dgm:pt modelId="{DDC876A6-F02D-4D83-87E6-04E7D48BAE70}">
      <dgm:prSet phldrT="[Text]" custT="1"/>
      <dgm:spPr>
        <a:solidFill>
          <a:srgbClr val="C04C99"/>
        </a:solidFill>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معوقات معنوية</a:t>
          </a:r>
          <a:endParaRPr lang="ar-EG" sz="3200" dirty="0">
            <a:latin typeface="Traditional Arabic" pitchFamily="18" charset="-78"/>
            <a:cs typeface="Traditional Arabic" pitchFamily="18" charset="-78"/>
          </a:endParaRPr>
        </a:p>
      </dgm:t>
    </dgm:pt>
    <dgm:pt modelId="{7F6BA651-8BC4-4B42-82E6-5C22598EBA5F}" type="parTrans" cxnId="{BEFCC2D6-8768-42B8-BF8A-FA43604DAEC6}">
      <dgm:prSet/>
      <dgm:spPr/>
      <dgm:t>
        <a:bodyPr/>
        <a:lstStyle/>
        <a:p>
          <a:pPr rtl="1"/>
          <a:endParaRPr lang="ar-EG"/>
        </a:p>
      </dgm:t>
    </dgm:pt>
    <dgm:pt modelId="{AF7BA4EA-58C2-4812-8C9B-8BC694F7DCB6}" type="sibTrans" cxnId="{BEFCC2D6-8768-42B8-BF8A-FA43604DAEC6}">
      <dgm:prSet/>
      <dgm:spPr/>
      <dgm:t>
        <a:bodyPr/>
        <a:lstStyle/>
        <a:p>
          <a:pPr rtl="1"/>
          <a:endParaRPr lang="ar-EG"/>
        </a:p>
      </dgm:t>
    </dgm:pt>
    <dgm:pt modelId="{4AF2216A-E9E2-4128-A1AE-C9B7A325801A}">
      <dgm:prSet phldrT="[Text]" custT="1"/>
      <dgm:spPr>
        <a:solidFill>
          <a:srgbClr val="009999"/>
        </a:solidFill>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معوقات تنظيمية</a:t>
          </a:r>
          <a:endParaRPr lang="ar-EG" sz="3200" dirty="0">
            <a:latin typeface="Traditional Arabic" pitchFamily="18" charset="-78"/>
            <a:cs typeface="Traditional Arabic" pitchFamily="18" charset="-78"/>
          </a:endParaRPr>
        </a:p>
      </dgm:t>
    </dgm:pt>
    <dgm:pt modelId="{6F0F2A6F-589C-4DA4-889A-0F96E4582310}" type="parTrans" cxnId="{C50A4C67-326A-4172-90A3-0A01A82EE699}">
      <dgm:prSet/>
      <dgm:spPr/>
      <dgm:t>
        <a:bodyPr/>
        <a:lstStyle/>
        <a:p>
          <a:pPr rtl="1"/>
          <a:endParaRPr lang="ar-EG"/>
        </a:p>
      </dgm:t>
    </dgm:pt>
    <dgm:pt modelId="{E8656D55-4396-4F76-BCA8-4C61747F63B3}" type="sibTrans" cxnId="{C50A4C67-326A-4172-90A3-0A01A82EE699}">
      <dgm:prSet/>
      <dgm:spPr/>
      <dgm:t>
        <a:bodyPr/>
        <a:lstStyle/>
        <a:p>
          <a:pPr rtl="1"/>
          <a:endParaRPr lang="ar-EG"/>
        </a:p>
      </dgm:t>
    </dgm:pt>
    <dgm:pt modelId="{6668C8BF-0B76-4164-9EBC-72BC96CF1937}">
      <dgm:prSet phldrT="[Text]" custT="1"/>
      <dgm:spPr>
        <a:solidFill>
          <a:srgbClr val="8B8BB3"/>
        </a:solidFill>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معوقات لغوية</a:t>
          </a:r>
          <a:endParaRPr lang="ar-EG" sz="3200" dirty="0">
            <a:latin typeface="Traditional Arabic" pitchFamily="18" charset="-78"/>
            <a:cs typeface="Traditional Arabic" pitchFamily="18" charset="-78"/>
          </a:endParaRPr>
        </a:p>
      </dgm:t>
    </dgm:pt>
    <dgm:pt modelId="{2EE2BA21-B4B8-4E77-8CB8-52E4A6C26990}" type="parTrans" cxnId="{F1B08C62-C0B8-4B6B-93D0-94ABEE4C9DF9}">
      <dgm:prSet/>
      <dgm:spPr/>
      <dgm:t>
        <a:bodyPr/>
        <a:lstStyle/>
        <a:p>
          <a:pPr rtl="1"/>
          <a:endParaRPr lang="ar-EG"/>
        </a:p>
      </dgm:t>
    </dgm:pt>
    <dgm:pt modelId="{77895D13-0D9F-4F87-9EB5-504F5C3A195C}" type="sibTrans" cxnId="{F1B08C62-C0B8-4B6B-93D0-94ABEE4C9DF9}">
      <dgm:prSet/>
      <dgm:spPr/>
      <dgm:t>
        <a:bodyPr/>
        <a:lstStyle/>
        <a:p>
          <a:pPr rtl="1"/>
          <a:endParaRPr lang="ar-EG"/>
        </a:p>
      </dgm:t>
    </dgm:pt>
    <dgm:pt modelId="{A415FF17-0305-489D-8B48-863500B5AA4E}" type="pres">
      <dgm:prSet presAssocID="{09A5EC49-394B-484A-99DF-4685991EA1F8}" presName="Name0" presStyleCnt="0">
        <dgm:presLayoutVars>
          <dgm:dir/>
          <dgm:resizeHandles val="exact"/>
        </dgm:presLayoutVars>
      </dgm:prSet>
      <dgm:spPr/>
      <dgm:t>
        <a:bodyPr/>
        <a:lstStyle/>
        <a:p>
          <a:endParaRPr lang="en-US"/>
        </a:p>
      </dgm:t>
    </dgm:pt>
    <dgm:pt modelId="{D1887FA1-F910-4873-A4FE-BA1F0E419DE3}" type="pres">
      <dgm:prSet presAssocID="{09A5EC49-394B-484A-99DF-4685991EA1F8}" presName="cycle" presStyleCnt="0"/>
      <dgm:spPr/>
    </dgm:pt>
    <dgm:pt modelId="{202A0788-BE07-43D1-B8CF-9BD436859D16}" type="pres">
      <dgm:prSet presAssocID="{32B165EE-4D16-4A0C-BFCD-DE3C1F6C27E6}" presName="nodeFirstNode" presStyleLbl="node1" presStyleIdx="0" presStyleCnt="5" custScaleX="81710">
        <dgm:presLayoutVars>
          <dgm:bulletEnabled val="1"/>
        </dgm:presLayoutVars>
      </dgm:prSet>
      <dgm:spPr/>
      <dgm:t>
        <a:bodyPr/>
        <a:lstStyle/>
        <a:p>
          <a:endParaRPr lang="en-US"/>
        </a:p>
      </dgm:t>
    </dgm:pt>
    <dgm:pt modelId="{F24AA43F-86C0-43E0-8310-05623639422C}" type="pres">
      <dgm:prSet presAssocID="{FBDD9D4F-E567-46E0-A0FC-C7B32BBB06B3}" presName="sibTransFirstNode" presStyleLbl="bgShp" presStyleIdx="0" presStyleCnt="1"/>
      <dgm:spPr/>
      <dgm:t>
        <a:bodyPr/>
        <a:lstStyle/>
        <a:p>
          <a:endParaRPr lang="en-US"/>
        </a:p>
      </dgm:t>
    </dgm:pt>
    <dgm:pt modelId="{2C0F1D7F-BE3B-4494-A56A-E26E44E0C813}" type="pres">
      <dgm:prSet presAssocID="{21D392C8-5894-4D03-AB9C-3A64DEC2952B}" presName="nodeFollowingNodes" presStyleLbl="node1" presStyleIdx="1" presStyleCnt="5" custScaleX="81710">
        <dgm:presLayoutVars>
          <dgm:bulletEnabled val="1"/>
        </dgm:presLayoutVars>
      </dgm:prSet>
      <dgm:spPr/>
      <dgm:t>
        <a:bodyPr/>
        <a:lstStyle/>
        <a:p>
          <a:endParaRPr lang="en-US"/>
        </a:p>
      </dgm:t>
    </dgm:pt>
    <dgm:pt modelId="{AE5F8F0F-696C-491F-8EDC-CB081ACA62AF}" type="pres">
      <dgm:prSet presAssocID="{DDC876A6-F02D-4D83-87E6-04E7D48BAE70}" presName="nodeFollowingNodes" presStyleLbl="node1" presStyleIdx="2" presStyleCnt="5" custScaleX="81710">
        <dgm:presLayoutVars>
          <dgm:bulletEnabled val="1"/>
        </dgm:presLayoutVars>
      </dgm:prSet>
      <dgm:spPr/>
      <dgm:t>
        <a:bodyPr/>
        <a:lstStyle/>
        <a:p>
          <a:endParaRPr lang="en-US"/>
        </a:p>
      </dgm:t>
    </dgm:pt>
    <dgm:pt modelId="{632C69B4-3EF8-4667-A7A2-50951C10E480}" type="pres">
      <dgm:prSet presAssocID="{4AF2216A-E9E2-4128-A1AE-C9B7A325801A}" presName="nodeFollowingNodes" presStyleLbl="node1" presStyleIdx="3" presStyleCnt="5" custScaleX="81710">
        <dgm:presLayoutVars>
          <dgm:bulletEnabled val="1"/>
        </dgm:presLayoutVars>
      </dgm:prSet>
      <dgm:spPr/>
      <dgm:t>
        <a:bodyPr/>
        <a:lstStyle/>
        <a:p>
          <a:endParaRPr lang="en-US"/>
        </a:p>
      </dgm:t>
    </dgm:pt>
    <dgm:pt modelId="{90862DB1-3024-4D1C-92D3-B10B891C0C5E}" type="pres">
      <dgm:prSet presAssocID="{6668C8BF-0B76-4164-9EBC-72BC96CF1937}" presName="nodeFollowingNodes" presStyleLbl="node1" presStyleIdx="4" presStyleCnt="5" custScaleX="81710">
        <dgm:presLayoutVars>
          <dgm:bulletEnabled val="1"/>
        </dgm:presLayoutVars>
      </dgm:prSet>
      <dgm:spPr/>
      <dgm:t>
        <a:bodyPr/>
        <a:lstStyle/>
        <a:p>
          <a:endParaRPr lang="en-US"/>
        </a:p>
      </dgm:t>
    </dgm:pt>
  </dgm:ptLst>
  <dgm:cxnLst>
    <dgm:cxn modelId="{F1B08C62-C0B8-4B6B-93D0-94ABEE4C9DF9}" srcId="{09A5EC49-394B-484A-99DF-4685991EA1F8}" destId="{6668C8BF-0B76-4164-9EBC-72BC96CF1937}" srcOrd="4" destOrd="0" parTransId="{2EE2BA21-B4B8-4E77-8CB8-52E4A6C26990}" sibTransId="{77895D13-0D9F-4F87-9EB5-504F5C3A195C}"/>
    <dgm:cxn modelId="{001DB44C-FBCD-461F-87DB-BF3A8B239E30}" type="presOf" srcId="{4AF2216A-E9E2-4128-A1AE-C9B7A325801A}" destId="{632C69B4-3EF8-4667-A7A2-50951C10E480}" srcOrd="0" destOrd="0" presId="urn:microsoft.com/office/officeart/2005/8/layout/cycle3"/>
    <dgm:cxn modelId="{F6F566C7-0E78-41E3-ACD9-65919486CD3A}" type="presOf" srcId="{09A5EC49-394B-484A-99DF-4685991EA1F8}" destId="{A415FF17-0305-489D-8B48-863500B5AA4E}" srcOrd="0" destOrd="0" presId="urn:microsoft.com/office/officeart/2005/8/layout/cycle3"/>
    <dgm:cxn modelId="{C3B7BB19-5741-4723-91A9-CA4A09D9D567}" srcId="{09A5EC49-394B-484A-99DF-4685991EA1F8}" destId="{32B165EE-4D16-4A0C-BFCD-DE3C1F6C27E6}" srcOrd="0" destOrd="0" parTransId="{B89F977D-E79F-4956-8522-AC4859C76233}" sibTransId="{FBDD9D4F-E567-46E0-A0FC-C7B32BBB06B3}"/>
    <dgm:cxn modelId="{A018CBA4-3A43-4099-963B-FFACF72ABBC4}" srcId="{09A5EC49-394B-484A-99DF-4685991EA1F8}" destId="{21D392C8-5894-4D03-AB9C-3A64DEC2952B}" srcOrd="1" destOrd="0" parTransId="{523FF528-261E-499C-8F1A-5C6BF80425C6}" sibTransId="{556ECF2D-38E3-4404-A8A4-55410BFDDDB7}"/>
    <dgm:cxn modelId="{1004128D-BCAE-4CCE-9905-9A6159E7D7A8}" type="presOf" srcId="{6668C8BF-0B76-4164-9EBC-72BC96CF1937}" destId="{90862DB1-3024-4D1C-92D3-B10B891C0C5E}" srcOrd="0" destOrd="0" presId="urn:microsoft.com/office/officeart/2005/8/layout/cycle3"/>
    <dgm:cxn modelId="{C50A4C67-326A-4172-90A3-0A01A82EE699}" srcId="{09A5EC49-394B-484A-99DF-4685991EA1F8}" destId="{4AF2216A-E9E2-4128-A1AE-C9B7A325801A}" srcOrd="3" destOrd="0" parTransId="{6F0F2A6F-589C-4DA4-889A-0F96E4582310}" sibTransId="{E8656D55-4396-4F76-BCA8-4C61747F63B3}"/>
    <dgm:cxn modelId="{DE52490E-CDE4-4E9D-9E7B-564D2ACCD45E}" type="presOf" srcId="{32B165EE-4D16-4A0C-BFCD-DE3C1F6C27E6}" destId="{202A0788-BE07-43D1-B8CF-9BD436859D16}" srcOrd="0" destOrd="0" presId="urn:microsoft.com/office/officeart/2005/8/layout/cycle3"/>
    <dgm:cxn modelId="{CD945694-189C-45DD-94B7-C591AF6DAE6A}" type="presOf" srcId="{DDC876A6-F02D-4D83-87E6-04E7D48BAE70}" destId="{AE5F8F0F-696C-491F-8EDC-CB081ACA62AF}" srcOrd="0" destOrd="0" presId="urn:microsoft.com/office/officeart/2005/8/layout/cycle3"/>
    <dgm:cxn modelId="{9A3A40A7-0F7C-4CDC-A78A-AF8CE2758C46}" type="presOf" srcId="{FBDD9D4F-E567-46E0-A0FC-C7B32BBB06B3}" destId="{F24AA43F-86C0-43E0-8310-05623639422C}" srcOrd="0" destOrd="0" presId="urn:microsoft.com/office/officeart/2005/8/layout/cycle3"/>
    <dgm:cxn modelId="{81669CC7-BC86-48C5-9F56-CBFFA131F28F}" type="presOf" srcId="{21D392C8-5894-4D03-AB9C-3A64DEC2952B}" destId="{2C0F1D7F-BE3B-4494-A56A-E26E44E0C813}" srcOrd="0" destOrd="0" presId="urn:microsoft.com/office/officeart/2005/8/layout/cycle3"/>
    <dgm:cxn modelId="{BEFCC2D6-8768-42B8-BF8A-FA43604DAEC6}" srcId="{09A5EC49-394B-484A-99DF-4685991EA1F8}" destId="{DDC876A6-F02D-4D83-87E6-04E7D48BAE70}" srcOrd="2" destOrd="0" parTransId="{7F6BA651-8BC4-4B42-82E6-5C22598EBA5F}" sibTransId="{AF7BA4EA-58C2-4812-8C9B-8BC694F7DCB6}"/>
    <dgm:cxn modelId="{2D39A80D-65AB-4644-A3D3-640EC1B63D3B}" type="presParOf" srcId="{A415FF17-0305-489D-8B48-863500B5AA4E}" destId="{D1887FA1-F910-4873-A4FE-BA1F0E419DE3}" srcOrd="0" destOrd="0" presId="urn:microsoft.com/office/officeart/2005/8/layout/cycle3"/>
    <dgm:cxn modelId="{C3682D9D-9AE7-4582-91B2-D0102C60AEF4}" type="presParOf" srcId="{D1887FA1-F910-4873-A4FE-BA1F0E419DE3}" destId="{202A0788-BE07-43D1-B8CF-9BD436859D16}" srcOrd="0" destOrd="0" presId="urn:microsoft.com/office/officeart/2005/8/layout/cycle3"/>
    <dgm:cxn modelId="{C29D562B-FBB1-4023-BB58-1FCDE7DB3C3C}" type="presParOf" srcId="{D1887FA1-F910-4873-A4FE-BA1F0E419DE3}" destId="{F24AA43F-86C0-43E0-8310-05623639422C}" srcOrd="1" destOrd="0" presId="urn:microsoft.com/office/officeart/2005/8/layout/cycle3"/>
    <dgm:cxn modelId="{F78D9E23-01C1-45AE-8ADA-C6A0895AF097}" type="presParOf" srcId="{D1887FA1-F910-4873-A4FE-BA1F0E419DE3}" destId="{2C0F1D7F-BE3B-4494-A56A-E26E44E0C813}" srcOrd="2" destOrd="0" presId="urn:microsoft.com/office/officeart/2005/8/layout/cycle3"/>
    <dgm:cxn modelId="{6E00ED17-004C-4C04-B047-FF4213F55622}" type="presParOf" srcId="{D1887FA1-F910-4873-A4FE-BA1F0E419DE3}" destId="{AE5F8F0F-696C-491F-8EDC-CB081ACA62AF}" srcOrd="3" destOrd="0" presId="urn:microsoft.com/office/officeart/2005/8/layout/cycle3"/>
    <dgm:cxn modelId="{FEEB2529-99C1-482D-A493-0E0D4154E460}" type="presParOf" srcId="{D1887FA1-F910-4873-A4FE-BA1F0E419DE3}" destId="{632C69B4-3EF8-4667-A7A2-50951C10E480}" srcOrd="4" destOrd="0" presId="urn:microsoft.com/office/officeart/2005/8/layout/cycle3"/>
    <dgm:cxn modelId="{4890486A-40DF-4D9C-9B2B-803EB8DE7576}" type="presParOf" srcId="{D1887FA1-F910-4873-A4FE-BA1F0E419DE3}" destId="{90862DB1-3024-4D1C-92D3-B10B891C0C5E}" srcOrd="5" destOrd="0" presId="urn:microsoft.com/office/officeart/2005/8/layout/cycle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E1B8ECCB-273F-4DA4-A7BD-362BCFED6082}" type="doc">
      <dgm:prSet loTypeId="urn:microsoft.com/office/officeart/2005/8/layout/default" loCatId="list" qsTypeId="urn:microsoft.com/office/officeart/2005/8/quickstyle/3d1" qsCatId="3D" csTypeId="urn:microsoft.com/office/officeart/2005/8/colors/accent2_4" csCatId="accent2" phldr="1"/>
      <dgm:spPr/>
      <dgm:t>
        <a:bodyPr/>
        <a:lstStyle/>
        <a:p>
          <a:pPr rtl="1"/>
          <a:endParaRPr lang="ar-EG"/>
        </a:p>
      </dgm:t>
    </dgm:pt>
    <dgm:pt modelId="{3DA244E5-3846-4850-AE5C-421AA74D3A1E}">
      <dgm:prSet custT="1"/>
      <dgm:spPr>
        <a:solidFill>
          <a:schemeClr val="accent4">
            <a:lumMod val="50000"/>
          </a:schemeClr>
        </a:solidFill>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تعزيز الذات</a:t>
          </a:r>
          <a:endParaRPr lang="en-US" sz="36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9A6572B-98BE-47BF-A402-EB6E713875BF}" type="parTrans" cxnId="{265D1069-1235-444A-A524-6E7D311EA44C}">
      <dgm:prSet/>
      <dgm:spPr/>
      <dgm:t>
        <a:bodyPr/>
        <a:lstStyle/>
        <a:p>
          <a:pPr rtl="1"/>
          <a:endParaRPr lang="ar-EG"/>
        </a:p>
      </dgm:t>
    </dgm:pt>
    <dgm:pt modelId="{6119CA06-7427-4C05-B16D-89BD4C034435}" type="sibTrans" cxnId="{265D1069-1235-444A-A524-6E7D311EA44C}">
      <dgm:prSet/>
      <dgm:spPr/>
      <dgm:t>
        <a:bodyPr/>
        <a:lstStyle/>
        <a:p>
          <a:pPr rtl="1"/>
          <a:endParaRPr lang="ar-EG"/>
        </a:p>
      </dgm:t>
    </dgm:pt>
    <dgm:pt modelId="{6D2CBB20-EE4C-4CDC-A43C-8C07C7FB1E00}">
      <dgm:prSet custT="1"/>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الحديث مع الذات</a:t>
          </a:r>
          <a:endParaRPr lang="en-US" sz="36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28A6DC8-5074-4639-91AD-4845DC1D718C}" type="parTrans" cxnId="{DA1BF165-A0EB-4336-83C2-16B926D67004}">
      <dgm:prSet/>
      <dgm:spPr/>
      <dgm:t>
        <a:bodyPr/>
        <a:lstStyle/>
        <a:p>
          <a:pPr rtl="1"/>
          <a:endParaRPr lang="ar-EG"/>
        </a:p>
      </dgm:t>
    </dgm:pt>
    <dgm:pt modelId="{C7DB646E-BD9E-4952-8BEF-43EB154BBD60}" type="sibTrans" cxnId="{DA1BF165-A0EB-4336-83C2-16B926D67004}">
      <dgm:prSet/>
      <dgm:spPr/>
      <dgm:t>
        <a:bodyPr/>
        <a:lstStyle/>
        <a:p>
          <a:pPr rtl="1"/>
          <a:endParaRPr lang="ar-EG"/>
        </a:p>
      </dgm:t>
    </dgm:pt>
    <dgm:pt modelId="{D10F2E66-5AF1-4CD7-A4DD-FF75DA8D5AB3}">
      <dgm:prSet custT="1"/>
      <dgm:spPr>
        <a:solidFill>
          <a:schemeClr val="bg1">
            <a:lumMod val="65000"/>
          </a:schemeClr>
        </a:solidFill>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مراجعة الذات</a:t>
          </a:r>
          <a:endParaRPr lang="ar-EG" sz="36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489CD32-E1CF-4DFE-93E9-6A73516587FF}" type="parTrans" cxnId="{120C39BC-DC69-4AF7-8011-BEB92551AFB4}">
      <dgm:prSet/>
      <dgm:spPr/>
      <dgm:t>
        <a:bodyPr/>
        <a:lstStyle/>
        <a:p>
          <a:pPr rtl="1"/>
          <a:endParaRPr lang="ar-EG"/>
        </a:p>
      </dgm:t>
    </dgm:pt>
    <dgm:pt modelId="{BA633207-B500-438B-A95C-E82F28471E5D}" type="sibTrans" cxnId="{120C39BC-DC69-4AF7-8011-BEB92551AFB4}">
      <dgm:prSet/>
      <dgm:spPr/>
      <dgm:t>
        <a:bodyPr/>
        <a:lstStyle/>
        <a:p>
          <a:pPr rtl="1"/>
          <a:endParaRPr lang="ar-EG"/>
        </a:p>
      </dgm:t>
    </dgm:pt>
    <dgm:pt modelId="{464D20B1-9506-461B-ACAB-14BCA11750F0}" type="pres">
      <dgm:prSet presAssocID="{E1B8ECCB-273F-4DA4-A7BD-362BCFED6082}" presName="diagram" presStyleCnt="0">
        <dgm:presLayoutVars>
          <dgm:dir/>
          <dgm:resizeHandles val="exact"/>
        </dgm:presLayoutVars>
      </dgm:prSet>
      <dgm:spPr/>
      <dgm:t>
        <a:bodyPr/>
        <a:lstStyle/>
        <a:p>
          <a:endParaRPr lang="en-US"/>
        </a:p>
      </dgm:t>
    </dgm:pt>
    <dgm:pt modelId="{CB3F6386-33B4-4C48-A7CA-331FF51E6FDF}" type="pres">
      <dgm:prSet presAssocID="{3DA244E5-3846-4850-AE5C-421AA74D3A1E}" presName="node" presStyleLbl="node1" presStyleIdx="0" presStyleCnt="3" custLinFactY="15698" custLinFactNeighborX="54185" custLinFactNeighborY="100000">
        <dgm:presLayoutVars>
          <dgm:bulletEnabled val="1"/>
        </dgm:presLayoutVars>
      </dgm:prSet>
      <dgm:spPr/>
      <dgm:t>
        <a:bodyPr/>
        <a:lstStyle/>
        <a:p>
          <a:endParaRPr lang="en-US"/>
        </a:p>
      </dgm:t>
    </dgm:pt>
    <dgm:pt modelId="{849B7C86-8D62-4FC0-869F-A64AF69FC530}" type="pres">
      <dgm:prSet presAssocID="{6119CA06-7427-4C05-B16D-89BD4C034435}" presName="sibTrans" presStyleCnt="0"/>
      <dgm:spPr/>
    </dgm:pt>
    <dgm:pt modelId="{5021E7AD-1C3B-4957-950B-562C10AF1947}" type="pres">
      <dgm:prSet presAssocID="{6D2CBB20-EE4C-4CDC-A43C-8C07C7FB1E00}" presName="node" presStyleLbl="node1" presStyleIdx="1" presStyleCnt="3">
        <dgm:presLayoutVars>
          <dgm:bulletEnabled val="1"/>
        </dgm:presLayoutVars>
      </dgm:prSet>
      <dgm:spPr/>
      <dgm:t>
        <a:bodyPr/>
        <a:lstStyle/>
        <a:p>
          <a:endParaRPr lang="en-US"/>
        </a:p>
      </dgm:t>
    </dgm:pt>
    <dgm:pt modelId="{7F40D4C1-D8C6-45DC-97D1-570AC08752B3}" type="pres">
      <dgm:prSet presAssocID="{C7DB646E-BD9E-4952-8BEF-43EB154BBD60}" presName="sibTrans" presStyleCnt="0"/>
      <dgm:spPr/>
    </dgm:pt>
    <dgm:pt modelId="{B7C086F5-73CA-480C-95BF-58CA8ABB2ADF}" type="pres">
      <dgm:prSet presAssocID="{D10F2E66-5AF1-4CD7-A4DD-FF75DA8D5AB3}" presName="node" presStyleLbl="node1" presStyleIdx="2" presStyleCnt="3" custLinFactY="-16758" custLinFactNeighborX="-55026" custLinFactNeighborY="-100000">
        <dgm:presLayoutVars>
          <dgm:bulletEnabled val="1"/>
        </dgm:presLayoutVars>
      </dgm:prSet>
      <dgm:spPr/>
      <dgm:t>
        <a:bodyPr/>
        <a:lstStyle/>
        <a:p>
          <a:endParaRPr lang="en-US"/>
        </a:p>
      </dgm:t>
    </dgm:pt>
  </dgm:ptLst>
  <dgm:cxnLst>
    <dgm:cxn modelId="{9794644B-D9C7-4BED-ABC1-F63156D73309}" type="presOf" srcId="{6D2CBB20-EE4C-4CDC-A43C-8C07C7FB1E00}" destId="{5021E7AD-1C3B-4957-950B-562C10AF1947}" srcOrd="0" destOrd="0" presId="urn:microsoft.com/office/officeart/2005/8/layout/default"/>
    <dgm:cxn modelId="{2F18DE9A-622D-4A26-B293-483AF2B17309}" type="presOf" srcId="{D10F2E66-5AF1-4CD7-A4DD-FF75DA8D5AB3}" destId="{B7C086F5-73CA-480C-95BF-58CA8ABB2ADF}" srcOrd="0" destOrd="0" presId="urn:microsoft.com/office/officeart/2005/8/layout/default"/>
    <dgm:cxn modelId="{265D1069-1235-444A-A524-6E7D311EA44C}" srcId="{E1B8ECCB-273F-4DA4-A7BD-362BCFED6082}" destId="{3DA244E5-3846-4850-AE5C-421AA74D3A1E}" srcOrd="0" destOrd="0" parTransId="{09A6572B-98BE-47BF-A402-EB6E713875BF}" sibTransId="{6119CA06-7427-4C05-B16D-89BD4C034435}"/>
    <dgm:cxn modelId="{120C39BC-DC69-4AF7-8011-BEB92551AFB4}" srcId="{E1B8ECCB-273F-4DA4-A7BD-362BCFED6082}" destId="{D10F2E66-5AF1-4CD7-A4DD-FF75DA8D5AB3}" srcOrd="2" destOrd="0" parTransId="{3489CD32-E1CF-4DFE-93E9-6A73516587FF}" sibTransId="{BA633207-B500-438B-A95C-E82F28471E5D}"/>
    <dgm:cxn modelId="{DA1BF165-A0EB-4336-83C2-16B926D67004}" srcId="{E1B8ECCB-273F-4DA4-A7BD-362BCFED6082}" destId="{6D2CBB20-EE4C-4CDC-A43C-8C07C7FB1E00}" srcOrd="1" destOrd="0" parTransId="{028A6DC8-5074-4639-91AD-4845DC1D718C}" sibTransId="{C7DB646E-BD9E-4952-8BEF-43EB154BBD60}"/>
    <dgm:cxn modelId="{D43D1C87-7A28-40D6-BACC-299780FEFB27}" type="presOf" srcId="{3DA244E5-3846-4850-AE5C-421AA74D3A1E}" destId="{CB3F6386-33B4-4C48-A7CA-331FF51E6FDF}" srcOrd="0" destOrd="0" presId="urn:microsoft.com/office/officeart/2005/8/layout/default"/>
    <dgm:cxn modelId="{A5A2105C-E63C-41F1-943E-53798C9F8A80}" type="presOf" srcId="{E1B8ECCB-273F-4DA4-A7BD-362BCFED6082}" destId="{464D20B1-9506-461B-ACAB-14BCA11750F0}" srcOrd="0" destOrd="0" presId="urn:microsoft.com/office/officeart/2005/8/layout/default"/>
    <dgm:cxn modelId="{5E978C76-7C8A-4B81-97BC-A789C33ADE21}" type="presParOf" srcId="{464D20B1-9506-461B-ACAB-14BCA11750F0}" destId="{CB3F6386-33B4-4C48-A7CA-331FF51E6FDF}" srcOrd="0" destOrd="0" presId="urn:microsoft.com/office/officeart/2005/8/layout/default"/>
    <dgm:cxn modelId="{F46851E8-D34D-4C0B-BD21-4510B634DE8B}" type="presParOf" srcId="{464D20B1-9506-461B-ACAB-14BCA11750F0}" destId="{849B7C86-8D62-4FC0-869F-A64AF69FC530}" srcOrd="1" destOrd="0" presId="urn:microsoft.com/office/officeart/2005/8/layout/default"/>
    <dgm:cxn modelId="{C269DAD1-2F8A-48C4-B28A-276DA0506B61}" type="presParOf" srcId="{464D20B1-9506-461B-ACAB-14BCA11750F0}" destId="{5021E7AD-1C3B-4957-950B-562C10AF1947}" srcOrd="2" destOrd="0" presId="urn:microsoft.com/office/officeart/2005/8/layout/default"/>
    <dgm:cxn modelId="{4F613161-DFFC-448A-8CE3-31DA5949D5AD}" type="presParOf" srcId="{464D20B1-9506-461B-ACAB-14BCA11750F0}" destId="{7F40D4C1-D8C6-45DC-97D1-570AC08752B3}" srcOrd="3" destOrd="0" presId="urn:microsoft.com/office/officeart/2005/8/layout/default"/>
    <dgm:cxn modelId="{E3DF4F9C-AE22-4FC8-A5C3-7B5DE6BCF4FE}" type="presParOf" srcId="{464D20B1-9506-461B-ACAB-14BCA11750F0}" destId="{B7C086F5-73CA-480C-95BF-58CA8ABB2ADF}" srcOrd="4"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D0CB6296-D4E3-476C-8E9B-77D60544F9BF}" type="doc">
      <dgm:prSet loTypeId="urn:microsoft.com/office/officeart/2008/layout/VerticalCurvedList" loCatId="list" qsTypeId="urn:microsoft.com/office/officeart/2005/8/quickstyle/simple1" qsCatId="simple" csTypeId="urn:microsoft.com/office/officeart/2005/8/colors/accent1_4" csCatId="accent1" phldr="1"/>
      <dgm:spPr/>
      <dgm:t>
        <a:bodyPr/>
        <a:lstStyle/>
        <a:p>
          <a:pPr rtl="1"/>
          <a:endParaRPr lang="ar-EG"/>
        </a:p>
      </dgm:t>
    </dgm:pt>
    <dgm:pt modelId="{DAE03C25-84BF-40BB-966B-BA7C904E85C7}">
      <dgm:prSet phldrT="[Text]" custT="1"/>
      <dgm:spPr>
        <a:solidFill>
          <a:schemeClr val="accent5">
            <a:lumMod val="50000"/>
          </a:schemeClr>
        </a:solidFill>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نظرية الذات  </a:t>
          </a:r>
          <a:endParaRPr lang="ar-EG" sz="2800" dirty="0">
            <a:latin typeface="Traditional Arabic" pitchFamily="18" charset="-78"/>
            <a:cs typeface="Traditional Arabic" pitchFamily="18" charset="-78"/>
          </a:endParaRPr>
        </a:p>
      </dgm:t>
    </dgm:pt>
    <dgm:pt modelId="{EDBA217F-2118-4E9B-A1B6-54FD43767AC6}" type="parTrans" cxnId="{12C403EA-46E3-4278-9049-1FE6D7BEFB40}">
      <dgm:prSet/>
      <dgm:spPr/>
      <dgm:t>
        <a:bodyPr/>
        <a:lstStyle/>
        <a:p>
          <a:pPr rtl="1"/>
          <a:endParaRPr lang="ar-EG">
            <a:latin typeface="Traditional Arabic" pitchFamily="18" charset="-78"/>
            <a:cs typeface="Traditional Arabic" pitchFamily="18" charset="-78"/>
          </a:endParaRPr>
        </a:p>
      </dgm:t>
    </dgm:pt>
    <dgm:pt modelId="{4593B2C9-4378-4923-9616-603335B31C39}" type="sibTrans" cxnId="{12C403EA-46E3-4278-9049-1FE6D7BEFB40}">
      <dgm:prSet/>
      <dgm:spPr/>
      <dgm:t>
        <a:bodyPr/>
        <a:lstStyle/>
        <a:p>
          <a:pPr rtl="1"/>
          <a:endParaRPr lang="ar-EG">
            <a:latin typeface="Traditional Arabic" pitchFamily="18" charset="-78"/>
            <a:cs typeface="Traditional Arabic" pitchFamily="18" charset="-78"/>
          </a:endParaRPr>
        </a:p>
      </dgm:t>
    </dgm:pt>
    <dgm:pt modelId="{A6C9CD98-9BE5-4FB0-961A-46C8105EB1C2}">
      <dgm:prSet phldrT="[Text]" custT="1"/>
      <dgm:spPr>
        <a:solidFill>
          <a:srgbClr val="660066"/>
        </a:solidFill>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نظريّات تصنيف الشخصيّة الإنسانيّة</a:t>
          </a:r>
          <a:endParaRPr lang="ar-EG" sz="2800" dirty="0">
            <a:latin typeface="Traditional Arabic" pitchFamily="18" charset="-78"/>
            <a:cs typeface="Traditional Arabic" pitchFamily="18" charset="-78"/>
          </a:endParaRPr>
        </a:p>
      </dgm:t>
    </dgm:pt>
    <dgm:pt modelId="{BD772FED-A41B-4F20-9860-EED7FD2C376F}" type="parTrans" cxnId="{0A9DC6EB-30DA-455F-8E70-D2AF76C65AEB}">
      <dgm:prSet/>
      <dgm:spPr/>
      <dgm:t>
        <a:bodyPr/>
        <a:lstStyle/>
        <a:p>
          <a:pPr rtl="1"/>
          <a:endParaRPr lang="ar-EG"/>
        </a:p>
      </dgm:t>
    </dgm:pt>
    <dgm:pt modelId="{6061AE97-EC6E-44B2-AB0C-2B182191CD02}" type="sibTrans" cxnId="{0A9DC6EB-30DA-455F-8E70-D2AF76C65AEB}">
      <dgm:prSet/>
      <dgm:spPr/>
      <dgm:t>
        <a:bodyPr/>
        <a:lstStyle/>
        <a:p>
          <a:pPr rtl="1"/>
          <a:endParaRPr lang="ar-EG"/>
        </a:p>
      </dgm:t>
    </dgm:pt>
    <dgm:pt modelId="{38D63D82-6EC6-4B88-9EF9-ECBE840F3710}">
      <dgm:prSet phldrT="[Text]" custT="1"/>
      <dgm:spPr>
        <a:solidFill>
          <a:schemeClr val="tx2">
            <a:lumMod val="60000"/>
            <a:lumOff val="40000"/>
          </a:schemeClr>
        </a:solidFill>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نظريّات ديناميكيّة</a:t>
          </a:r>
          <a:endParaRPr lang="ar-EG" sz="2800" dirty="0">
            <a:latin typeface="Traditional Arabic" pitchFamily="18" charset="-78"/>
            <a:cs typeface="Traditional Arabic" pitchFamily="18" charset="-78"/>
          </a:endParaRPr>
        </a:p>
      </dgm:t>
    </dgm:pt>
    <dgm:pt modelId="{CDD009A0-787E-4FFA-93D0-CB83E2F4EA44}" type="parTrans" cxnId="{4D838B59-F8E8-4D8F-8E1E-CCC87D4190AF}">
      <dgm:prSet/>
      <dgm:spPr/>
      <dgm:t>
        <a:bodyPr/>
        <a:lstStyle/>
        <a:p>
          <a:pPr rtl="1"/>
          <a:endParaRPr lang="ar-EG"/>
        </a:p>
      </dgm:t>
    </dgm:pt>
    <dgm:pt modelId="{CB986D73-1DD5-4678-935F-EE0691707AC7}" type="sibTrans" cxnId="{4D838B59-F8E8-4D8F-8E1E-CCC87D4190AF}">
      <dgm:prSet/>
      <dgm:spPr/>
      <dgm:t>
        <a:bodyPr/>
        <a:lstStyle/>
        <a:p>
          <a:pPr rtl="1"/>
          <a:endParaRPr lang="ar-EG"/>
        </a:p>
      </dgm:t>
    </dgm:pt>
    <dgm:pt modelId="{833613C4-3261-4B3C-8EE2-823B3B763C72}">
      <dgm:prSet phldrT="[Text]" custT="1"/>
      <dgm:spPr>
        <a:solidFill>
          <a:schemeClr val="accent2">
            <a:lumMod val="60000"/>
            <a:lumOff val="40000"/>
          </a:schemeClr>
        </a:solidFill>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أنواع الموظفين بحسب شخصياتهم</a:t>
          </a:r>
          <a:endParaRPr lang="ar-EG" sz="2800" dirty="0">
            <a:latin typeface="Traditional Arabic" pitchFamily="18" charset="-78"/>
            <a:cs typeface="Traditional Arabic" pitchFamily="18" charset="-78"/>
          </a:endParaRPr>
        </a:p>
      </dgm:t>
    </dgm:pt>
    <dgm:pt modelId="{94FA378C-E886-44D8-A705-18AABE23D9A2}" type="parTrans" cxnId="{A8F8B541-F60D-47F6-9E6D-961D31CA83CB}">
      <dgm:prSet/>
      <dgm:spPr/>
      <dgm:t>
        <a:bodyPr/>
        <a:lstStyle/>
        <a:p>
          <a:pPr rtl="1"/>
          <a:endParaRPr lang="ar-EG"/>
        </a:p>
      </dgm:t>
    </dgm:pt>
    <dgm:pt modelId="{48A2C044-6CE9-4643-A372-C68CDDFC6368}" type="sibTrans" cxnId="{A8F8B541-F60D-47F6-9E6D-961D31CA83CB}">
      <dgm:prSet/>
      <dgm:spPr/>
      <dgm:t>
        <a:bodyPr/>
        <a:lstStyle/>
        <a:p>
          <a:pPr rtl="1"/>
          <a:endParaRPr lang="ar-EG"/>
        </a:p>
      </dgm:t>
    </dgm:pt>
    <dgm:pt modelId="{7DC7DE84-FAD8-404B-A5E8-40E8674846F4}" type="pres">
      <dgm:prSet presAssocID="{D0CB6296-D4E3-476C-8E9B-77D60544F9BF}" presName="Name0" presStyleCnt="0">
        <dgm:presLayoutVars>
          <dgm:chMax val="7"/>
          <dgm:chPref val="7"/>
          <dgm:dir val="rev"/>
        </dgm:presLayoutVars>
      </dgm:prSet>
      <dgm:spPr/>
      <dgm:t>
        <a:bodyPr/>
        <a:lstStyle/>
        <a:p>
          <a:endParaRPr lang="en-US"/>
        </a:p>
      </dgm:t>
    </dgm:pt>
    <dgm:pt modelId="{74E76CAA-B0C4-4F86-9C43-8839AE890B21}" type="pres">
      <dgm:prSet presAssocID="{D0CB6296-D4E3-476C-8E9B-77D60544F9BF}" presName="Name1" presStyleCnt="0"/>
      <dgm:spPr/>
    </dgm:pt>
    <dgm:pt modelId="{888E4729-1357-413F-96DA-44A243DA30A7}" type="pres">
      <dgm:prSet presAssocID="{D0CB6296-D4E3-476C-8E9B-77D60544F9BF}" presName="cycle" presStyleCnt="0"/>
      <dgm:spPr/>
    </dgm:pt>
    <dgm:pt modelId="{EF06BCA7-FAC2-49DA-AA8F-CE3D50DB3AB3}" type="pres">
      <dgm:prSet presAssocID="{D0CB6296-D4E3-476C-8E9B-77D60544F9BF}" presName="srcNode" presStyleLbl="node1" presStyleIdx="0" presStyleCnt="4"/>
      <dgm:spPr/>
    </dgm:pt>
    <dgm:pt modelId="{6EAF1C5B-5E9E-4896-B285-EC6494A7809A}" type="pres">
      <dgm:prSet presAssocID="{D0CB6296-D4E3-476C-8E9B-77D60544F9BF}" presName="conn" presStyleLbl="parChTrans1D2" presStyleIdx="0" presStyleCnt="1"/>
      <dgm:spPr/>
      <dgm:t>
        <a:bodyPr/>
        <a:lstStyle/>
        <a:p>
          <a:endParaRPr lang="en-US"/>
        </a:p>
      </dgm:t>
    </dgm:pt>
    <dgm:pt modelId="{E41AE229-87F6-449C-A021-A9820C86927E}" type="pres">
      <dgm:prSet presAssocID="{D0CB6296-D4E3-476C-8E9B-77D60544F9BF}" presName="extraNode" presStyleLbl="node1" presStyleIdx="0" presStyleCnt="4"/>
      <dgm:spPr/>
    </dgm:pt>
    <dgm:pt modelId="{5A1A3D33-982D-41C1-9DA8-BA71F5141147}" type="pres">
      <dgm:prSet presAssocID="{D0CB6296-D4E3-476C-8E9B-77D60544F9BF}" presName="dstNode" presStyleLbl="node1" presStyleIdx="0" presStyleCnt="4"/>
      <dgm:spPr/>
    </dgm:pt>
    <dgm:pt modelId="{B202E15A-EC35-45C3-ABC8-3211C5B8D0BC}" type="pres">
      <dgm:prSet presAssocID="{DAE03C25-84BF-40BB-966B-BA7C904E85C7}" presName="text_1" presStyleLbl="node1" presStyleIdx="0" presStyleCnt="4" custScaleX="99680" custLinFactNeighborX="-942" custLinFactNeighborY="-6639">
        <dgm:presLayoutVars>
          <dgm:bulletEnabled val="1"/>
        </dgm:presLayoutVars>
      </dgm:prSet>
      <dgm:spPr/>
      <dgm:t>
        <a:bodyPr/>
        <a:lstStyle/>
        <a:p>
          <a:endParaRPr lang="en-US"/>
        </a:p>
      </dgm:t>
    </dgm:pt>
    <dgm:pt modelId="{010F611F-BE5F-4ECF-9269-C62FD15B09F5}" type="pres">
      <dgm:prSet presAssocID="{DAE03C25-84BF-40BB-966B-BA7C904E85C7}" presName="accent_1" presStyleCnt="0"/>
      <dgm:spPr/>
    </dgm:pt>
    <dgm:pt modelId="{8A2C28F2-E2C4-4E01-9AE4-420651368870}" type="pres">
      <dgm:prSet presAssocID="{DAE03C25-84BF-40BB-966B-BA7C904E85C7}" presName="accentRepeatNode" presStyleLbl="solidFgAcc1" presStyleIdx="0" presStyleCnt="4"/>
      <dgm:spPr>
        <a:solidFill>
          <a:schemeClr val="bg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A9F660B8-28CB-40C1-9A93-46C9C1AC916B}" type="pres">
      <dgm:prSet presAssocID="{A6C9CD98-9BE5-4FB0-961A-46C8105EB1C2}" presName="text_2" presStyleLbl="node1" presStyleIdx="1" presStyleCnt="4">
        <dgm:presLayoutVars>
          <dgm:bulletEnabled val="1"/>
        </dgm:presLayoutVars>
      </dgm:prSet>
      <dgm:spPr/>
      <dgm:t>
        <a:bodyPr/>
        <a:lstStyle/>
        <a:p>
          <a:endParaRPr lang="en-US"/>
        </a:p>
      </dgm:t>
    </dgm:pt>
    <dgm:pt modelId="{BCE75105-05CF-449A-B689-5D3C7E83920E}" type="pres">
      <dgm:prSet presAssocID="{A6C9CD98-9BE5-4FB0-961A-46C8105EB1C2}" presName="accent_2" presStyleCnt="0"/>
      <dgm:spPr/>
    </dgm:pt>
    <dgm:pt modelId="{3BB15483-C625-41A3-83CC-8F7FF2C92BA9}" type="pres">
      <dgm:prSet presAssocID="{A6C9CD98-9BE5-4FB0-961A-46C8105EB1C2}" presName="accentRepeatNode" presStyleLbl="solidFgAcc1" presStyleIdx="1" presStyleCnt="4"/>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6FC024CF-EC85-4FB0-9F09-4F24EB909FBF}" type="pres">
      <dgm:prSet presAssocID="{38D63D82-6EC6-4B88-9EF9-ECBE840F3710}" presName="text_3" presStyleLbl="node1" presStyleIdx="2" presStyleCnt="4">
        <dgm:presLayoutVars>
          <dgm:bulletEnabled val="1"/>
        </dgm:presLayoutVars>
      </dgm:prSet>
      <dgm:spPr/>
      <dgm:t>
        <a:bodyPr/>
        <a:lstStyle/>
        <a:p>
          <a:endParaRPr lang="en-US"/>
        </a:p>
      </dgm:t>
    </dgm:pt>
    <dgm:pt modelId="{EAB89989-A5CC-49F6-9F2C-4FA45E264759}" type="pres">
      <dgm:prSet presAssocID="{38D63D82-6EC6-4B88-9EF9-ECBE840F3710}" presName="accent_3" presStyleCnt="0"/>
      <dgm:spPr/>
    </dgm:pt>
    <dgm:pt modelId="{0DF34F4C-0AD1-43DD-8822-A3A722AA5BE2}" type="pres">
      <dgm:prSet presAssocID="{38D63D82-6EC6-4B88-9EF9-ECBE840F3710}" presName="accentRepeatNode" presStyleLbl="solidFgAcc1" presStyleIdx="2" presStyleCnt="4"/>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5DA02F66-0B8B-4EEA-9D5F-3BDFA42380D7}" type="pres">
      <dgm:prSet presAssocID="{833613C4-3261-4B3C-8EE2-823B3B763C72}" presName="text_4" presStyleLbl="node1" presStyleIdx="3" presStyleCnt="4">
        <dgm:presLayoutVars>
          <dgm:bulletEnabled val="1"/>
        </dgm:presLayoutVars>
      </dgm:prSet>
      <dgm:spPr/>
      <dgm:t>
        <a:bodyPr/>
        <a:lstStyle/>
        <a:p>
          <a:endParaRPr lang="en-US"/>
        </a:p>
      </dgm:t>
    </dgm:pt>
    <dgm:pt modelId="{C85EA9EE-1654-4645-949C-8414297F5CAC}" type="pres">
      <dgm:prSet presAssocID="{833613C4-3261-4B3C-8EE2-823B3B763C72}" presName="accent_4" presStyleCnt="0"/>
      <dgm:spPr/>
    </dgm:pt>
    <dgm:pt modelId="{889095CC-3CE0-43FD-BC18-AE01629B9DCA}" type="pres">
      <dgm:prSet presAssocID="{833613C4-3261-4B3C-8EE2-823B3B763C72}" presName="accentRepeatNode" presStyleLbl="solidFgAcc1" presStyleIdx="3" presStyleCnt="4"/>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Lst>
  <dgm:cxnLst>
    <dgm:cxn modelId="{0A9DC6EB-30DA-455F-8E70-D2AF76C65AEB}" srcId="{D0CB6296-D4E3-476C-8E9B-77D60544F9BF}" destId="{A6C9CD98-9BE5-4FB0-961A-46C8105EB1C2}" srcOrd="1" destOrd="0" parTransId="{BD772FED-A41B-4F20-9860-EED7FD2C376F}" sibTransId="{6061AE97-EC6E-44B2-AB0C-2B182191CD02}"/>
    <dgm:cxn modelId="{12C403EA-46E3-4278-9049-1FE6D7BEFB40}" srcId="{D0CB6296-D4E3-476C-8E9B-77D60544F9BF}" destId="{DAE03C25-84BF-40BB-966B-BA7C904E85C7}" srcOrd="0" destOrd="0" parTransId="{EDBA217F-2118-4E9B-A1B6-54FD43767AC6}" sibTransId="{4593B2C9-4378-4923-9616-603335B31C39}"/>
    <dgm:cxn modelId="{D9DE5074-6013-41BF-A0BC-9C16E72182E6}" type="presOf" srcId="{4593B2C9-4378-4923-9616-603335B31C39}" destId="{6EAF1C5B-5E9E-4896-B285-EC6494A7809A}" srcOrd="0" destOrd="0" presId="urn:microsoft.com/office/officeart/2008/layout/VerticalCurvedList"/>
    <dgm:cxn modelId="{4D838B59-F8E8-4D8F-8E1E-CCC87D4190AF}" srcId="{D0CB6296-D4E3-476C-8E9B-77D60544F9BF}" destId="{38D63D82-6EC6-4B88-9EF9-ECBE840F3710}" srcOrd="2" destOrd="0" parTransId="{CDD009A0-787E-4FFA-93D0-CB83E2F4EA44}" sibTransId="{CB986D73-1DD5-4678-935F-EE0691707AC7}"/>
    <dgm:cxn modelId="{74CB6F67-F907-4AC8-BE97-47644E496B26}" type="presOf" srcId="{D0CB6296-D4E3-476C-8E9B-77D60544F9BF}" destId="{7DC7DE84-FAD8-404B-A5E8-40E8674846F4}" srcOrd="0" destOrd="0" presId="urn:microsoft.com/office/officeart/2008/layout/VerticalCurvedList"/>
    <dgm:cxn modelId="{272BC8E0-0B7D-4BDB-986B-BE301FD27C32}" type="presOf" srcId="{833613C4-3261-4B3C-8EE2-823B3B763C72}" destId="{5DA02F66-0B8B-4EEA-9D5F-3BDFA42380D7}" srcOrd="0" destOrd="0" presId="urn:microsoft.com/office/officeart/2008/layout/VerticalCurvedList"/>
    <dgm:cxn modelId="{FFD8F496-AE55-458C-8B73-3BFCB61B17A8}" type="presOf" srcId="{A6C9CD98-9BE5-4FB0-961A-46C8105EB1C2}" destId="{A9F660B8-28CB-40C1-9A93-46C9C1AC916B}" srcOrd="0" destOrd="0" presId="urn:microsoft.com/office/officeart/2008/layout/VerticalCurvedList"/>
    <dgm:cxn modelId="{65C6CCC9-10C5-4B5C-B903-F8D2AC752D8E}" type="presOf" srcId="{38D63D82-6EC6-4B88-9EF9-ECBE840F3710}" destId="{6FC024CF-EC85-4FB0-9F09-4F24EB909FBF}" srcOrd="0" destOrd="0" presId="urn:microsoft.com/office/officeart/2008/layout/VerticalCurvedList"/>
    <dgm:cxn modelId="{E371235D-DB76-4A05-81D7-68924C0CE4F7}" type="presOf" srcId="{DAE03C25-84BF-40BB-966B-BA7C904E85C7}" destId="{B202E15A-EC35-45C3-ABC8-3211C5B8D0BC}" srcOrd="0" destOrd="0" presId="urn:microsoft.com/office/officeart/2008/layout/VerticalCurvedList"/>
    <dgm:cxn modelId="{A8F8B541-F60D-47F6-9E6D-961D31CA83CB}" srcId="{D0CB6296-D4E3-476C-8E9B-77D60544F9BF}" destId="{833613C4-3261-4B3C-8EE2-823B3B763C72}" srcOrd="3" destOrd="0" parTransId="{94FA378C-E886-44D8-A705-18AABE23D9A2}" sibTransId="{48A2C044-6CE9-4643-A372-C68CDDFC6368}"/>
    <dgm:cxn modelId="{D30AEA1B-6A84-4EB6-9B04-DA700034D5D8}" type="presParOf" srcId="{7DC7DE84-FAD8-404B-A5E8-40E8674846F4}" destId="{74E76CAA-B0C4-4F86-9C43-8839AE890B21}" srcOrd="0" destOrd="0" presId="urn:microsoft.com/office/officeart/2008/layout/VerticalCurvedList"/>
    <dgm:cxn modelId="{CE9F29A8-9A5A-499A-B5F6-49C7472C42B6}" type="presParOf" srcId="{74E76CAA-B0C4-4F86-9C43-8839AE890B21}" destId="{888E4729-1357-413F-96DA-44A243DA30A7}" srcOrd="0" destOrd="0" presId="urn:microsoft.com/office/officeart/2008/layout/VerticalCurvedList"/>
    <dgm:cxn modelId="{34B6714B-6FA0-4281-AFA5-2CCF1FAD847A}" type="presParOf" srcId="{888E4729-1357-413F-96DA-44A243DA30A7}" destId="{EF06BCA7-FAC2-49DA-AA8F-CE3D50DB3AB3}" srcOrd="0" destOrd="0" presId="urn:microsoft.com/office/officeart/2008/layout/VerticalCurvedList"/>
    <dgm:cxn modelId="{A9668770-60EB-4650-9330-64A44158B436}" type="presParOf" srcId="{888E4729-1357-413F-96DA-44A243DA30A7}" destId="{6EAF1C5B-5E9E-4896-B285-EC6494A7809A}" srcOrd="1" destOrd="0" presId="urn:microsoft.com/office/officeart/2008/layout/VerticalCurvedList"/>
    <dgm:cxn modelId="{4F232689-A5FC-48EF-BA9C-233A52B18ACE}" type="presParOf" srcId="{888E4729-1357-413F-96DA-44A243DA30A7}" destId="{E41AE229-87F6-449C-A021-A9820C86927E}" srcOrd="2" destOrd="0" presId="urn:microsoft.com/office/officeart/2008/layout/VerticalCurvedList"/>
    <dgm:cxn modelId="{26D91094-6138-4A7B-BF95-AE3DA10F0D12}" type="presParOf" srcId="{888E4729-1357-413F-96DA-44A243DA30A7}" destId="{5A1A3D33-982D-41C1-9DA8-BA71F5141147}" srcOrd="3" destOrd="0" presId="urn:microsoft.com/office/officeart/2008/layout/VerticalCurvedList"/>
    <dgm:cxn modelId="{2BE4CEE0-7A1E-4F12-A59F-82F45E5A8830}" type="presParOf" srcId="{74E76CAA-B0C4-4F86-9C43-8839AE890B21}" destId="{B202E15A-EC35-45C3-ABC8-3211C5B8D0BC}" srcOrd="1" destOrd="0" presId="urn:microsoft.com/office/officeart/2008/layout/VerticalCurvedList"/>
    <dgm:cxn modelId="{BB8A4917-A0FA-40F5-98A2-C64894FB3D58}" type="presParOf" srcId="{74E76CAA-B0C4-4F86-9C43-8839AE890B21}" destId="{010F611F-BE5F-4ECF-9269-C62FD15B09F5}" srcOrd="2" destOrd="0" presId="urn:microsoft.com/office/officeart/2008/layout/VerticalCurvedList"/>
    <dgm:cxn modelId="{C7B384C2-4140-419A-A925-5615765E1969}" type="presParOf" srcId="{010F611F-BE5F-4ECF-9269-C62FD15B09F5}" destId="{8A2C28F2-E2C4-4E01-9AE4-420651368870}" srcOrd="0" destOrd="0" presId="urn:microsoft.com/office/officeart/2008/layout/VerticalCurvedList"/>
    <dgm:cxn modelId="{22EA0DAD-AB84-454D-8E45-EE99FB1D7DAE}" type="presParOf" srcId="{74E76CAA-B0C4-4F86-9C43-8839AE890B21}" destId="{A9F660B8-28CB-40C1-9A93-46C9C1AC916B}" srcOrd="3" destOrd="0" presId="urn:microsoft.com/office/officeart/2008/layout/VerticalCurvedList"/>
    <dgm:cxn modelId="{DC9D538C-FD11-4EAF-B87B-5038BBEC2D5E}" type="presParOf" srcId="{74E76CAA-B0C4-4F86-9C43-8839AE890B21}" destId="{BCE75105-05CF-449A-B689-5D3C7E83920E}" srcOrd="4" destOrd="0" presId="urn:microsoft.com/office/officeart/2008/layout/VerticalCurvedList"/>
    <dgm:cxn modelId="{AA17EDBF-2245-4E1E-A5C1-DE43B4CBDC40}" type="presParOf" srcId="{BCE75105-05CF-449A-B689-5D3C7E83920E}" destId="{3BB15483-C625-41A3-83CC-8F7FF2C92BA9}" srcOrd="0" destOrd="0" presId="urn:microsoft.com/office/officeart/2008/layout/VerticalCurvedList"/>
    <dgm:cxn modelId="{45246F80-5AFB-4DC0-A02A-7182D373AA1C}" type="presParOf" srcId="{74E76CAA-B0C4-4F86-9C43-8839AE890B21}" destId="{6FC024CF-EC85-4FB0-9F09-4F24EB909FBF}" srcOrd="5" destOrd="0" presId="urn:microsoft.com/office/officeart/2008/layout/VerticalCurvedList"/>
    <dgm:cxn modelId="{78B2983B-16E6-4741-9779-B47ADDAF2B89}" type="presParOf" srcId="{74E76CAA-B0C4-4F86-9C43-8839AE890B21}" destId="{EAB89989-A5CC-49F6-9F2C-4FA45E264759}" srcOrd="6" destOrd="0" presId="urn:microsoft.com/office/officeart/2008/layout/VerticalCurvedList"/>
    <dgm:cxn modelId="{719DF00E-A1B8-46AB-BFF5-C2E8FA293ADD}" type="presParOf" srcId="{EAB89989-A5CC-49F6-9F2C-4FA45E264759}" destId="{0DF34F4C-0AD1-43DD-8822-A3A722AA5BE2}" srcOrd="0" destOrd="0" presId="urn:microsoft.com/office/officeart/2008/layout/VerticalCurvedList"/>
    <dgm:cxn modelId="{CE3719F3-E7F4-4F17-B947-1DFD0A6BAE64}" type="presParOf" srcId="{74E76CAA-B0C4-4F86-9C43-8839AE890B21}" destId="{5DA02F66-0B8B-4EEA-9D5F-3BDFA42380D7}" srcOrd="7" destOrd="0" presId="urn:microsoft.com/office/officeart/2008/layout/VerticalCurvedList"/>
    <dgm:cxn modelId="{A8D602E2-49E5-4184-B461-AC9CD5C0B3BC}" type="presParOf" srcId="{74E76CAA-B0C4-4F86-9C43-8839AE890B21}" destId="{C85EA9EE-1654-4645-949C-8414297F5CAC}" srcOrd="8" destOrd="0" presId="urn:microsoft.com/office/officeart/2008/layout/VerticalCurvedList"/>
    <dgm:cxn modelId="{33545D7C-A1E2-457D-B585-55E6ED965EE7}" type="presParOf" srcId="{C85EA9EE-1654-4645-949C-8414297F5CAC}" destId="{889095CC-3CE0-43FD-BC18-AE01629B9DCA}"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0076242-D0A2-4F72-8E81-CC3DA3D02EAD}" type="doc">
      <dgm:prSet loTypeId="urn:microsoft.com/office/officeart/2005/8/layout/gear1" loCatId="process" qsTypeId="urn:microsoft.com/office/officeart/2005/8/quickstyle/3d2" qsCatId="3D" csTypeId="urn:microsoft.com/office/officeart/2005/8/colors/colorful3" csCatId="colorful" phldr="1"/>
      <dgm:spPr/>
    </dgm:pt>
    <dgm:pt modelId="{EC1986F7-B751-4E32-B653-D7674F00B775}">
      <dgm:prSet phldrT="[Text]" custT="1"/>
      <dgm:spPr/>
      <dgm:t>
        <a:bodyPr/>
        <a:lstStyle/>
        <a:p>
          <a:pPr rtl="1"/>
          <a:r>
            <a:rPr lang="ar-SA" sz="4000" b="1" dirty="0">
              <a:effectLst>
                <a:outerShdw blurRad="38100" dist="38100" dir="2700000" algn="tl">
                  <a:srgbClr val="000000">
                    <a:alpha val="43137"/>
                  </a:srgbClr>
                </a:outerShdw>
              </a:effectLst>
              <a:latin typeface="Traditional Arabic" pitchFamily="18" charset="-78"/>
              <a:cs typeface="Traditional Arabic" pitchFamily="18" charset="-78"/>
            </a:rPr>
            <a:t>الإنسان </a:t>
          </a:r>
          <a:endParaRPr lang="ar-EG" sz="40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E201669-4155-4D44-92D8-9E9FCC57CEB2}" type="parTrans" cxnId="{AF6149C8-2241-42EB-A715-E49A48482341}">
      <dgm:prSet/>
      <dgm:spPr/>
      <dgm:t>
        <a:bodyPr/>
        <a:lstStyle/>
        <a:p>
          <a:pPr rtl="1"/>
          <a:endParaRPr lang="ar-EG"/>
        </a:p>
      </dgm:t>
    </dgm:pt>
    <dgm:pt modelId="{A32EADC2-8CC4-4331-B7B6-D4A4674ABA36}" type="sibTrans" cxnId="{AF6149C8-2241-42EB-A715-E49A48482341}">
      <dgm:prSet/>
      <dgm:spPr/>
      <dgm:t>
        <a:bodyPr/>
        <a:lstStyle/>
        <a:p>
          <a:pPr rtl="1"/>
          <a:endParaRPr lang="ar-EG"/>
        </a:p>
      </dgm:t>
    </dgm:pt>
    <dgm:pt modelId="{428E7839-CAF8-472A-A46F-084B3626DC24}">
      <dgm:prSet phldrT="[Text]" custT="1"/>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الذات</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8BCBC89-5E22-4DC0-890E-CE916B6DE6E3}" type="parTrans" cxnId="{BEB74119-B117-4751-866C-8A433ED50FEA}">
      <dgm:prSet/>
      <dgm:spPr/>
      <dgm:t>
        <a:bodyPr/>
        <a:lstStyle/>
        <a:p>
          <a:pPr rtl="1"/>
          <a:endParaRPr lang="ar-EG"/>
        </a:p>
      </dgm:t>
    </dgm:pt>
    <dgm:pt modelId="{E2497A84-EFCF-4D60-BB19-7333CB5CD4D8}" type="sibTrans" cxnId="{BEB74119-B117-4751-866C-8A433ED50FEA}">
      <dgm:prSet/>
      <dgm:spPr/>
      <dgm:t>
        <a:bodyPr/>
        <a:lstStyle/>
        <a:p>
          <a:pPr rtl="1"/>
          <a:endParaRPr lang="ar-EG"/>
        </a:p>
      </dgm:t>
    </dgm:pt>
    <dgm:pt modelId="{5F018D46-7903-4B58-811D-A5C9ACA1775F}">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المجال الظاهري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A129847-B89D-4363-8551-02F2FE4E995B}" type="parTrans" cxnId="{A6E55686-81D1-4CDA-A23E-261240DE227B}">
      <dgm:prSet/>
      <dgm:spPr/>
      <dgm:t>
        <a:bodyPr/>
        <a:lstStyle/>
        <a:p>
          <a:pPr rtl="1"/>
          <a:endParaRPr lang="ar-EG"/>
        </a:p>
      </dgm:t>
    </dgm:pt>
    <dgm:pt modelId="{B9C3C7D6-56C1-4291-8BB6-1C8E3B659692}" type="sibTrans" cxnId="{A6E55686-81D1-4CDA-A23E-261240DE227B}">
      <dgm:prSet/>
      <dgm:spPr/>
      <dgm:t>
        <a:bodyPr/>
        <a:lstStyle/>
        <a:p>
          <a:pPr rtl="1"/>
          <a:endParaRPr lang="ar-EG"/>
        </a:p>
      </dgm:t>
    </dgm:pt>
    <dgm:pt modelId="{C4557123-3538-4A99-8C65-269518BC954D}" type="pres">
      <dgm:prSet presAssocID="{80076242-D0A2-4F72-8E81-CC3DA3D02EAD}" presName="composite" presStyleCnt="0">
        <dgm:presLayoutVars>
          <dgm:chMax val="3"/>
          <dgm:animLvl val="lvl"/>
          <dgm:resizeHandles val="exact"/>
        </dgm:presLayoutVars>
      </dgm:prSet>
      <dgm:spPr/>
    </dgm:pt>
    <dgm:pt modelId="{3A7D1C02-20BE-4C54-A0FA-FDF60F518CC8}" type="pres">
      <dgm:prSet presAssocID="{EC1986F7-B751-4E32-B653-D7674F00B775}" presName="gear1" presStyleLbl="node1" presStyleIdx="0" presStyleCnt="3">
        <dgm:presLayoutVars>
          <dgm:chMax val="1"/>
          <dgm:bulletEnabled val="1"/>
        </dgm:presLayoutVars>
      </dgm:prSet>
      <dgm:spPr/>
      <dgm:t>
        <a:bodyPr/>
        <a:lstStyle/>
        <a:p>
          <a:endParaRPr lang="en-US"/>
        </a:p>
      </dgm:t>
    </dgm:pt>
    <dgm:pt modelId="{932475C8-FE2D-4D5C-A963-C0CA0FE95E82}" type="pres">
      <dgm:prSet presAssocID="{EC1986F7-B751-4E32-B653-D7674F00B775}" presName="gear1srcNode" presStyleLbl="node1" presStyleIdx="0" presStyleCnt="3"/>
      <dgm:spPr/>
      <dgm:t>
        <a:bodyPr/>
        <a:lstStyle/>
        <a:p>
          <a:endParaRPr lang="en-US"/>
        </a:p>
      </dgm:t>
    </dgm:pt>
    <dgm:pt modelId="{A22402F7-1113-45C9-A809-4D9FC733A7E6}" type="pres">
      <dgm:prSet presAssocID="{EC1986F7-B751-4E32-B653-D7674F00B775}" presName="gear1dstNode" presStyleLbl="node1" presStyleIdx="0" presStyleCnt="3"/>
      <dgm:spPr/>
      <dgm:t>
        <a:bodyPr/>
        <a:lstStyle/>
        <a:p>
          <a:endParaRPr lang="en-US"/>
        </a:p>
      </dgm:t>
    </dgm:pt>
    <dgm:pt modelId="{ABC30E5A-A28D-4EBE-86B6-02E9E1D552FE}" type="pres">
      <dgm:prSet presAssocID="{428E7839-CAF8-472A-A46F-084B3626DC24}" presName="gear2" presStyleLbl="node1" presStyleIdx="1" presStyleCnt="3">
        <dgm:presLayoutVars>
          <dgm:chMax val="1"/>
          <dgm:bulletEnabled val="1"/>
        </dgm:presLayoutVars>
      </dgm:prSet>
      <dgm:spPr/>
      <dgm:t>
        <a:bodyPr/>
        <a:lstStyle/>
        <a:p>
          <a:endParaRPr lang="en-US"/>
        </a:p>
      </dgm:t>
    </dgm:pt>
    <dgm:pt modelId="{CBBC5EDD-603C-41B8-AEAA-4AD9F1CE6438}" type="pres">
      <dgm:prSet presAssocID="{428E7839-CAF8-472A-A46F-084B3626DC24}" presName="gear2srcNode" presStyleLbl="node1" presStyleIdx="1" presStyleCnt="3"/>
      <dgm:spPr/>
      <dgm:t>
        <a:bodyPr/>
        <a:lstStyle/>
        <a:p>
          <a:endParaRPr lang="en-US"/>
        </a:p>
      </dgm:t>
    </dgm:pt>
    <dgm:pt modelId="{301DF787-30A8-499C-ACCA-82808AB0B6E0}" type="pres">
      <dgm:prSet presAssocID="{428E7839-CAF8-472A-A46F-084B3626DC24}" presName="gear2dstNode" presStyleLbl="node1" presStyleIdx="1" presStyleCnt="3"/>
      <dgm:spPr/>
      <dgm:t>
        <a:bodyPr/>
        <a:lstStyle/>
        <a:p>
          <a:endParaRPr lang="en-US"/>
        </a:p>
      </dgm:t>
    </dgm:pt>
    <dgm:pt modelId="{FC19AC35-1ACB-452E-957B-3D5BDA366270}" type="pres">
      <dgm:prSet presAssocID="{5F018D46-7903-4B58-811D-A5C9ACA1775F}" presName="gear3" presStyleLbl="node1" presStyleIdx="2" presStyleCnt="3"/>
      <dgm:spPr/>
      <dgm:t>
        <a:bodyPr/>
        <a:lstStyle/>
        <a:p>
          <a:endParaRPr lang="en-US"/>
        </a:p>
      </dgm:t>
    </dgm:pt>
    <dgm:pt modelId="{9BA7064F-CACA-45DF-A3EC-B4E55FBE258C}" type="pres">
      <dgm:prSet presAssocID="{5F018D46-7903-4B58-811D-A5C9ACA1775F}" presName="gear3tx" presStyleLbl="node1" presStyleIdx="2" presStyleCnt="3">
        <dgm:presLayoutVars>
          <dgm:chMax val="1"/>
          <dgm:bulletEnabled val="1"/>
        </dgm:presLayoutVars>
      </dgm:prSet>
      <dgm:spPr/>
      <dgm:t>
        <a:bodyPr/>
        <a:lstStyle/>
        <a:p>
          <a:endParaRPr lang="en-US"/>
        </a:p>
      </dgm:t>
    </dgm:pt>
    <dgm:pt modelId="{63ECE923-6163-473C-8B89-25A213D9832E}" type="pres">
      <dgm:prSet presAssocID="{5F018D46-7903-4B58-811D-A5C9ACA1775F}" presName="gear3srcNode" presStyleLbl="node1" presStyleIdx="2" presStyleCnt="3"/>
      <dgm:spPr/>
      <dgm:t>
        <a:bodyPr/>
        <a:lstStyle/>
        <a:p>
          <a:endParaRPr lang="en-US"/>
        </a:p>
      </dgm:t>
    </dgm:pt>
    <dgm:pt modelId="{30DBC978-E3A1-4E4A-99BA-92300C2D2B8C}" type="pres">
      <dgm:prSet presAssocID="{5F018D46-7903-4B58-811D-A5C9ACA1775F}" presName="gear3dstNode" presStyleLbl="node1" presStyleIdx="2" presStyleCnt="3"/>
      <dgm:spPr/>
      <dgm:t>
        <a:bodyPr/>
        <a:lstStyle/>
        <a:p>
          <a:endParaRPr lang="en-US"/>
        </a:p>
      </dgm:t>
    </dgm:pt>
    <dgm:pt modelId="{1B619564-8E9F-4FF6-B26A-34E303B78075}" type="pres">
      <dgm:prSet presAssocID="{A32EADC2-8CC4-4331-B7B6-D4A4674ABA36}" presName="connector1" presStyleLbl="sibTrans2D1" presStyleIdx="0" presStyleCnt="3"/>
      <dgm:spPr/>
      <dgm:t>
        <a:bodyPr/>
        <a:lstStyle/>
        <a:p>
          <a:endParaRPr lang="en-US"/>
        </a:p>
      </dgm:t>
    </dgm:pt>
    <dgm:pt modelId="{7D5A3C59-F7FB-4C52-AD57-F72557498A68}" type="pres">
      <dgm:prSet presAssocID="{E2497A84-EFCF-4D60-BB19-7333CB5CD4D8}" presName="connector2" presStyleLbl="sibTrans2D1" presStyleIdx="1" presStyleCnt="3"/>
      <dgm:spPr/>
      <dgm:t>
        <a:bodyPr/>
        <a:lstStyle/>
        <a:p>
          <a:endParaRPr lang="en-US"/>
        </a:p>
      </dgm:t>
    </dgm:pt>
    <dgm:pt modelId="{040FA7EA-2F0F-4B1F-B35F-EEE283278146}" type="pres">
      <dgm:prSet presAssocID="{B9C3C7D6-56C1-4291-8BB6-1C8E3B659692}" presName="connector3" presStyleLbl="sibTrans2D1" presStyleIdx="2" presStyleCnt="3"/>
      <dgm:spPr/>
      <dgm:t>
        <a:bodyPr/>
        <a:lstStyle/>
        <a:p>
          <a:endParaRPr lang="en-US"/>
        </a:p>
      </dgm:t>
    </dgm:pt>
  </dgm:ptLst>
  <dgm:cxnLst>
    <dgm:cxn modelId="{BDDB3307-1D1C-4392-8B1F-F7AA95E0A421}" type="presOf" srcId="{80076242-D0A2-4F72-8E81-CC3DA3D02EAD}" destId="{C4557123-3538-4A99-8C65-269518BC954D}" srcOrd="0" destOrd="0" presId="urn:microsoft.com/office/officeart/2005/8/layout/gear1"/>
    <dgm:cxn modelId="{E9F07BD3-B746-4581-8ADE-3349418F8299}" type="presOf" srcId="{B9C3C7D6-56C1-4291-8BB6-1C8E3B659692}" destId="{040FA7EA-2F0F-4B1F-B35F-EEE283278146}" srcOrd="0" destOrd="0" presId="urn:microsoft.com/office/officeart/2005/8/layout/gear1"/>
    <dgm:cxn modelId="{4A84CB5C-9CDB-4A8D-A3CF-409D6ED7A63D}" type="presOf" srcId="{428E7839-CAF8-472A-A46F-084B3626DC24}" destId="{301DF787-30A8-499C-ACCA-82808AB0B6E0}" srcOrd="2" destOrd="0" presId="urn:microsoft.com/office/officeart/2005/8/layout/gear1"/>
    <dgm:cxn modelId="{BEB74119-B117-4751-866C-8A433ED50FEA}" srcId="{80076242-D0A2-4F72-8E81-CC3DA3D02EAD}" destId="{428E7839-CAF8-472A-A46F-084B3626DC24}" srcOrd="1" destOrd="0" parTransId="{08BCBC89-5E22-4DC0-890E-CE916B6DE6E3}" sibTransId="{E2497A84-EFCF-4D60-BB19-7333CB5CD4D8}"/>
    <dgm:cxn modelId="{08134891-346B-4FE3-A414-7485CE880985}" type="presOf" srcId="{EC1986F7-B751-4E32-B653-D7674F00B775}" destId="{3A7D1C02-20BE-4C54-A0FA-FDF60F518CC8}" srcOrd="0" destOrd="0" presId="urn:microsoft.com/office/officeart/2005/8/layout/gear1"/>
    <dgm:cxn modelId="{19004E9C-58D1-400F-BBC5-2E510396E5BF}" type="presOf" srcId="{EC1986F7-B751-4E32-B653-D7674F00B775}" destId="{A22402F7-1113-45C9-A809-4D9FC733A7E6}" srcOrd="2" destOrd="0" presId="urn:microsoft.com/office/officeart/2005/8/layout/gear1"/>
    <dgm:cxn modelId="{5426EC6B-3F83-4F6B-BC77-07AD0A1DC565}" type="presOf" srcId="{5F018D46-7903-4B58-811D-A5C9ACA1775F}" destId="{30DBC978-E3A1-4E4A-99BA-92300C2D2B8C}" srcOrd="3" destOrd="0" presId="urn:microsoft.com/office/officeart/2005/8/layout/gear1"/>
    <dgm:cxn modelId="{C2154902-9B97-4B7C-A757-EE0DBE5BE39B}" type="presOf" srcId="{A32EADC2-8CC4-4331-B7B6-D4A4674ABA36}" destId="{1B619564-8E9F-4FF6-B26A-34E303B78075}" srcOrd="0" destOrd="0" presId="urn:microsoft.com/office/officeart/2005/8/layout/gear1"/>
    <dgm:cxn modelId="{A6E55686-81D1-4CDA-A23E-261240DE227B}" srcId="{80076242-D0A2-4F72-8E81-CC3DA3D02EAD}" destId="{5F018D46-7903-4B58-811D-A5C9ACA1775F}" srcOrd="2" destOrd="0" parTransId="{7A129847-B89D-4363-8551-02F2FE4E995B}" sibTransId="{B9C3C7D6-56C1-4291-8BB6-1C8E3B659692}"/>
    <dgm:cxn modelId="{E5F5C5EF-7E61-4A1E-978D-1A0B1576F44E}" type="presOf" srcId="{5F018D46-7903-4B58-811D-A5C9ACA1775F}" destId="{63ECE923-6163-473C-8B89-25A213D9832E}" srcOrd="2" destOrd="0" presId="urn:microsoft.com/office/officeart/2005/8/layout/gear1"/>
    <dgm:cxn modelId="{8E2B5228-34EB-47CC-90A1-84A60CB3B6AF}" type="presOf" srcId="{5F018D46-7903-4B58-811D-A5C9ACA1775F}" destId="{9BA7064F-CACA-45DF-A3EC-B4E55FBE258C}" srcOrd="1" destOrd="0" presId="urn:microsoft.com/office/officeart/2005/8/layout/gear1"/>
    <dgm:cxn modelId="{F5E6B86A-DB76-473D-A8B2-077CF0BE18B0}" type="presOf" srcId="{EC1986F7-B751-4E32-B653-D7674F00B775}" destId="{932475C8-FE2D-4D5C-A963-C0CA0FE95E82}" srcOrd="1" destOrd="0" presId="urn:microsoft.com/office/officeart/2005/8/layout/gear1"/>
    <dgm:cxn modelId="{AF6149C8-2241-42EB-A715-E49A48482341}" srcId="{80076242-D0A2-4F72-8E81-CC3DA3D02EAD}" destId="{EC1986F7-B751-4E32-B653-D7674F00B775}" srcOrd="0" destOrd="0" parTransId="{9E201669-4155-4D44-92D8-9E9FCC57CEB2}" sibTransId="{A32EADC2-8CC4-4331-B7B6-D4A4674ABA36}"/>
    <dgm:cxn modelId="{1206A0D5-DF26-432A-8D51-A2AA7E87F162}" type="presOf" srcId="{428E7839-CAF8-472A-A46F-084B3626DC24}" destId="{ABC30E5A-A28D-4EBE-86B6-02E9E1D552FE}" srcOrd="0" destOrd="0" presId="urn:microsoft.com/office/officeart/2005/8/layout/gear1"/>
    <dgm:cxn modelId="{96306222-4F89-4234-84F1-7FBF0F8AA470}" type="presOf" srcId="{5F018D46-7903-4B58-811D-A5C9ACA1775F}" destId="{FC19AC35-1ACB-452E-957B-3D5BDA366270}" srcOrd="0" destOrd="0" presId="urn:microsoft.com/office/officeart/2005/8/layout/gear1"/>
    <dgm:cxn modelId="{569F69D7-8CB4-4BDF-86DF-6C79B743DD57}" type="presOf" srcId="{E2497A84-EFCF-4D60-BB19-7333CB5CD4D8}" destId="{7D5A3C59-F7FB-4C52-AD57-F72557498A68}" srcOrd="0" destOrd="0" presId="urn:microsoft.com/office/officeart/2005/8/layout/gear1"/>
    <dgm:cxn modelId="{797040D7-C9EB-4D14-AE42-F16E0C9D7EFD}" type="presOf" srcId="{428E7839-CAF8-472A-A46F-084B3626DC24}" destId="{CBBC5EDD-603C-41B8-AEAA-4AD9F1CE6438}" srcOrd="1" destOrd="0" presId="urn:microsoft.com/office/officeart/2005/8/layout/gear1"/>
    <dgm:cxn modelId="{4286E61E-EA3D-4287-918D-CA05EA3ABC64}" type="presParOf" srcId="{C4557123-3538-4A99-8C65-269518BC954D}" destId="{3A7D1C02-20BE-4C54-A0FA-FDF60F518CC8}" srcOrd="0" destOrd="0" presId="urn:microsoft.com/office/officeart/2005/8/layout/gear1"/>
    <dgm:cxn modelId="{8938BC41-8AB5-4FB1-BBC5-B9A3622E4960}" type="presParOf" srcId="{C4557123-3538-4A99-8C65-269518BC954D}" destId="{932475C8-FE2D-4D5C-A963-C0CA0FE95E82}" srcOrd="1" destOrd="0" presId="urn:microsoft.com/office/officeart/2005/8/layout/gear1"/>
    <dgm:cxn modelId="{0E9EE9BA-FD02-4C3B-A39A-08FEBA059CAC}" type="presParOf" srcId="{C4557123-3538-4A99-8C65-269518BC954D}" destId="{A22402F7-1113-45C9-A809-4D9FC733A7E6}" srcOrd="2" destOrd="0" presId="urn:microsoft.com/office/officeart/2005/8/layout/gear1"/>
    <dgm:cxn modelId="{A571D54E-83E0-428A-9FC1-E60CC2F55545}" type="presParOf" srcId="{C4557123-3538-4A99-8C65-269518BC954D}" destId="{ABC30E5A-A28D-4EBE-86B6-02E9E1D552FE}" srcOrd="3" destOrd="0" presId="urn:microsoft.com/office/officeart/2005/8/layout/gear1"/>
    <dgm:cxn modelId="{8EB90570-76CE-43FF-82E2-7E4DBF668176}" type="presParOf" srcId="{C4557123-3538-4A99-8C65-269518BC954D}" destId="{CBBC5EDD-603C-41B8-AEAA-4AD9F1CE6438}" srcOrd="4" destOrd="0" presId="urn:microsoft.com/office/officeart/2005/8/layout/gear1"/>
    <dgm:cxn modelId="{9F51220B-929A-42C0-8292-397B3E429602}" type="presParOf" srcId="{C4557123-3538-4A99-8C65-269518BC954D}" destId="{301DF787-30A8-499C-ACCA-82808AB0B6E0}" srcOrd="5" destOrd="0" presId="urn:microsoft.com/office/officeart/2005/8/layout/gear1"/>
    <dgm:cxn modelId="{781B1C40-D74B-45AB-A8A4-218506396136}" type="presParOf" srcId="{C4557123-3538-4A99-8C65-269518BC954D}" destId="{FC19AC35-1ACB-452E-957B-3D5BDA366270}" srcOrd="6" destOrd="0" presId="urn:microsoft.com/office/officeart/2005/8/layout/gear1"/>
    <dgm:cxn modelId="{9A49244D-C829-44C5-B82D-94DA8757FF75}" type="presParOf" srcId="{C4557123-3538-4A99-8C65-269518BC954D}" destId="{9BA7064F-CACA-45DF-A3EC-B4E55FBE258C}" srcOrd="7" destOrd="0" presId="urn:microsoft.com/office/officeart/2005/8/layout/gear1"/>
    <dgm:cxn modelId="{8C85662C-F6A4-4B67-AC50-62F7F0515930}" type="presParOf" srcId="{C4557123-3538-4A99-8C65-269518BC954D}" destId="{63ECE923-6163-473C-8B89-25A213D9832E}" srcOrd="8" destOrd="0" presId="urn:microsoft.com/office/officeart/2005/8/layout/gear1"/>
    <dgm:cxn modelId="{A81055EE-E504-4C6B-A7CD-198C09657A96}" type="presParOf" srcId="{C4557123-3538-4A99-8C65-269518BC954D}" destId="{30DBC978-E3A1-4E4A-99BA-92300C2D2B8C}" srcOrd="9" destOrd="0" presId="urn:microsoft.com/office/officeart/2005/8/layout/gear1"/>
    <dgm:cxn modelId="{B8BD98CA-92B8-4A75-A0AD-04E210FE0CCA}" type="presParOf" srcId="{C4557123-3538-4A99-8C65-269518BC954D}" destId="{1B619564-8E9F-4FF6-B26A-34E303B78075}" srcOrd="10" destOrd="0" presId="urn:microsoft.com/office/officeart/2005/8/layout/gear1"/>
    <dgm:cxn modelId="{C3896ADC-D629-4D1E-9604-5A9AFE4875D7}" type="presParOf" srcId="{C4557123-3538-4A99-8C65-269518BC954D}" destId="{7D5A3C59-F7FB-4C52-AD57-F72557498A68}" srcOrd="11" destOrd="0" presId="urn:microsoft.com/office/officeart/2005/8/layout/gear1"/>
    <dgm:cxn modelId="{2A7352E1-680A-4556-AA0C-4345BBD645C2}" type="presParOf" srcId="{C4557123-3538-4A99-8C65-269518BC954D}" destId="{040FA7EA-2F0F-4B1F-B35F-EEE283278146}" srcOrd="12" destOrd="0" presId="urn:microsoft.com/office/officeart/2005/8/layout/gear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700F5A33-CC58-46DD-9D92-386D8D606291}" type="doc">
      <dgm:prSet loTypeId="urn:microsoft.com/office/officeart/2005/8/layout/process5" loCatId="process" qsTypeId="urn:microsoft.com/office/officeart/2005/8/quickstyle/simple1" qsCatId="simple" csTypeId="urn:microsoft.com/office/officeart/2005/8/colors/colorful1" csCatId="colorful" phldr="1"/>
      <dgm:spPr/>
      <dgm:t>
        <a:bodyPr/>
        <a:lstStyle/>
        <a:p>
          <a:pPr rtl="1"/>
          <a:endParaRPr lang="ar-EG"/>
        </a:p>
      </dgm:t>
    </dgm:pt>
    <dgm:pt modelId="{6663D78A-A812-447F-90E5-3711F8D5BFF6}">
      <dgm:prSet phldrT="[Text]" custT="1"/>
      <dgm:spPr>
        <a:xfrm>
          <a:off x="343138" y="158"/>
          <a:ext cx="2508051" cy="1504830"/>
        </a:xfrm>
        <a:prstGeom prst="roundRect">
          <a:avLst>
            <a:gd name="adj" fmla="val 10000"/>
          </a:avLst>
        </a:prstGeom>
        <a:solidFill>
          <a:srgbClr val="800000"/>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إن الإنسان في حالة خبرة وتفكير مستمران.</a:t>
          </a:r>
          <a:endParaRPr lang="ar-EG" sz="28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8988696D-C7CC-45AD-A76A-4E2FEBE55F6E}" type="parTrans" cxnId="{E1BE6F14-7D65-4DD2-AA2E-EA8B0F1521CB}">
      <dgm:prSet/>
      <dgm:spPr/>
      <dgm:t>
        <a:bodyPr/>
        <a:lstStyle/>
        <a:p>
          <a:pPr rtl="1"/>
          <a:endParaRPr lang="ar-EG"/>
        </a:p>
      </dgm:t>
    </dgm:pt>
    <dgm:pt modelId="{37294A19-BFBF-4C48-985A-E84E1A1F6046}" type="sibTrans" cxnId="{E1BE6F14-7D65-4DD2-AA2E-EA8B0F1521CB}">
      <dgm:prSet/>
      <dgm:spPr>
        <a:xfrm>
          <a:off x="3071898" y="441575"/>
          <a:ext cx="531706" cy="621996"/>
        </a:xfrm>
        <a:prstGeom prst="rightArrow">
          <a:avLst>
            <a:gd name="adj1" fmla="val 60000"/>
            <a:gd name="adj2" fmla="val 50000"/>
          </a:avLst>
        </a:prstGeom>
        <a:solidFill>
          <a:srgbClr val="800000"/>
        </a:solidFill>
        <a:ln>
          <a:noFill/>
        </a:ln>
        <a:effectLst/>
        <a:scene3d>
          <a:camera prst="orthographicFront">
            <a:rot lat="0" lon="0" rev="0"/>
          </a:camera>
          <a:lightRig rig="glow" dir="t">
            <a:rot lat="0" lon="0" rev="4800000"/>
          </a:lightRig>
        </a:scene3d>
        <a:sp3d prstMaterial="matte">
          <a:bevelT w="127000" h="63500"/>
        </a:sp3d>
      </dgm:spPr>
      <dgm:t>
        <a:bodyPr/>
        <a:lstStyle/>
        <a:p>
          <a:pPr rtl="1"/>
          <a:endParaRPr lang="ar-EG">
            <a:solidFill>
              <a:sysClr val="window" lastClr="FFFFFF"/>
            </a:solidFill>
            <a:latin typeface="Calibri"/>
            <a:ea typeface="+mn-ea"/>
            <a:cs typeface="Arial"/>
          </a:endParaRPr>
        </a:p>
      </dgm:t>
    </dgm:pt>
    <dgm:pt modelId="{6659AA49-93E9-4E2A-BCBD-A3619098BA07}">
      <dgm:prSet phldrT="[Text]" custT="1"/>
      <dgm:spPr>
        <a:xfrm>
          <a:off x="3854410" y="158"/>
          <a:ext cx="2508051" cy="1504830"/>
        </a:xfrm>
        <a:prstGeom prst="roundRect">
          <a:avLst>
            <a:gd name="adj" fmla="val 10000"/>
          </a:avLst>
        </a:prstGeom>
        <a:solidFill>
          <a:srgbClr val="006699"/>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إن حياة الإنسان متمثلة في الحاضر وليس في الماضي</a:t>
          </a:r>
          <a:endParaRPr lang="ar-EG" sz="28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458EB3F2-8C44-4069-9189-03FCCC22939E}" type="parTrans" cxnId="{A2287C4A-C3DD-4F0B-8732-FD95BA6D63C8}">
      <dgm:prSet/>
      <dgm:spPr/>
      <dgm:t>
        <a:bodyPr/>
        <a:lstStyle/>
        <a:p>
          <a:pPr rtl="1"/>
          <a:endParaRPr lang="ar-EG"/>
        </a:p>
      </dgm:t>
    </dgm:pt>
    <dgm:pt modelId="{5402ABD4-E2ED-4170-9563-52B0F1EE14C0}" type="sibTrans" cxnId="{A2287C4A-C3DD-4F0B-8732-FD95BA6D63C8}">
      <dgm:prSet/>
      <dgm:spPr>
        <a:xfrm rot="5400000">
          <a:off x="4842582" y="1680553"/>
          <a:ext cx="531706" cy="621996"/>
        </a:xfrm>
        <a:prstGeom prst="rightArrow">
          <a:avLst>
            <a:gd name="adj1" fmla="val 60000"/>
            <a:gd name="adj2" fmla="val 50000"/>
          </a:avLst>
        </a:prstGeom>
        <a:solidFill>
          <a:srgbClr val="006699"/>
        </a:solidFill>
        <a:ln>
          <a:noFill/>
        </a:ln>
        <a:effectLst/>
        <a:scene3d>
          <a:camera prst="orthographicFront">
            <a:rot lat="0" lon="0" rev="0"/>
          </a:camera>
          <a:lightRig rig="glow" dir="t">
            <a:rot lat="0" lon="0" rev="4800000"/>
          </a:lightRig>
        </a:scene3d>
        <a:sp3d prstMaterial="matte">
          <a:bevelT w="127000" h="63500"/>
        </a:sp3d>
      </dgm:spPr>
      <dgm:t>
        <a:bodyPr/>
        <a:lstStyle/>
        <a:p>
          <a:pPr rtl="1"/>
          <a:endParaRPr lang="ar-EG">
            <a:solidFill>
              <a:sysClr val="window" lastClr="FFFFFF"/>
            </a:solidFill>
            <a:latin typeface="Calibri"/>
            <a:ea typeface="+mn-ea"/>
            <a:cs typeface="Arial"/>
          </a:endParaRPr>
        </a:p>
      </dgm:t>
    </dgm:pt>
    <dgm:pt modelId="{86351D6D-823E-4DE7-94A7-C15DBB5A2BDE}">
      <dgm:prSet phldrT="[Text]" custT="1"/>
      <dgm:spPr>
        <a:xfrm>
          <a:off x="3854410" y="2508210"/>
          <a:ext cx="2508051" cy="1504830"/>
        </a:xfrm>
        <a:prstGeom prst="roundRect">
          <a:avLst>
            <a:gd name="adj" fmla="val 10000"/>
          </a:avLst>
        </a:prstGeom>
        <a:solidFill>
          <a:srgbClr val="7E007E"/>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إن العلاقة مع الآخرين من الأساسيات</a:t>
          </a:r>
          <a:endParaRPr lang="ar-EG" sz="28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BC12852E-DC15-4B2D-A079-2308A349A2EA}" type="parTrans" cxnId="{70448393-D385-4495-8C4F-88E3398E072F}">
      <dgm:prSet/>
      <dgm:spPr/>
      <dgm:t>
        <a:bodyPr/>
        <a:lstStyle/>
        <a:p>
          <a:pPr rtl="1"/>
          <a:endParaRPr lang="ar-EG"/>
        </a:p>
      </dgm:t>
    </dgm:pt>
    <dgm:pt modelId="{3841A02D-0A8A-4AAF-A72E-4610E0BAC007}" type="sibTrans" cxnId="{70448393-D385-4495-8C4F-88E3398E072F}">
      <dgm:prSet/>
      <dgm:spPr>
        <a:xfrm rot="10800000">
          <a:off x="3101994" y="2949627"/>
          <a:ext cx="531706" cy="621996"/>
        </a:xfrm>
        <a:prstGeom prst="rightArrow">
          <a:avLst>
            <a:gd name="adj1" fmla="val 60000"/>
            <a:gd name="adj2" fmla="val 50000"/>
          </a:avLst>
        </a:prstGeom>
        <a:solidFill>
          <a:srgbClr val="7E007E"/>
        </a:solidFill>
        <a:ln>
          <a:noFill/>
        </a:ln>
        <a:effectLst/>
        <a:scene3d>
          <a:camera prst="orthographicFront">
            <a:rot lat="0" lon="0" rev="0"/>
          </a:camera>
          <a:lightRig rig="glow" dir="t">
            <a:rot lat="0" lon="0" rev="4800000"/>
          </a:lightRig>
        </a:scene3d>
        <a:sp3d prstMaterial="matte">
          <a:bevelT w="127000" h="63500"/>
        </a:sp3d>
      </dgm:spPr>
      <dgm:t>
        <a:bodyPr/>
        <a:lstStyle/>
        <a:p>
          <a:pPr rtl="1"/>
          <a:endParaRPr lang="ar-EG">
            <a:solidFill>
              <a:sysClr val="window" lastClr="FFFFFF"/>
            </a:solidFill>
            <a:latin typeface="Calibri"/>
            <a:ea typeface="+mn-ea"/>
            <a:cs typeface="Arial"/>
          </a:endParaRPr>
        </a:p>
      </dgm:t>
    </dgm:pt>
    <dgm:pt modelId="{C7A01102-1848-494A-859E-E5C1D6A45EE4}">
      <dgm:prSet phldrT="[Text]" custT="1"/>
      <dgm:spPr>
        <a:xfrm>
          <a:off x="343138" y="2508210"/>
          <a:ext cx="2508051" cy="1504830"/>
        </a:xfrm>
        <a:prstGeom prst="roundRect">
          <a:avLst>
            <a:gd name="adj" fmla="val 10000"/>
          </a:avLst>
        </a:prstGeom>
        <a:solidFill>
          <a:srgbClr val="4EB1BE"/>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EG" sz="28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rPr>
            <a:t> </a:t>
          </a: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إن الإنسان يسعى للتطور والنمو</a:t>
          </a:r>
          <a:endParaRPr lang="ar-EG" sz="28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807A7C6D-F1C6-47BA-B6EB-AC9E9BE3E964}" type="parTrans" cxnId="{240C0450-07A5-4FDD-8935-5807A1A2745D}">
      <dgm:prSet/>
      <dgm:spPr/>
      <dgm:t>
        <a:bodyPr/>
        <a:lstStyle/>
        <a:p>
          <a:pPr rtl="1"/>
          <a:endParaRPr lang="ar-EG"/>
        </a:p>
      </dgm:t>
    </dgm:pt>
    <dgm:pt modelId="{67E47CFC-8A61-4C83-9758-63683FAD3F13}" type="sibTrans" cxnId="{240C0450-07A5-4FDD-8935-5807A1A2745D}">
      <dgm:prSet/>
      <dgm:spPr>
        <a:solidFill>
          <a:srgbClr val="4EB1BE"/>
        </a:solidFill>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B0C02E70-1988-4F49-9213-A224CFE1371E}" type="pres">
      <dgm:prSet presAssocID="{700F5A33-CC58-46DD-9D92-386D8D606291}" presName="diagram" presStyleCnt="0">
        <dgm:presLayoutVars>
          <dgm:dir val="rev"/>
          <dgm:resizeHandles val="exact"/>
        </dgm:presLayoutVars>
      </dgm:prSet>
      <dgm:spPr/>
      <dgm:t>
        <a:bodyPr/>
        <a:lstStyle/>
        <a:p>
          <a:endParaRPr lang="en-US"/>
        </a:p>
      </dgm:t>
    </dgm:pt>
    <dgm:pt modelId="{554AB2BC-3F98-410D-B314-AA6E511DA0E0}" type="pres">
      <dgm:prSet presAssocID="{6663D78A-A812-447F-90E5-3711F8D5BFF6}" presName="node" presStyleLbl="node1" presStyleIdx="0" presStyleCnt="4" custScaleX="96678">
        <dgm:presLayoutVars>
          <dgm:bulletEnabled val="1"/>
        </dgm:presLayoutVars>
      </dgm:prSet>
      <dgm:spPr/>
      <dgm:t>
        <a:bodyPr/>
        <a:lstStyle/>
        <a:p>
          <a:endParaRPr lang="en-US"/>
        </a:p>
      </dgm:t>
    </dgm:pt>
    <dgm:pt modelId="{EEFAB890-40D4-426E-A777-181370B72B9B}" type="pres">
      <dgm:prSet presAssocID="{37294A19-BFBF-4C48-985A-E84E1A1F6046}" presName="sibTrans" presStyleLbl="sibTrans2D1" presStyleIdx="0" presStyleCnt="3"/>
      <dgm:spPr/>
      <dgm:t>
        <a:bodyPr/>
        <a:lstStyle/>
        <a:p>
          <a:endParaRPr lang="en-US"/>
        </a:p>
      </dgm:t>
    </dgm:pt>
    <dgm:pt modelId="{12C8C8A6-288C-44DA-A4D1-1324E6CA9D5D}" type="pres">
      <dgm:prSet presAssocID="{37294A19-BFBF-4C48-985A-E84E1A1F6046}" presName="connectorText" presStyleLbl="sibTrans2D1" presStyleIdx="0" presStyleCnt="3"/>
      <dgm:spPr/>
      <dgm:t>
        <a:bodyPr/>
        <a:lstStyle/>
        <a:p>
          <a:endParaRPr lang="en-US"/>
        </a:p>
      </dgm:t>
    </dgm:pt>
    <dgm:pt modelId="{96080C62-59C0-41ED-8B53-3002ABC8BF02}" type="pres">
      <dgm:prSet presAssocID="{6659AA49-93E9-4E2A-BCBD-A3619098BA07}" presName="node" presStyleLbl="node1" presStyleIdx="1" presStyleCnt="4">
        <dgm:presLayoutVars>
          <dgm:bulletEnabled val="1"/>
        </dgm:presLayoutVars>
      </dgm:prSet>
      <dgm:spPr/>
      <dgm:t>
        <a:bodyPr/>
        <a:lstStyle/>
        <a:p>
          <a:endParaRPr lang="en-US"/>
        </a:p>
      </dgm:t>
    </dgm:pt>
    <dgm:pt modelId="{4D1C541D-1169-4ADD-B34C-069C4E0858C6}" type="pres">
      <dgm:prSet presAssocID="{5402ABD4-E2ED-4170-9563-52B0F1EE14C0}" presName="sibTrans" presStyleLbl="sibTrans2D1" presStyleIdx="1" presStyleCnt="3" custAng="21542904"/>
      <dgm:spPr/>
      <dgm:t>
        <a:bodyPr/>
        <a:lstStyle/>
        <a:p>
          <a:endParaRPr lang="en-US"/>
        </a:p>
      </dgm:t>
    </dgm:pt>
    <dgm:pt modelId="{E06779BD-40A7-4BDB-8A51-F695E2FB14CB}" type="pres">
      <dgm:prSet presAssocID="{5402ABD4-E2ED-4170-9563-52B0F1EE14C0}" presName="connectorText" presStyleLbl="sibTrans2D1" presStyleIdx="1" presStyleCnt="3"/>
      <dgm:spPr/>
      <dgm:t>
        <a:bodyPr/>
        <a:lstStyle/>
        <a:p>
          <a:endParaRPr lang="en-US"/>
        </a:p>
      </dgm:t>
    </dgm:pt>
    <dgm:pt modelId="{10FB1D2B-9576-4458-9166-35B08F36B016}" type="pres">
      <dgm:prSet presAssocID="{86351D6D-823E-4DE7-94A7-C15DBB5A2BDE}" presName="node" presStyleLbl="node1" presStyleIdx="2" presStyleCnt="4" custScaleX="96678">
        <dgm:presLayoutVars>
          <dgm:bulletEnabled val="1"/>
        </dgm:presLayoutVars>
      </dgm:prSet>
      <dgm:spPr/>
      <dgm:t>
        <a:bodyPr/>
        <a:lstStyle/>
        <a:p>
          <a:endParaRPr lang="en-US"/>
        </a:p>
      </dgm:t>
    </dgm:pt>
    <dgm:pt modelId="{478881D6-2AED-4B33-A777-5A6A42527F9C}" type="pres">
      <dgm:prSet presAssocID="{3841A02D-0A8A-4AAF-A72E-4610E0BAC007}" presName="sibTrans" presStyleLbl="sibTrans2D1" presStyleIdx="2" presStyleCnt="3"/>
      <dgm:spPr/>
      <dgm:t>
        <a:bodyPr/>
        <a:lstStyle/>
        <a:p>
          <a:endParaRPr lang="en-US"/>
        </a:p>
      </dgm:t>
    </dgm:pt>
    <dgm:pt modelId="{BA6E4F4F-B07E-4188-8B7A-6522B8C6F82E}" type="pres">
      <dgm:prSet presAssocID="{3841A02D-0A8A-4AAF-A72E-4610E0BAC007}" presName="connectorText" presStyleLbl="sibTrans2D1" presStyleIdx="2" presStyleCnt="3"/>
      <dgm:spPr/>
      <dgm:t>
        <a:bodyPr/>
        <a:lstStyle/>
        <a:p>
          <a:endParaRPr lang="en-US"/>
        </a:p>
      </dgm:t>
    </dgm:pt>
    <dgm:pt modelId="{EB2AAEEF-F71B-41E7-BCAC-897241751712}" type="pres">
      <dgm:prSet presAssocID="{C7A01102-1848-494A-859E-E5C1D6A45EE4}" presName="node" presStyleLbl="node1" presStyleIdx="3" presStyleCnt="4">
        <dgm:presLayoutVars>
          <dgm:bulletEnabled val="1"/>
        </dgm:presLayoutVars>
      </dgm:prSet>
      <dgm:spPr/>
      <dgm:t>
        <a:bodyPr/>
        <a:lstStyle/>
        <a:p>
          <a:endParaRPr lang="en-US"/>
        </a:p>
      </dgm:t>
    </dgm:pt>
  </dgm:ptLst>
  <dgm:cxnLst>
    <dgm:cxn modelId="{240C0450-07A5-4FDD-8935-5807A1A2745D}" srcId="{700F5A33-CC58-46DD-9D92-386D8D606291}" destId="{C7A01102-1848-494A-859E-E5C1D6A45EE4}" srcOrd="3" destOrd="0" parTransId="{807A7C6D-F1C6-47BA-B6EB-AC9E9BE3E964}" sibTransId="{67E47CFC-8A61-4C83-9758-63683FAD3F13}"/>
    <dgm:cxn modelId="{E1BE6F14-7D65-4DD2-AA2E-EA8B0F1521CB}" srcId="{700F5A33-CC58-46DD-9D92-386D8D606291}" destId="{6663D78A-A812-447F-90E5-3711F8D5BFF6}" srcOrd="0" destOrd="0" parTransId="{8988696D-C7CC-45AD-A76A-4E2FEBE55F6E}" sibTransId="{37294A19-BFBF-4C48-985A-E84E1A1F6046}"/>
    <dgm:cxn modelId="{805BD96F-F2AD-49FF-8C38-5033EC2A2B50}" type="presOf" srcId="{6663D78A-A812-447F-90E5-3711F8D5BFF6}" destId="{554AB2BC-3F98-410D-B314-AA6E511DA0E0}" srcOrd="0" destOrd="0" presId="urn:microsoft.com/office/officeart/2005/8/layout/process5"/>
    <dgm:cxn modelId="{04A5FEE6-66E7-4333-9BD8-E3E05BCE666B}" type="presOf" srcId="{37294A19-BFBF-4C48-985A-E84E1A1F6046}" destId="{12C8C8A6-288C-44DA-A4D1-1324E6CA9D5D}" srcOrd="1" destOrd="0" presId="urn:microsoft.com/office/officeart/2005/8/layout/process5"/>
    <dgm:cxn modelId="{E26F1883-FA53-4943-ADCA-C909BD315335}" type="presOf" srcId="{C7A01102-1848-494A-859E-E5C1D6A45EE4}" destId="{EB2AAEEF-F71B-41E7-BCAC-897241751712}" srcOrd="0" destOrd="0" presId="urn:microsoft.com/office/officeart/2005/8/layout/process5"/>
    <dgm:cxn modelId="{8491290A-4F41-46EE-A167-E626BA9A280A}" type="presOf" srcId="{3841A02D-0A8A-4AAF-A72E-4610E0BAC007}" destId="{478881D6-2AED-4B33-A777-5A6A42527F9C}" srcOrd="0" destOrd="0" presId="urn:microsoft.com/office/officeart/2005/8/layout/process5"/>
    <dgm:cxn modelId="{DAA60B59-9BF7-40F4-A2B0-F0E5FBE05F3D}" type="presOf" srcId="{86351D6D-823E-4DE7-94A7-C15DBB5A2BDE}" destId="{10FB1D2B-9576-4458-9166-35B08F36B016}" srcOrd="0" destOrd="0" presId="urn:microsoft.com/office/officeart/2005/8/layout/process5"/>
    <dgm:cxn modelId="{D03EDA6F-74D0-40E4-B6DE-AB0FD2895979}" type="presOf" srcId="{37294A19-BFBF-4C48-985A-E84E1A1F6046}" destId="{EEFAB890-40D4-426E-A777-181370B72B9B}" srcOrd="0" destOrd="0" presId="urn:microsoft.com/office/officeart/2005/8/layout/process5"/>
    <dgm:cxn modelId="{A2287C4A-C3DD-4F0B-8732-FD95BA6D63C8}" srcId="{700F5A33-CC58-46DD-9D92-386D8D606291}" destId="{6659AA49-93E9-4E2A-BCBD-A3619098BA07}" srcOrd="1" destOrd="0" parTransId="{458EB3F2-8C44-4069-9189-03FCCC22939E}" sibTransId="{5402ABD4-E2ED-4170-9563-52B0F1EE14C0}"/>
    <dgm:cxn modelId="{626BAE53-0DEB-4BD9-8F82-F2E9F696712B}" type="presOf" srcId="{5402ABD4-E2ED-4170-9563-52B0F1EE14C0}" destId="{E06779BD-40A7-4BDB-8A51-F695E2FB14CB}" srcOrd="1" destOrd="0" presId="urn:microsoft.com/office/officeart/2005/8/layout/process5"/>
    <dgm:cxn modelId="{2CB16B0D-8916-4BCA-B99A-44FF9F2BB104}" type="presOf" srcId="{3841A02D-0A8A-4AAF-A72E-4610E0BAC007}" destId="{BA6E4F4F-B07E-4188-8B7A-6522B8C6F82E}" srcOrd="1" destOrd="0" presId="urn:microsoft.com/office/officeart/2005/8/layout/process5"/>
    <dgm:cxn modelId="{C9891E1E-F19D-4904-98C7-617841707DB0}" type="presOf" srcId="{6659AA49-93E9-4E2A-BCBD-A3619098BA07}" destId="{96080C62-59C0-41ED-8B53-3002ABC8BF02}" srcOrd="0" destOrd="0" presId="urn:microsoft.com/office/officeart/2005/8/layout/process5"/>
    <dgm:cxn modelId="{B5DBD3A7-2169-4F3D-8366-79233EA2FEC2}" type="presOf" srcId="{700F5A33-CC58-46DD-9D92-386D8D606291}" destId="{B0C02E70-1988-4F49-9213-A224CFE1371E}" srcOrd="0" destOrd="0" presId="urn:microsoft.com/office/officeart/2005/8/layout/process5"/>
    <dgm:cxn modelId="{70448393-D385-4495-8C4F-88E3398E072F}" srcId="{700F5A33-CC58-46DD-9D92-386D8D606291}" destId="{86351D6D-823E-4DE7-94A7-C15DBB5A2BDE}" srcOrd="2" destOrd="0" parTransId="{BC12852E-DC15-4B2D-A079-2308A349A2EA}" sibTransId="{3841A02D-0A8A-4AAF-A72E-4610E0BAC007}"/>
    <dgm:cxn modelId="{E947E96C-2491-49A9-8D36-9A9C4192AB48}" type="presOf" srcId="{5402ABD4-E2ED-4170-9563-52B0F1EE14C0}" destId="{4D1C541D-1169-4ADD-B34C-069C4E0858C6}" srcOrd="0" destOrd="0" presId="urn:microsoft.com/office/officeart/2005/8/layout/process5"/>
    <dgm:cxn modelId="{E76BC431-0261-49B4-8AFF-FE40AC1D344B}" type="presParOf" srcId="{B0C02E70-1988-4F49-9213-A224CFE1371E}" destId="{554AB2BC-3F98-410D-B314-AA6E511DA0E0}" srcOrd="0" destOrd="0" presId="urn:microsoft.com/office/officeart/2005/8/layout/process5"/>
    <dgm:cxn modelId="{40962150-102D-4DB5-AE44-8A4EFC24C00A}" type="presParOf" srcId="{B0C02E70-1988-4F49-9213-A224CFE1371E}" destId="{EEFAB890-40D4-426E-A777-181370B72B9B}" srcOrd="1" destOrd="0" presId="urn:microsoft.com/office/officeart/2005/8/layout/process5"/>
    <dgm:cxn modelId="{55886C87-DF47-4ADF-96B4-33BEA7D72CAE}" type="presParOf" srcId="{EEFAB890-40D4-426E-A777-181370B72B9B}" destId="{12C8C8A6-288C-44DA-A4D1-1324E6CA9D5D}" srcOrd="0" destOrd="0" presId="urn:microsoft.com/office/officeart/2005/8/layout/process5"/>
    <dgm:cxn modelId="{7B3CD3BE-0073-411E-A47E-35D952FB5D72}" type="presParOf" srcId="{B0C02E70-1988-4F49-9213-A224CFE1371E}" destId="{96080C62-59C0-41ED-8B53-3002ABC8BF02}" srcOrd="2" destOrd="0" presId="urn:microsoft.com/office/officeart/2005/8/layout/process5"/>
    <dgm:cxn modelId="{28099FA4-2F80-4E38-9484-BDF1E992545A}" type="presParOf" srcId="{B0C02E70-1988-4F49-9213-A224CFE1371E}" destId="{4D1C541D-1169-4ADD-B34C-069C4E0858C6}" srcOrd="3" destOrd="0" presId="urn:microsoft.com/office/officeart/2005/8/layout/process5"/>
    <dgm:cxn modelId="{7907EB5B-052F-40D9-871D-520B1057A374}" type="presParOf" srcId="{4D1C541D-1169-4ADD-B34C-069C4E0858C6}" destId="{E06779BD-40A7-4BDB-8A51-F695E2FB14CB}" srcOrd="0" destOrd="0" presId="urn:microsoft.com/office/officeart/2005/8/layout/process5"/>
    <dgm:cxn modelId="{D8A8A2CE-21B5-4A03-997A-B9E87EC83EF1}" type="presParOf" srcId="{B0C02E70-1988-4F49-9213-A224CFE1371E}" destId="{10FB1D2B-9576-4458-9166-35B08F36B016}" srcOrd="4" destOrd="0" presId="urn:microsoft.com/office/officeart/2005/8/layout/process5"/>
    <dgm:cxn modelId="{A0E168FB-4E0E-426B-9DD2-17D2317745D9}" type="presParOf" srcId="{B0C02E70-1988-4F49-9213-A224CFE1371E}" destId="{478881D6-2AED-4B33-A777-5A6A42527F9C}" srcOrd="5" destOrd="0" presId="urn:microsoft.com/office/officeart/2005/8/layout/process5"/>
    <dgm:cxn modelId="{5D193ED7-E611-43B3-AB74-8F4A6B2407A9}" type="presParOf" srcId="{478881D6-2AED-4B33-A777-5A6A42527F9C}" destId="{BA6E4F4F-B07E-4188-8B7A-6522B8C6F82E}" srcOrd="0" destOrd="0" presId="urn:microsoft.com/office/officeart/2005/8/layout/process5"/>
    <dgm:cxn modelId="{777BC042-621C-4846-B2FE-4EF60EFB1EB8}" type="presParOf" srcId="{B0C02E70-1988-4F49-9213-A224CFE1371E}" destId="{EB2AAEEF-F71B-41E7-BCAC-897241751712}" srcOrd="6"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5C317531-D4F1-4110-8F0E-3DE6C20188F8}" type="doc">
      <dgm:prSet loTypeId="urn:microsoft.com/office/officeart/2005/8/layout/cycle1" loCatId="cycle" qsTypeId="urn:microsoft.com/office/officeart/2005/8/quickstyle/3d1" qsCatId="3D" csTypeId="urn:microsoft.com/office/officeart/2005/8/colors/colorful2" csCatId="colorful" phldr="1"/>
      <dgm:spPr/>
      <dgm:t>
        <a:bodyPr/>
        <a:lstStyle/>
        <a:p>
          <a:pPr rtl="1"/>
          <a:endParaRPr lang="ar-EG"/>
        </a:p>
      </dgm:t>
    </dgm:pt>
    <dgm:pt modelId="{F4D17BD3-FABF-4333-B555-9DD63BCEFD6A}">
      <dgm:prSet phldrT="[Text]" custT="1"/>
      <dgm:spPr/>
      <dgm:t>
        <a:bodyPr/>
        <a:lstStyle/>
        <a:p>
          <a:pPr rtl="1"/>
          <a:r>
            <a:rPr lang="ar-SA" sz="3600" b="1" dirty="0">
              <a:solidFill>
                <a:schemeClr val="accent1">
                  <a:lumMod val="75000"/>
                </a:schemeClr>
              </a:solidFill>
              <a:latin typeface="Traditional Arabic" pitchFamily="18" charset="-78"/>
              <a:ea typeface="Calibri"/>
              <a:cs typeface="Traditional Arabic" pitchFamily="18" charset="-78"/>
            </a:rPr>
            <a:t>دافعية</a:t>
          </a:r>
          <a:endParaRPr lang="ar-EG" sz="3600" dirty="0">
            <a:solidFill>
              <a:schemeClr val="accent1">
                <a:lumMod val="75000"/>
              </a:schemeClr>
            </a:solidFill>
          </a:endParaRPr>
        </a:p>
      </dgm:t>
    </dgm:pt>
    <dgm:pt modelId="{5D75F589-29D8-4480-8811-D8F44FD7235E}" type="parTrans" cxnId="{EE5D51F8-EDEB-4BF4-BEB2-3A1BD4B5F0D8}">
      <dgm:prSet/>
      <dgm:spPr/>
      <dgm:t>
        <a:bodyPr/>
        <a:lstStyle/>
        <a:p>
          <a:pPr rtl="1"/>
          <a:endParaRPr lang="ar-EG"/>
        </a:p>
      </dgm:t>
    </dgm:pt>
    <dgm:pt modelId="{343BEAD9-7971-457E-B4D2-DA8115EF803F}" type="sibTrans" cxnId="{EE5D51F8-EDEB-4BF4-BEB2-3A1BD4B5F0D8}">
      <dgm:prSet/>
      <dgm:spPr/>
      <dgm:t>
        <a:bodyPr/>
        <a:lstStyle/>
        <a:p>
          <a:pPr rtl="1"/>
          <a:endParaRPr lang="ar-EG"/>
        </a:p>
      </dgm:t>
    </dgm:pt>
    <dgm:pt modelId="{73DAAEAD-3539-4382-B51A-FB71351AC0F3}">
      <dgm:prSet phldrT="[Text]" custT="1"/>
      <dgm:spPr/>
      <dgm:t>
        <a:bodyPr/>
        <a:lstStyle/>
        <a:p>
          <a:pPr rtl="1"/>
          <a:r>
            <a:rPr lang="ar-SA" sz="3600" b="1" dirty="0">
              <a:solidFill>
                <a:schemeClr val="accent1">
                  <a:lumMod val="75000"/>
                </a:schemeClr>
              </a:solidFill>
              <a:latin typeface="Traditional Arabic" pitchFamily="18" charset="-78"/>
              <a:ea typeface="Calibri"/>
              <a:cs typeface="Traditional Arabic" pitchFamily="18" charset="-78"/>
            </a:rPr>
            <a:t>تكامل</a:t>
          </a:r>
          <a:endParaRPr lang="ar-EG" sz="3600" dirty="0">
            <a:solidFill>
              <a:schemeClr val="accent1">
                <a:lumMod val="75000"/>
              </a:schemeClr>
            </a:solidFill>
          </a:endParaRPr>
        </a:p>
      </dgm:t>
    </dgm:pt>
    <dgm:pt modelId="{5275414C-7AB0-415B-97AC-116D293652FE}" type="parTrans" cxnId="{45D148FD-FB46-442A-B24C-94ED34C54474}">
      <dgm:prSet/>
      <dgm:spPr/>
      <dgm:t>
        <a:bodyPr/>
        <a:lstStyle/>
        <a:p>
          <a:pPr rtl="1"/>
          <a:endParaRPr lang="ar-EG"/>
        </a:p>
      </dgm:t>
    </dgm:pt>
    <dgm:pt modelId="{635962D4-E7BE-424E-BCAD-BD988B00680A}" type="sibTrans" cxnId="{45D148FD-FB46-442A-B24C-94ED34C54474}">
      <dgm:prSet/>
      <dgm:spPr/>
      <dgm:t>
        <a:bodyPr/>
        <a:lstStyle/>
        <a:p>
          <a:pPr rtl="1"/>
          <a:endParaRPr lang="ar-EG"/>
        </a:p>
      </dgm:t>
    </dgm:pt>
    <dgm:pt modelId="{18141468-E215-4C11-A435-B812673FF74E}">
      <dgm:prSet phldrT="[Text]" custT="1"/>
      <dgm:spPr/>
      <dgm:t>
        <a:bodyPr/>
        <a:lstStyle/>
        <a:p>
          <a:pPr rtl="1"/>
          <a:r>
            <a:rPr lang="ar-SA" sz="3600" b="1" dirty="0">
              <a:solidFill>
                <a:schemeClr val="accent1">
                  <a:lumMod val="75000"/>
                </a:schemeClr>
              </a:solidFill>
              <a:latin typeface="Traditional Arabic" pitchFamily="18" charset="-78"/>
              <a:ea typeface="Calibri"/>
              <a:cs typeface="Traditional Arabic" pitchFamily="18" charset="-78"/>
            </a:rPr>
            <a:t>تنظيم</a:t>
          </a:r>
          <a:endParaRPr lang="ar-EG" sz="3600" dirty="0">
            <a:solidFill>
              <a:schemeClr val="accent1">
                <a:lumMod val="75000"/>
              </a:schemeClr>
            </a:solidFill>
          </a:endParaRPr>
        </a:p>
      </dgm:t>
    </dgm:pt>
    <dgm:pt modelId="{F2F51AE9-CAEB-434F-8B67-C9BB8A4A69FF}" type="parTrans" cxnId="{141691AA-3544-44B3-90F7-354AC9D464A0}">
      <dgm:prSet/>
      <dgm:spPr/>
      <dgm:t>
        <a:bodyPr/>
        <a:lstStyle/>
        <a:p>
          <a:pPr rtl="1"/>
          <a:endParaRPr lang="ar-EG"/>
        </a:p>
      </dgm:t>
    </dgm:pt>
    <dgm:pt modelId="{3DF35D29-87CA-4B29-9EAB-0D4B7D823F37}" type="sibTrans" cxnId="{141691AA-3544-44B3-90F7-354AC9D464A0}">
      <dgm:prSet/>
      <dgm:spPr/>
      <dgm:t>
        <a:bodyPr/>
        <a:lstStyle/>
        <a:p>
          <a:pPr rtl="1"/>
          <a:endParaRPr lang="ar-EG"/>
        </a:p>
      </dgm:t>
    </dgm:pt>
    <dgm:pt modelId="{2809334F-DC39-4F34-B824-C3450F8CEC73}">
      <dgm:prSet phldrT="[Text]" custT="1"/>
      <dgm:spPr/>
      <dgm:t>
        <a:bodyPr/>
        <a:lstStyle/>
        <a:p>
          <a:pPr rtl="1"/>
          <a:r>
            <a:rPr lang="ar-SA" sz="3600" b="1" dirty="0">
              <a:solidFill>
                <a:schemeClr val="accent1">
                  <a:lumMod val="75000"/>
                </a:schemeClr>
              </a:solidFill>
              <a:latin typeface="Traditional Arabic" pitchFamily="18" charset="-78"/>
              <a:ea typeface="Calibri"/>
              <a:cs typeface="Traditional Arabic" pitchFamily="18" charset="-78"/>
            </a:rPr>
            <a:t>بلورة</a:t>
          </a:r>
          <a:endParaRPr lang="ar-EG" sz="3600" dirty="0">
            <a:solidFill>
              <a:schemeClr val="accent1">
                <a:lumMod val="75000"/>
              </a:schemeClr>
            </a:solidFill>
          </a:endParaRPr>
        </a:p>
      </dgm:t>
    </dgm:pt>
    <dgm:pt modelId="{F69EFE85-BACC-447B-A404-109CF0AE98D9}" type="parTrans" cxnId="{B679F36B-9D66-4720-A8A5-C92DAEA7CEDB}">
      <dgm:prSet/>
      <dgm:spPr/>
      <dgm:t>
        <a:bodyPr/>
        <a:lstStyle/>
        <a:p>
          <a:pPr rtl="1"/>
          <a:endParaRPr lang="ar-EG"/>
        </a:p>
      </dgm:t>
    </dgm:pt>
    <dgm:pt modelId="{B6563B56-582E-4960-A6F2-74675079BECA}" type="sibTrans" cxnId="{B679F36B-9D66-4720-A8A5-C92DAEA7CEDB}">
      <dgm:prSet/>
      <dgm:spPr/>
      <dgm:t>
        <a:bodyPr/>
        <a:lstStyle/>
        <a:p>
          <a:pPr rtl="1"/>
          <a:endParaRPr lang="ar-EG"/>
        </a:p>
      </dgm:t>
    </dgm:pt>
    <dgm:pt modelId="{93E55429-8135-4879-BD8F-55BBA8CA5A3D}" type="pres">
      <dgm:prSet presAssocID="{5C317531-D4F1-4110-8F0E-3DE6C20188F8}" presName="cycle" presStyleCnt="0">
        <dgm:presLayoutVars>
          <dgm:dir/>
          <dgm:resizeHandles val="exact"/>
        </dgm:presLayoutVars>
      </dgm:prSet>
      <dgm:spPr/>
      <dgm:t>
        <a:bodyPr/>
        <a:lstStyle/>
        <a:p>
          <a:endParaRPr lang="en-US"/>
        </a:p>
      </dgm:t>
    </dgm:pt>
    <dgm:pt modelId="{9CE5854C-45E8-4294-9F0D-9F97ACE34872}" type="pres">
      <dgm:prSet presAssocID="{F4D17BD3-FABF-4333-B555-9DD63BCEFD6A}" presName="dummy" presStyleCnt="0"/>
      <dgm:spPr/>
    </dgm:pt>
    <dgm:pt modelId="{36E45EE5-654B-469B-A087-EAFD33C41431}" type="pres">
      <dgm:prSet presAssocID="{F4D17BD3-FABF-4333-B555-9DD63BCEFD6A}" presName="node" presStyleLbl="revTx" presStyleIdx="0" presStyleCnt="4">
        <dgm:presLayoutVars>
          <dgm:bulletEnabled val="1"/>
        </dgm:presLayoutVars>
      </dgm:prSet>
      <dgm:spPr/>
      <dgm:t>
        <a:bodyPr/>
        <a:lstStyle/>
        <a:p>
          <a:endParaRPr lang="en-US"/>
        </a:p>
      </dgm:t>
    </dgm:pt>
    <dgm:pt modelId="{5A0B736B-183E-455E-943F-369D3EE007CB}" type="pres">
      <dgm:prSet presAssocID="{343BEAD9-7971-457E-B4D2-DA8115EF803F}" presName="sibTrans" presStyleLbl="node1" presStyleIdx="0" presStyleCnt="4"/>
      <dgm:spPr/>
      <dgm:t>
        <a:bodyPr/>
        <a:lstStyle/>
        <a:p>
          <a:endParaRPr lang="en-US"/>
        </a:p>
      </dgm:t>
    </dgm:pt>
    <dgm:pt modelId="{DDD90E08-B828-4F89-BD31-C64DF23D14AC}" type="pres">
      <dgm:prSet presAssocID="{73DAAEAD-3539-4382-B51A-FB71351AC0F3}" presName="dummy" presStyleCnt="0"/>
      <dgm:spPr/>
    </dgm:pt>
    <dgm:pt modelId="{D0F9F06A-A6F1-4208-9575-76663DB0E77D}" type="pres">
      <dgm:prSet presAssocID="{73DAAEAD-3539-4382-B51A-FB71351AC0F3}" presName="node" presStyleLbl="revTx" presStyleIdx="1" presStyleCnt="4">
        <dgm:presLayoutVars>
          <dgm:bulletEnabled val="1"/>
        </dgm:presLayoutVars>
      </dgm:prSet>
      <dgm:spPr/>
      <dgm:t>
        <a:bodyPr/>
        <a:lstStyle/>
        <a:p>
          <a:endParaRPr lang="en-US"/>
        </a:p>
      </dgm:t>
    </dgm:pt>
    <dgm:pt modelId="{6108AADF-25F5-45C5-8EAA-997719B69C6D}" type="pres">
      <dgm:prSet presAssocID="{635962D4-E7BE-424E-BCAD-BD988B00680A}" presName="sibTrans" presStyleLbl="node1" presStyleIdx="1" presStyleCnt="4"/>
      <dgm:spPr/>
      <dgm:t>
        <a:bodyPr/>
        <a:lstStyle/>
        <a:p>
          <a:endParaRPr lang="en-US"/>
        </a:p>
      </dgm:t>
    </dgm:pt>
    <dgm:pt modelId="{F0699B31-90FB-40A1-A5DB-8EB220D86345}" type="pres">
      <dgm:prSet presAssocID="{18141468-E215-4C11-A435-B812673FF74E}" presName="dummy" presStyleCnt="0"/>
      <dgm:spPr/>
    </dgm:pt>
    <dgm:pt modelId="{103BE3C0-9F34-4F4B-AB75-6A20C60511B7}" type="pres">
      <dgm:prSet presAssocID="{18141468-E215-4C11-A435-B812673FF74E}" presName="node" presStyleLbl="revTx" presStyleIdx="2" presStyleCnt="4">
        <dgm:presLayoutVars>
          <dgm:bulletEnabled val="1"/>
        </dgm:presLayoutVars>
      </dgm:prSet>
      <dgm:spPr/>
      <dgm:t>
        <a:bodyPr/>
        <a:lstStyle/>
        <a:p>
          <a:endParaRPr lang="en-US"/>
        </a:p>
      </dgm:t>
    </dgm:pt>
    <dgm:pt modelId="{F04F3D1B-36D8-4B60-9385-50935FA6CE67}" type="pres">
      <dgm:prSet presAssocID="{3DF35D29-87CA-4B29-9EAB-0D4B7D823F37}" presName="sibTrans" presStyleLbl="node1" presStyleIdx="2" presStyleCnt="4"/>
      <dgm:spPr/>
      <dgm:t>
        <a:bodyPr/>
        <a:lstStyle/>
        <a:p>
          <a:endParaRPr lang="en-US"/>
        </a:p>
      </dgm:t>
    </dgm:pt>
    <dgm:pt modelId="{857D8A22-8E16-4F0A-A135-A0D37B24732A}" type="pres">
      <dgm:prSet presAssocID="{2809334F-DC39-4F34-B824-C3450F8CEC73}" presName="dummy" presStyleCnt="0"/>
      <dgm:spPr/>
    </dgm:pt>
    <dgm:pt modelId="{207F3C65-4D4D-4C48-99CE-14A3B276E39E}" type="pres">
      <dgm:prSet presAssocID="{2809334F-DC39-4F34-B824-C3450F8CEC73}" presName="node" presStyleLbl="revTx" presStyleIdx="3" presStyleCnt="4">
        <dgm:presLayoutVars>
          <dgm:bulletEnabled val="1"/>
        </dgm:presLayoutVars>
      </dgm:prSet>
      <dgm:spPr/>
      <dgm:t>
        <a:bodyPr/>
        <a:lstStyle/>
        <a:p>
          <a:endParaRPr lang="en-US"/>
        </a:p>
      </dgm:t>
    </dgm:pt>
    <dgm:pt modelId="{11DEFCF0-B2D4-467A-A9FB-1AE26586C242}" type="pres">
      <dgm:prSet presAssocID="{B6563B56-582E-4960-A6F2-74675079BECA}" presName="sibTrans" presStyleLbl="node1" presStyleIdx="3" presStyleCnt="4"/>
      <dgm:spPr/>
      <dgm:t>
        <a:bodyPr/>
        <a:lstStyle/>
        <a:p>
          <a:endParaRPr lang="en-US"/>
        </a:p>
      </dgm:t>
    </dgm:pt>
  </dgm:ptLst>
  <dgm:cxnLst>
    <dgm:cxn modelId="{7E61566A-FB2D-46AC-A27D-2C40A16BF0CF}" type="presOf" srcId="{3DF35D29-87CA-4B29-9EAB-0D4B7D823F37}" destId="{F04F3D1B-36D8-4B60-9385-50935FA6CE67}" srcOrd="0" destOrd="0" presId="urn:microsoft.com/office/officeart/2005/8/layout/cycle1"/>
    <dgm:cxn modelId="{91BD451E-4205-453A-8F63-AC4D119400C1}" type="presOf" srcId="{B6563B56-582E-4960-A6F2-74675079BECA}" destId="{11DEFCF0-B2D4-467A-A9FB-1AE26586C242}" srcOrd="0" destOrd="0" presId="urn:microsoft.com/office/officeart/2005/8/layout/cycle1"/>
    <dgm:cxn modelId="{DA25CDCC-725A-45F6-8CB1-F87EEB98AD9B}" type="presOf" srcId="{F4D17BD3-FABF-4333-B555-9DD63BCEFD6A}" destId="{36E45EE5-654B-469B-A087-EAFD33C41431}" srcOrd="0" destOrd="0" presId="urn:microsoft.com/office/officeart/2005/8/layout/cycle1"/>
    <dgm:cxn modelId="{45D148FD-FB46-442A-B24C-94ED34C54474}" srcId="{5C317531-D4F1-4110-8F0E-3DE6C20188F8}" destId="{73DAAEAD-3539-4382-B51A-FB71351AC0F3}" srcOrd="1" destOrd="0" parTransId="{5275414C-7AB0-415B-97AC-116D293652FE}" sibTransId="{635962D4-E7BE-424E-BCAD-BD988B00680A}"/>
    <dgm:cxn modelId="{EE5D51F8-EDEB-4BF4-BEB2-3A1BD4B5F0D8}" srcId="{5C317531-D4F1-4110-8F0E-3DE6C20188F8}" destId="{F4D17BD3-FABF-4333-B555-9DD63BCEFD6A}" srcOrd="0" destOrd="0" parTransId="{5D75F589-29D8-4480-8811-D8F44FD7235E}" sibTransId="{343BEAD9-7971-457E-B4D2-DA8115EF803F}"/>
    <dgm:cxn modelId="{06930631-8952-4C85-B248-E574C58F310E}" type="presOf" srcId="{343BEAD9-7971-457E-B4D2-DA8115EF803F}" destId="{5A0B736B-183E-455E-943F-369D3EE007CB}" srcOrd="0" destOrd="0" presId="urn:microsoft.com/office/officeart/2005/8/layout/cycle1"/>
    <dgm:cxn modelId="{D2D01734-8C2B-4456-9F62-BBB2C9D522AB}" type="presOf" srcId="{2809334F-DC39-4F34-B824-C3450F8CEC73}" destId="{207F3C65-4D4D-4C48-99CE-14A3B276E39E}" srcOrd="0" destOrd="0" presId="urn:microsoft.com/office/officeart/2005/8/layout/cycle1"/>
    <dgm:cxn modelId="{141691AA-3544-44B3-90F7-354AC9D464A0}" srcId="{5C317531-D4F1-4110-8F0E-3DE6C20188F8}" destId="{18141468-E215-4C11-A435-B812673FF74E}" srcOrd="2" destOrd="0" parTransId="{F2F51AE9-CAEB-434F-8B67-C9BB8A4A69FF}" sibTransId="{3DF35D29-87CA-4B29-9EAB-0D4B7D823F37}"/>
    <dgm:cxn modelId="{B679F36B-9D66-4720-A8A5-C92DAEA7CEDB}" srcId="{5C317531-D4F1-4110-8F0E-3DE6C20188F8}" destId="{2809334F-DC39-4F34-B824-C3450F8CEC73}" srcOrd="3" destOrd="0" parTransId="{F69EFE85-BACC-447B-A404-109CF0AE98D9}" sibTransId="{B6563B56-582E-4960-A6F2-74675079BECA}"/>
    <dgm:cxn modelId="{AE24B2FD-CAD4-41C2-B509-824846AAE2C2}" type="presOf" srcId="{5C317531-D4F1-4110-8F0E-3DE6C20188F8}" destId="{93E55429-8135-4879-BD8F-55BBA8CA5A3D}" srcOrd="0" destOrd="0" presId="urn:microsoft.com/office/officeart/2005/8/layout/cycle1"/>
    <dgm:cxn modelId="{0FA34B4B-7132-4C93-AAC8-1FE1C8CCCDF6}" type="presOf" srcId="{73DAAEAD-3539-4382-B51A-FB71351AC0F3}" destId="{D0F9F06A-A6F1-4208-9575-76663DB0E77D}" srcOrd="0" destOrd="0" presId="urn:microsoft.com/office/officeart/2005/8/layout/cycle1"/>
    <dgm:cxn modelId="{F95A9699-3D2D-4A83-99AE-08E4FFA44ED7}" type="presOf" srcId="{18141468-E215-4C11-A435-B812673FF74E}" destId="{103BE3C0-9F34-4F4B-AB75-6A20C60511B7}" srcOrd="0" destOrd="0" presId="urn:microsoft.com/office/officeart/2005/8/layout/cycle1"/>
    <dgm:cxn modelId="{0C5B3636-AD73-496E-A488-81D78C1202A8}" type="presOf" srcId="{635962D4-E7BE-424E-BCAD-BD988B00680A}" destId="{6108AADF-25F5-45C5-8EAA-997719B69C6D}" srcOrd="0" destOrd="0" presId="urn:microsoft.com/office/officeart/2005/8/layout/cycle1"/>
    <dgm:cxn modelId="{6FE5CEBB-1E7C-4F46-A5D9-0ED7274597CC}" type="presParOf" srcId="{93E55429-8135-4879-BD8F-55BBA8CA5A3D}" destId="{9CE5854C-45E8-4294-9F0D-9F97ACE34872}" srcOrd="0" destOrd="0" presId="urn:microsoft.com/office/officeart/2005/8/layout/cycle1"/>
    <dgm:cxn modelId="{43BF072B-B183-4247-B12B-58EC11933A41}" type="presParOf" srcId="{93E55429-8135-4879-BD8F-55BBA8CA5A3D}" destId="{36E45EE5-654B-469B-A087-EAFD33C41431}" srcOrd="1" destOrd="0" presId="urn:microsoft.com/office/officeart/2005/8/layout/cycle1"/>
    <dgm:cxn modelId="{FA836A52-059D-4AA3-AF5F-81E6644E67FD}" type="presParOf" srcId="{93E55429-8135-4879-BD8F-55BBA8CA5A3D}" destId="{5A0B736B-183E-455E-943F-369D3EE007CB}" srcOrd="2" destOrd="0" presId="urn:microsoft.com/office/officeart/2005/8/layout/cycle1"/>
    <dgm:cxn modelId="{EFD48CA2-31BC-4451-A1BA-2D03DCD47DC8}" type="presParOf" srcId="{93E55429-8135-4879-BD8F-55BBA8CA5A3D}" destId="{DDD90E08-B828-4F89-BD31-C64DF23D14AC}" srcOrd="3" destOrd="0" presId="urn:microsoft.com/office/officeart/2005/8/layout/cycle1"/>
    <dgm:cxn modelId="{9618310F-D593-4827-B4A2-7FA36BF9FE9D}" type="presParOf" srcId="{93E55429-8135-4879-BD8F-55BBA8CA5A3D}" destId="{D0F9F06A-A6F1-4208-9575-76663DB0E77D}" srcOrd="4" destOrd="0" presId="urn:microsoft.com/office/officeart/2005/8/layout/cycle1"/>
    <dgm:cxn modelId="{C8A69B79-C8B6-4637-8A05-7D8CF4EDE56C}" type="presParOf" srcId="{93E55429-8135-4879-BD8F-55BBA8CA5A3D}" destId="{6108AADF-25F5-45C5-8EAA-997719B69C6D}" srcOrd="5" destOrd="0" presId="urn:microsoft.com/office/officeart/2005/8/layout/cycle1"/>
    <dgm:cxn modelId="{AD5D5F95-FF1E-4E2E-B111-B6AF12B34D83}" type="presParOf" srcId="{93E55429-8135-4879-BD8F-55BBA8CA5A3D}" destId="{F0699B31-90FB-40A1-A5DB-8EB220D86345}" srcOrd="6" destOrd="0" presId="urn:microsoft.com/office/officeart/2005/8/layout/cycle1"/>
    <dgm:cxn modelId="{EC60D39A-90D0-4105-B2C5-4FA39C8B45AE}" type="presParOf" srcId="{93E55429-8135-4879-BD8F-55BBA8CA5A3D}" destId="{103BE3C0-9F34-4F4B-AB75-6A20C60511B7}" srcOrd="7" destOrd="0" presId="urn:microsoft.com/office/officeart/2005/8/layout/cycle1"/>
    <dgm:cxn modelId="{94A5EAEC-4475-42B6-9487-0655709CE618}" type="presParOf" srcId="{93E55429-8135-4879-BD8F-55BBA8CA5A3D}" destId="{F04F3D1B-36D8-4B60-9385-50935FA6CE67}" srcOrd="8" destOrd="0" presId="urn:microsoft.com/office/officeart/2005/8/layout/cycle1"/>
    <dgm:cxn modelId="{A3EC47C2-9EAA-4E6C-BE73-56D67C1A0275}" type="presParOf" srcId="{93E55429-8135-4879-BD8F-55BBA8CA5A3D}" destId="{857D8A22-8E16-4F0A-A135-A0D37B24732A}" srcOrd="9" destOrd="0" presId="urn:microsoft.com/office/officeart/2005/8/layout/cycle1"/>
    <dgm:cxn modelId="{F4CF2C69-A8B7-4AC9-B0CB-A0F09A8F540C}" type="presParOf" srcId="{93E55429-8135-4879-BD8F-55BBA8CA5A3D}" destId="{207F3C65-4D4D-4C48-99CE-14A3B276E39E}" srcOrd="10" destOrd="0" presId="urn:microsoft.com/office/officeart/2005/8/layout/cycle1"/>
    <dgm:cxn modelId="{EF4DECC9-93ED-44C8-B839-582885BF8570}" type="presParOf" srcId="{93E55429-8135-4879-BD8F-55BBA8CA5A3D}" destId="{11DEFCF0-B2D4-467A-A9FB-1AE26586C242}" srcOrd="11"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F33B6B01-BF90-4B11-B3C2-F5FA7B503FC2}" type="doc">
      <dgm:prSet loTypeId="urn:microsoft.com/office/officeart/2005/8/layout/lProcess3" loCatId="process" qsTypeId="urn:microsoft.com/office/officeart/2005/8/quickstyle/3d1" qsCatId="3D" csTypeId="urn:microsoft.com/office/officeart/2005/8/colors/colorful5" csCatId="colorful" phldr="1"/>
      <dgm:spPr/>
      <dgm:t>
        <a:bodyPr/>
        <a:lstStyle/>
        <a:p>
          <a:pPr rtl="1"/>
          <a:endParaRPr lang="ar-EG"/>
        </a:p>
      </dgm:t>
    </dgm:pt>
    <dgm:pt modelId="{24F68273-F956-481F-B0BC-20B264613E42}">
      <dgm:prSet phldrT="[Text]" custT="1"/>
      <dgm:spPr>
        <a:xfrm rot="10800000">
          <a:off x="3801401" y="3718"/>
          <a:ext cx="3411495" cy="822721"/>
        </a:xfrm>
        <a:solidFill>
          <a:srgbClr val="008080"/>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النّمط الأول</a:t>
          </a:r>
          <a:endParaRPr lang="ar-EG" sz="28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636DADF1-FD90-43A1-B649-4E666A0A9F90}" type="parTrans" cxnId="{FFC93AD7-FF75-40B0-929E-B846DABF2CC6}">
      <dgm:prSet/>
      <dgm:spPr/>
      <dgm:t>
        <a:bodyPr/>
        <a:lstStyle/>
        <a:p>
          <a:pPr rtl="1"/>
          <a:endParaRPr lang="ar-EG" sz="2400" b="1">
            <a:latin typeface="Traditional Arabic" pitchFamily="18" charset="-78"/>
            <a:cs typeface="Traditional Arabic" pitchFamily="18" charset="-78"/>
          </a:endParaRPr>
        </a:p>
      </dgm:t>
    </dgm:pt>
    <dgm:pt modelId="{C1CB82B4-8EF6-4779-A675-34581E291088}" type="sibTrans" cxnId="{FFC93AD7-FF75-40B0-929E-B846DABF2CC6}">
      <dgm:prSet/>
      <dgm:spPr/>
      <dgm:t>
        <a:bodyPr/>
        <a:lstStyle/>
        <a:p>
          <a:pPr rtl="1"/>
          <a:endParaRPr lang="ar-EG" sz="2400" b="1">
            <a:latin typeface="Traditional Arabic" pitchFamily="18" charset="-78"/>
            <a:cs typeface="Traditional Arabic" pitchFamily="18" charset="-78"/>
          </a:endParaRPr>
        </a:p>
      </dgm:t>
    </dgm:pt>
    <dgm:pt modelId="{500D5044-EEBD-4535-AA1D-85B471FD47F0}">
      <dgm:prSet phldrT="[Text]" custT="1"/>
      <dgm:spPr>
        <a:xfrm rot="10800000">
          <a:off x="604430" y="106790"/>
          <a:ext cx="3482714" cy="682858"/>
        </a:xfrm>
        <a:solidFill>
          <a:schemeClr val="bg1">
            <a:lumMod val="75000"/>
          </a:schemeClr>
        </a:solidFill>
        <a:ln w="9525" cap="flat" cmpd="sng" algn="ctr">
          <a:solidFill>
            <a:srgbClr val="4BACC6">
              <a:tint val="40000"/>
              <a:alpha val="90000"/>
              <a:hueOff val="0"/>
              <a:satOff val="0"/>
              <a:lumOff val="0"/>
              <a:alphaOff val="0"/>
            </a:srgb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gm:spPr>
      <dgm:t>
        <a:bodyPr/>
        <a:lstStyle/>
        <a:p>
          <a:pPr rtl="1"/>
          <a:r>
            <a:rPr lang="ar-SA" sz="2400" b="1" dirty="0">
              <a:latin typeface="Traditional Arabic" pitchFamily="18" charset="-78"/>
              <a:cs typeface="Traditional Arabic" pitchFamily="18" charset="-78"/>
            </a:rPr>
            <a:t>يُسمّى بنمط السّلوك التّاجي.</a:t>
          </a:r>
          <a:endParaRPr lang="ar-EG" sz="2400" b="1" dirty="0">
            <a:solidFill>
              <a:sysClr val="windowText" lastClr="000000">
                <a:hueOff val="0"/>
                <a:satOff val="0"/>
                <a:lumOff val="0"/>
                <a:alphaOff val="0"/>
              </a:sysClr>
            </a:solidFill>
            <a:latin typeface="Traditional Arabic" pitchFamily="18" charset="-78"/>
            <a:ea typeface="+mn-ea"/>
            <a:cs typeface="Traditional Arabic" pitchFamily="18" charset="-78"/>
          </a:endParaRPr>
        </a:p>
      </dgm:t>
    </dgm:pt>
    <dgm:pt modelId="{895C6298-9658-4939-B500-8927EC38E47E}" type="parTrans" cxnId="{02BF3FB6-6213-4817-851A-B650F2275590}">
      <dgm:prSet/>
      <dgm:spPr/>
      <dgm:t>
        <a:bodyPr/>
        <a:lstStyle/>
        <a:p>
          <a:pPr rtl="1"/>
          <a:endParaRPr lang="ar-EG" sz="2400" b="1">
            <a:latin typeface="Traditional Arabic" pitchFamily="18" charset="-78"/>
            <a:cs typeface="Traditional Arabic" pitchFamily="18" charset="-78"/>
          </a:endParaRPr>
        </a:p>
      </dgm:t>
    </dgm:pt>
    <dgm:pt modelId="{81513509-7C36-4BC7-8943-27168356E839}" type="sibTrans" cxnId="{02BF3FB6-6213-4817-851A-B650F2275590}">
      <dgm:prSet/>
      <dgm:spPr/>
      <dgm:t>
        <a:bodyPr/>
        <a:lstStyle/>
        <a:p>
          <a:pPr rtl="1"/>
          <a:endParaRPr lang="ar-EG" sz="2400" b="1">
            <a:latin typeface="Traditional Arabic" pitchFamily="18" charset="-78"/>
            <a:cs typeface="Traditional Arabic" pitchFamily="18" charset="-78"/>
          </a:endParaRPr>
        </a:p>
      </dgm:t>
    </dgm:pt>
    <dgm:pt modelId="{EC835BCD-C6A1-4DA8-B653-65C78B897820}">
      <dgm:prSet phldrT="[Text]" custT="1"/>
      <dgm:spPr>
        <a:xfrm rot="10800000">
          <a:off x="3801401" y="941620"/>
          <a:ext cx="3411495" cy="822721"/>
        </a:xfrm>
        <a:solidFill>
          <a:srgbClr val="800080"/>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النّمط الثّاني </a:t>
          </a:r>
          <a:endParaRPr lang="ar-EG" sz="28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DB73B196-10A9-4BC3-9CD8-562B896450E7}" type="parTrans" cxnId="{AB207DBE-7A9E-484A-9DE9-3EF10DA22BE1}">
      <dgm:prSet/>
      <dgm:spPr/>
      <dgm:t>
        <a:bodyPr/>
        <a:lstStyle/>
        <a:p>
          <a:pPr rtl="1"/>
          <a:endParaRPr lang="ar-EG" sz="2400" b="1">
            <a:latin typeface="Traditional Arabic" pitchFamily="18" charset="-78"/>
            <a:cs typeface="Traditional Arabic" pitchFamily="18" charset="-78"/>
          </a:endParaRPr>
        </a:p>
      </dgm:t>
    </dgm:pt>
    <dgm:pt modelId="{7AEA3F9F-D878-4035-8A0F-2DD716F613A2}" type="sibTrans" cxnId="{AB207DBE-7A9E-484A-9DE9-3EF10DA22BE1}">
      <dgm:prSet/>
      <dgm:spPr/>
      <dgm:t>
        <a:bodyPr/>
        <a:lstStyle/>
        <a:p>
          <a:pPr rtl="1"/>
          <a:endParaRPr lang="ar-EG" sz="2400" b="1">
            <a:latin typeface="Traditional Arabic" pitchFamily="18" charset="-78"/>
            <a:cs typeface="Traditional Arabic" pitchFamily="18" charset="-78"/>
          </a:endParaRPr>
        </a:p>
      </dgm:t>
    </dgm:pt>
    <dgm:pt modelId="{DBA2B36F-1A19-4E20-B4F3-558AC8EDBC94}">
      <dgm:prSet phldrT="[Text]" custT="1"/>
      <dgm:spPr>
        <a:xfrm rot="10800000">
          <a:off x="604430" y="1044692"/>
          <a:ext cx="3482714" cy="682858"/>
        </a:xfrm>
        <a:solidFill>
          <a:schemeClr val="bg1">
            <a:lumMod val="75000"/>
          </a:schemeClr>
        </a:solidFill>
        <a:ln w="9525" cap="flat" cmpd="sng" algn="ctr">
          <a:solidFill>
            <a:srgbClr val="4BACC6">
              <a:tint val="40000"/>
              <a:alpha val="90000"/>
              <a:hueOff val="-2148096"/>
              <a:satOff val="9651"/>
              <a:lumOff val="663"/>
              <a:alphaOff val="0"/>
            </a:srgb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gm:spPr>
      <dgm:t>
        <a:bodyPr/>
        <a:lstStyle/>
        <a:p>
          <a:pPr rtl="1"/>
          <a:r>
            <a:rPr lang="ar-EG" sz="2400" b="1" dirty="0">
              <a:latin typeface="Traditional Arabic" pitchFamily="18" charset="-78"/>
              <a:cs typeface="Traditional Arabic" pitchFamily="18" charset="-78"/>
            </a:rPr>
            <a:t>ي</a:t>
          </a:r>
          <a:r>
            <a:rPr lang="ar-SA" sz="2400" b="1" dirty="0">
              <a:latin typeface="Traditional Arabic" pitchFamily="18" charset="-78"/>
              <a:cs typeface="Traditional Arabic" pitchFamily="18" charset="-78"/>
            </a:rPr>
            <a:t>ميل الأشّخاص المصنّفون ضمن هذا النّمط إلى عيش الحاضر.</a:t>
          </a:r>
          <a:endParaRPr lang="ar-EG" sz="2400" b="1" dirty="0">
            <a:solidFill>
              <a:sysClr val="windowText" lastClr="000000">
                <a:hueOff val="0"/>
                <a:satOff val="0"/>
                <a:lumOff val="0"/>
                <a:alphaOff val="0"/>
              </a:sysClr>
            </a:solidFill>
            <a:latin typeface="Traditional Arabic" pitchFamily="18" charset="-78"/>
            <a:ea typeface="+mn-ea"/>
            <a:cs typeface="Traditional Arabic" pitchFamily="18" charset="-78"/>
          </a:endParaRPr>
        </a:p>
      </dgm:t>
    </dgm:pt>
    <dgm:pt modelId="{94057C4A-A0DF-4D61-8D82-9D9298F3DDC5}" type="parTrans" cxnId="{0B0FBA9F-3356-4D8C-9B84-8797515B1225}">
      <dgm:prSet/>
      <dgm:spPr/>
      <dgm:t>
        <a:bodyPr/>
        <a:lstStyle/>
        <a:p>
          <a:pPr rtl="1"/>
          <a:endParaRPr lang="ar-EG" sz="2400" b="1">
            <a:latin typeface="Traditional Arabic" pitchFamily="18" charset="-78"/>
            <a:cs typeface="Traditional Arabic" pitchFamily="18" charset="-78"/>
          </a:endParaRPr>
        </a:p>
      </dgm:t>
    </dgm:pt>
    <dgm:pt modelId="{9152F019-0396-4B5C-85CC-6C206A2AA6E9}" type="sibTrans" cxnId="{0B0FBA9F-3356-4D8C-9B84-8797515B1225}">
      <dgm:prSet/>
      <dgm:spPr/>
      <dgm:t>
        <a:bodyPr/>
        <a:lstStyle/>
        <a:p>
          <a:pPr rtl="1"/>
          <a:endParaRPr lang="ar-EG" sz="2400" b="1">
            <a:latin typeface="Traditional Arabic" pitchFamily="18" charset="-78"/>
            <a:cs typeface="Traditional Arabic" pitchFamily="18" charset="-78"/>
          </a:endParaRPr>
        </a:p>
      </dgm:t>
    </dgm:pt>
    <dgm:pt modelId="{7D4B4B04-EFBD-40C0-9DA7-B54E6B09DF89}">
      <dgm:prSet phldrT="[Text]" custT="1"/>
      <dgm:spPr>
        <a:xfrm rot="10800000">
          <a:off x="3801401" y="1879522"/>
          <a:ext cx="3411495" cy="822721"/>
        </a:xfrm>
        <a:solidFill>
          <a:srgbClr val="003399"/>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النّمط الثّالث</a:t>
          </a:r>
          <a:endParaRPr lang="ar-EG" sz="28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F4FB94E1-9006-4F71-94D9-F5F564A83E54}" type="parTrans" cxnId="{7652C701-CFF0-498A-89BB-EEBC6BE5C54F}">
      <dgm:prSet/>
      <dgm:spPr/>
      <dgm:t>
        <a:bodyPr/>
        <a:lstStyle/>
        <a:p>
          <a:pPr rtl="1"/>
          <a:endParaRPr lang="ar-EG" sz="2400">
            <a:latin typeface="Traditional Arabic" pitchFamily="18" charset="-78"/>
            <a:cs typeface="Traditional Arabic" pitchFamily="18" charset="-78"/>
          </a:endParaRPr>
        </a:p>
      </dgm:t>
    </dgm:pt>
    <dgm:pt modelId="{6416B8EF-4CE0-45ED-A915-DA00D3C93C28}" type="sibTrans" cxnId="{7652C701-CFF0-498A-89BB-EEBC6BE5C54F}">
      <dgm:prSet/>
      <dgm:spPr/>
      <dgm:t>
        <a:bodyPr/>
        <a:lstStyle/>
        <a:p>
          <a:pPr rtl="1"/>
          <a:endParaRPr lang="ar-EG" sz="2400">
            <a:latin typeface="Traditional Arabic" pitchFamily="18" charset="-78"/>
            <a:cs typeface="Traditional Arabic" pitchFamily="18" charset="-78"/>
          </a:endParaRPr>
        </a:p>
      </dgm:t>
    </dgm:pt>
    <dgm:pt modelId="{91E00654-8714-4F10-9FAF-7E8E25669C1D}">
      <dgm:prSet phldrT="[Text]" custT="1"/>
      <dgm:spPr>
        <a:xfrm rot="10800000">
          <a:off x="690316" y="1982594"/>
          <a:ext cx="3396828" cy="682858"/>
        </a:xfrm>
        <a:solidFill>
          <a:schemeClr val="bg1">
            <a:lumMod val="75000"/>
          </a:schemeClr>
        </a:solidFill>
        <a:ln w="9525" cap="flat" cmpd="sng" algn="ctr">
          <a:solidFill>
            <a:srgbClr val="4BACC6">
              <a:tint val="40000"/>
              <a:alpha val="90000"/>
              <a:hueOff val="-4296193"/>
              <a:satOff val="19301"/>
              <a:lumOff val="1327"/>
              <a:alphaOff val="0"/>
            </a:srgbClr>
          </a:solidFill>
          <a:prstDash val="solid"/>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gm:spPr>
      <dgm:t>
        <a:bodyPr/>
        <a:lstStyle/>
        <a:p>
          <a:pPr rtl="1"/>
          <a:r>
            <a:rPr lang="ar-SA" sz="2400" b="1" dirty="0">
              <a:latin typeface="Traditional Arabic" pitchFamily="18" charset="-78"/>
              <a:cs typeface="Traditional Arabic" pitchFamily="18" charset="-78"/>
            </a:rPr>
            <a:t>يُعتبر الأشخاص المصنّفون ضمن هذا النّمط الأكثر تعرّضاً للأمراض المُرتبطة بالإجهاد.</a:t>
          </a:r>
          <a:endParaRPr lang="ar-EG" sz="2400" b="1" dirty="0">
            <a:solidFill>
              <a:sysClr val="windowText" lastClr="000000">
                <a:hueOff val="0"/>
                <a:satOff val="0"/>
                <a:lumOff val="0"/>
                <a:alphaOff val="0"/>
              </a:sysClr>
            </a:solidFill>
            <a:latin typeface="Traditional Arabic" pitchFamily="18" charset="-78"/>
            <a:ea typeface="+mn-ea"/>
            <a:cs typeface="Traditional Arabic" pitchFamily="18" charset="-78"/>
          </a:endParaRPr>
        </a:p>
      </dgm:t>
    </dgm:pt>
    <dgm:pt modelId="{56C440D6-C4AA-4B59-BCDB-2E2951343A8F}" type="parTrans" cxnId="{3095777B-C513-4F4C-9FAD-E5011448B5C5}">
      <dgm:prSet/>
      <dgm:spPr/>
      <dgm:t>
        <a:bodyPr/>
        <a:lstStyle/>
        <a:p>
          <a:pPr rtl="1"/>
          <a:endParaRPr lang="ar-EG" sz="2400">
            <a:latin typeface="Traditional Arabic" pitchFamily="18" charset="-78"/>
            <a:cs typeface="Traditional Arabic" pitchFamily="18" charset="-78"/>
          </a:endParaRPr>
        </a:p>
      </dgm:t>
    </dgm:pt>
    <dgm:pt modelId="{3EC1FFDE-7B4E-4361-AF5F-E5D5F5AFCB84}" type="sibTrans" cxnId="{3095777B-C513-4F4C-9FAD-E5011448B5C5}">
      <dgm:prSet/>
      <dgm:spPr/>
      <dgm:t>
        <a:bodyPr/>
        <a:lstStyle/>
        <a:p>
          <a:pPr rtl="1"/>
          <a:endParaRPr lang="ar-EG" sz="2400">
            <a:latin typeface="Traditional Arabic" pitchFamily="18" charset="-78"/>
            <a:cs typeface="Traditional Arabic" pitchFamily="18" charset="-78"/>
          </a:endParaRPr>
        </a:p>
      </dgm:t>
    </dgm:pt>
    <dgm:pt modelId="{3707E7CB-4A6C-4C6C-9FF0-75B559FE33B4}" type="pres">
      <dgm:prSet presAssocID="{F33B6B01-BF90-4B11-B3C2-F5FA7B503FC2}" presName="Name0" presStyleCnt="0">
        <dgm:presLayoutVars>
          <dgm:chPref val="3"/>
          <dgm:dir val="rev"/>
          <dgm:animLvl val="lvl"/>
          <dgm:resizeHandles/>
        </dgm:presLayoutVars>
      </dgm:prSet>
      <dgm:spPr/>
      <dgm:t>
        <a:bodyPr/>
        <a:lstStyle/>
        <a:p>
          <a:endParaRPr lang="en-US"/>
        </a:p>
      </dgm:t>
    </dgm:pt>
    <dgm:pt modelId="{8FDB327C-28EB-46D4-A519-81CA7A536C7F}" type="pres">
      <dgm:prSet presAssocID="{24F68273-F956-481F-B0BC-20B264613E42}" presName="horFlow" presStyleCnt="0"/>
      <dgm:spPr/>
    </dgm:pt>
    <dgm:pt modelId="{C8E63946-60FB-4DD0-A6D9-651895F6362C}" type="pres">
      <dgm:prSet presAssocID="{24F68273-F956-481F-B0BC-20B264613E42}" presName="bigChev" presStyleLbl="node1" presStyleIdx="0" presStyleCnt="3" custScaleX="78905" custScaleY="96697" custLinFactNeighborX="19643" custLinFactNeighborY="486"/>
      <dgm:spPr>
        <a:prstGeom prst="chevron">
          <a:avLst/>
        </a:prstGeom>
      </dgm:spPr>
      <dgm:t>
        <a:bodyPr/>
        <a:lstStyle/>
        <a:p>
          <a:endParaRPr lang="en-US"/>
        </a:p>
      </dgm:t>
    </dgm:pt>
    <dgm:pt modelId="{758E702E-62C1-4A2E-ACF7-0F5F0DAC6250}" type="pres">
      <dgm:prSet presAssocID="{895C6298-9658-4939-B500-8927EC38E47E}" presName="parTrans" presStyleCnt="0"/>
      <dgm:spPr/>
    </dgm:pt>
    <dgm:pt modelId="{214C566A-74DC-4D1A-85A0-A440FC42DC07}" type="pres">
      <dgm:prSet presAssocID="{500D5044-EEBD-4535-AA1D-85B471FD47F0}" presName="node" presStyleLbl="alignAccFollowNode1" presStyleIdx="0" presStyleCnt="3" custScaleX="196020" custScaleY="80958" custLinFactNeighborX="-15892" custLinFactNeighborY="465">
        <dgm:presLayoutVars>
          <dgm:bulletEnabled val="1"/>
        </dgm:presLayoutVars>
      </dgm:prSet>
      <dgm:spPr>
        <a:prstGeom prst="chevron">
          <a:avLst/>
        </a:prstGeom>
      </dgm:spPr>
      <dgm:t>
        <a:bodyPr/>
        <a:lstStyle/>
        <a:p>
          <a:endParaRPr lang="en-US"/>
        </a:p>
      </dgm:t>
    </dgm:pt>
    <dgm:pt modelId="{F74D3A6A-A348-4759-B966-36FDC3931F86}" type="pres">
      <dgm:prSet presAssocID="{24F68273-F956-481F-B0BC-20B264613E42}" presName="vSp" presStyleCnt="0"/>
      <dgm:spPr/>
    </dgm:pt>
    <dgm:pt modelId="{7093A2DC-23BB-416A-BAD1-6705EC36A630}" type="pres">
      <dgm:prSet presAssocID="{EC835BCD-C6A1-4DA8-B653-65C78B897820}" presName="horFlow" presStyleCnt="0"/>
      <dgm:spPr/>
    </dgm:pt>
    <dgm:pt modelId="{9A174062-A4A7-4E3B-BD5A-B4B44FF84AE9}" type="pres">
      <dgm:prSet presAssocID="{EC835BCD-C6A1-4DA8-B653-65C78B897820}" presName="bigChev" presStyleLbl="node1" presStyleIdx="1" presStyleCnt="3" custScaleX="78905" custScaleY="96697" custLinFactX="86612" custLinFactNeighborX="100000" custLinFactNeighborY="189"/>
      <dgm:spPr>
        <a:prstGeom prst="chevron">
          <a:avLst/>
        </a:prstGeom>
      </dgm:spPr>
      <dgm:t>
        <a:bodyPr/>
        <a:lstStyle/>
        <a:p>
          <a:endParaRPr lang="en-US"/>
        </a:p>
      </dgm:t>
    </dgm:pt>
    <dgm:pt modelId="{04D538DF-F708-4B2B-B882-6433A5A38E77}" type="pres">
      <dgm:prSet presAssocID="{94057C4A-A0DF-4D61-8D82-9D9298F3DDC5}" presName="parTrans" presStyleCnt="0"/>
      <dgm:spPr/>
    </dgm:pt>
    <dgm:pt modelId="{A455BCFA-2334-4B6B-8CDD-BF49A16EE1B6}" type="pres">
      <dgm:prSet presAssocID="{DBA2B36F-1A19-4E20-B4F3-558AC8EDBC94}" presName="node" presStyleLbl="alignAccFollowNode1" presStyleIdx="1" presStyleCnt="3" custScaleX="194314" custScaleY="80958" custLinFactNeighborX="-11758" custLinFactNeighborY="-3465">
        <dgm:presLayoutVars>
          <dgm:bulletEnabled val="1"/>
        </dgm:presLayoutVars>
      </dgm:prSet>
      <dgm:spPr>
        <a:prstGeom prst="chevron">
          <a:avLst/>
        </a:prstGeom>
      </dgm:spPr>
      <dgm:t>
        <a:bodyPr/>
        <a:lstStyle/>
        <a:p>
          <a:endParaRPr lang="en-US"/>
        </a:p>
      </dgm:t>
    </dgm:pt>
    <dgm:pt modelId="{A7E6D8B8-3B64-41E0-AED4-454B7A2FADE4}" type="pres">
      <dgm:prSet presAssocID="{EC835BCD-C6A1-4DA8-B653-65C78B897820}" presName="vSp" presStyleCnt="0"/>
      <dgm:spPr/>
    </dgm:pt>
    <dgm:pt modelId="{27954593-DC61-4B62-B565-2C833F7ADAB2}" type="pres">
      <dgm:prSet presAssocID="{7D4B4B04-EFBD-40C0-9DA7-B54E6B09DF89}" presName="horFlow" presStyleCnt="0"/>
      <dgm:spPr/>
    </dgm:pt>
    <dgm:pt modelId="{DDDD385E-D3ED-459D-B99B-3E5DCB833AF2}" type="pres">
      <dgm:prSet presAssocID="{7D4B4B04-EFBD-40C0-9DA7-B54E6B09DF89}" presName="bigChev" presStyleLbl="node1" presStyleIdx="2" presStyleCnt="3" custScaleX="78905" custScaleY="96697" custLinFactX="86612" custLinFactNeighborX="100000" custLinFactNeighborY="189"/>
      <dgm:spPr>
        <a:prstGeom prst="chevron">
          <a:avLst/>
        </a:prstGeom>
      </dgm:spPr>
      <dgm:t>
        <a:bodyPr/>
        <a:lstStyle/>
        <a:p>
          <a:endParaRPr lang="en-US"/>
        </a:p>
      </dgm:t>
    </dgm:pt>
    <dgm:pt modelId="{B74308D2-B7E8-43F5-A27B-78AA255B4A33}" type="pres">
      <dgm:prSet presAssocID="{56C440D6-C4AA-4B59-BCDB-2E2951343A8F}" presName="parTrans" presStyleCnt="0"/>
      <dgm:spPr/>
    </dgm:pt>
    <dgm:pt modelId="{B81CC021-A14B-451B-AC52-CC4C284324F7}" type="pres">
      <dgm:prSet presAssocID="{91E00654-8714-4F10-9FAF-7E8E25669C1D}" presName="node" presStyleLbl="alignAccFollowNode1" presStyleIdx="2" presStyleCnt="3" custScaleX="194316" custScaleY="80958" custLinFactNeighborX="3280" custLinFactNeighborY="-1511">
        <dgm:presLayoutVars>
          <dgm:bulletEnabled val="1"/>
        </dgm:presLayoutVars>
      </dgm:prSet>
      <dgm:spPr>
        <a:prstGeom prst="chevron">
          <a:avLst/>
        </a:prstGeom>
      </dgm:spPr>
      <dgm:t>
        <a:bodyPr/>
        <a:lstStyle/>
        <a:p>
          <a:endParaRPr lang="en-US"/>
        </a:p>
      </dgm:t>
    </dgm:pt>
  </dgm:ptLst>
  <dgm:cxnLst>
    <dgm:cxn modelId="{8A090485-EC2E-4D19-B578-880C3B9ED096}" type="presOf" srcId="{DBA2B36F-1A19-4E20-B4F3-558AC8EDBC94}" destId="{A455BCFA-2334-4B6B-8CDD-BF49A16EE1B6}" srcOrd="0" destOrd="0" presId="urn:microsoft.com/office/officeart/2005/8/layout/lProcess3"/>
    <dgm:cxn modelId="{3BA48685-71E2-479E-ABB4-4CA4FD930D22}" type="presOf" srcId="{91E00654-8714-4F10-9FAF-7E8E25669C1D}" destId="{B81CC021-A14B-451B-AC52-CC4C284324F7}" srcOrd="0" destOrd="0" presId="urn:microsoft.com/office/officeart/2005/8/layout/lProcess3"/>
    <dgm:cxn modelId="{F9E5E755-9844-4C8D-A284-9742C3B980D1}" type="presOf" srcId="{7D4B4B04-EFBD-40C0-9DA7-B54E6B09DF89}" destId="{DDDD385E-D3ED-459D-B99B-3E5DCB833AF2}" srcOrd="0" destOrd="0" presId="urn:microsoft.com/office/officeart/2005/8/layout/lProcess3"/>
    <dgm:cxn modelId="{3095777B-C513-4F4C-9FAD-E5011448B5C5}" srcId="{7D4B4B04-EFBD-40C0-9DA7-B54E6B09DF89}" destId="{91E00654-8714-4F10-9FAF-7E8E25669C1D}" srcOrd="0" destOrd="0" parTransId="{56C440D6-C4AA-4B59-BCDB-2E2951343A8F}" sibTransId="{3EC1FFDE-7B4E-4361-AF5F-E5D5F5AFCB84}"/>
    <dgm:cxn modelId="{0B0FBA9F-3356-4D8C-9B84-8797515B1225}" srcId="{EC835BCD-C6A1-4DA8-B653-65C78B897820}" destId="{DBA2B36F-1A19-4E20-B4F3-558AC8EDBC94}" srcOrd="0" destOrd="0" parTransId="{94057C4A-A0DF-4D61-8D82-9D9298F3DDC5}" sibTransId="{9152F019-0396-4B5C-85CC-6C206A2AA6E9}"/>
    <dgm:cxn modelId="{7652C701-CFF0-498A-89BB-EEBC6BE5C54F}" srcId="{F33B6B01-BF90-4B11-B3C2-F5FA7B503FC2}" destId="{7D4B4B04-EFBD-40C0-9DA7-B54E6B09DF89}" srcOrd="2" destOrd="0" parTransId="{F4FB94E1-9006-4F71-94D9-F5F564A83E54}" sibTransId="{6416B8EF-4CE0-45ED-A915-DA00D3C93C28}"/>
    <dgm:cxn modelId="{C4A9008C-DD7B-4C27-BE00-CFA89F9C3584}" type="presOf" srcId="{500D5044-EEBD-4535-AA1D-85B471FD47F0}" destId="{214C566A-74DC-4D1A-85A0-A440FC42DC07}" srcOrd="0" destOrd="0" presId="urn:microsoft.com/office/officeart/2005/8/layout/lProcess3"/>
    <dgm:cxn modelId="{FFC93AD7-FF75-40B0-929E-B846DABF2CC6}" srcId="{F33B6B01-BF90-4B11-B3C2-F5FA7B503FC2}" destId="{24F68273-F956-481F-B0BC-20B264613E42}" srcOrd="0" destOrd="0" parTransId="{636DADF1-FD90-43A1-B649-4E666A0A9F90}" sibTransId="{C1CB82B4-8EF6-4779-A675-34581E291088}"/>
    <dgm:cxn modelId="{02BF3FB6-6213-4817-851A-B650F2275590}" srcId="{24F68273-F956-481F-B0BC-20B264613E42}" destId="{500D5044-EEBD-4535-AA1D-85B471FD47F0}" srcOrd="0" destOrd="0" parTransId="{895C6298-9658-4939-B500-8927EC38E47E}" sibTransId="{81513509-7C36-4BC7-8943-27168356E839}"/>
    <dgm:cxn modelId="{AB207DBE-7A9E-484A-9DE9-3EF10DA22BE1}" srcId="{F33B6B01-BF90-4B11-B3C2-F5FA7B503FC2}" destId="{EC835BCD-C6A1-4DA8-B653-65C78B897820}" srcOrd="1" destOrd="0" parTransId="{DB73B196-10A9-4BC3-9CD8-562B896450E7}" sibTransId="{7AEA3F9F-D878-4035-8A0F-2DD716F613A2}"/>
    <dgm:cxn modelId="{A50831D9-2FFA-460B-A410-B17A0619F165}" type="presOf" srcId="{EC835BCD-C6A1-4DA8-B653-65C78B897820}" destId="{9A174062-A4A7-4E3B-BD5A-B4B44FF84AE9}" srcOrd="0" destOrd="0" presId="urn:microsoft.com/office/officeart/2005/8/layout/lProcess3"/>
    <dgm:cxn modelId="{AD1A3C66-8871-434F-8FA9-E694050C0297}" type="presOf" srcId="{24F68273-F956-481F-B0BC-20B264613E42}" destId="{C8E63946-60FB-4DD0-A6D9-651895F6362C}" srcOrd="0" destOrd="0" presId="urn:microsoft.com/office/officeart/2005/8/layout/lProcess3"/>
    <dgm:cxn modelId="{FDBEBB2A-50A8-48F3-98A0-92A3F7858373}" type="presOf" srcId="{F33B6B01-BF90-4B11-B3C2-F5FA7B503FC2}" destId="{3707E7CB-4A6C-4C6C-9FF0-75B559FE33B4}" srcOrd="0" destOrd="0" presId="urn:microsoft.com/office/officeart/2005/8/layout/lProcess3"/>
    <dgm:cxn modelId="{B5A44260-CDA9-4E26-AB05-A393C1E27F7B}" type="presParOf" srcId="{3707E7CB-4A6C-4C6C-9FF0-75B559FE33B4}" destId="{8FDB327C-28EB-46D4-A519-81CA7A536C7F}" srcOrd="0" destOrd="0" presId="urn:microsoft.com/office/officeart/2005/8/layout/lProcess3"/>
    <dgm:cxn modelId="{2CB8063D-BB97-46B3-8550-4B9CA9A381C6}" type="presParOf" srcId="{8FDB327C-28EB-46D4-A519-81CA7A536C7F}" destId="{C8E63946-60FB-4DD0-A6D9-651895F6362C}" srcOrd="0" destOrd="0" presId="urn:microsoft.com/office/officeart/2005/8/layout/lProcess3"/>
    <dgm:cxn modelId="{6AF487AB-0642-4F07-8E34-FAFDB1AE2E29}" type="presParOf" srcId="{8FDB327C-28EB-46D4-A519-81CA7A536C7F}" destId="{758E702E-62C1-4A2E-ACF7-0F5F0DAC6250}" srcOrd="1" destOrd="0" presId="urn:microsoft.com/office/officeart/2005/8/layout/lProcess3"/>
    <dgm:cxn modelId="{8E1EA7D5-C3A5-4748-9914-785DA365B8F1}" type="presParOf" srcId="{8FDB327C-28EB-46D4-A519-81CA7A536C7F}" destId="{214C566A-74DC-4D1A-85A0-A440FC42DC07}" srcOrd="2" destOrd="0" presId="urn:microsoft.com/office/officeart/2005/8/layout/lProcess3"/>
    <dgm:cxn modelId="{D3D63D84-5904-4A56-8144-858BE28182EC}" type="presParOf" srcId="{3707E7CB-4A6C-4C6C-9FF0-75B559FE33B4}" destId="{F74D3A6A-A348-4759-B966-36FDC3931F86}" srcOrd="1" destOrd="0" presId="urn:microsoft.com/office/officeart/2005/8/layout/lProcess3"/>
    <dgm:cxn modelId="{AA99898A-CC69-459D-9BFB-43EB41E0777D}" type="presParOf" srcId="{3707E7CB-4A6C-4C6C-9FF0-75B559FE33B4}" destId="{7093A2DC-23BB-416A-BAD1-6705EC36A630}" srcOrd="2" destOrd="0" presId="urn:microsoft.com/office/officeart/2005/8/layout/lProcess3"/>
    <dgm:cxn modelId="{9F97E281-D132-4116-9C6C-2F55CA3A5E49}" type="presParOf" srcId="{7093A2DC-23BB-416A-BAD1-6705EC36A630}" destId="{9A174062-A4A7-4E3B-BD5A-B4B44FF84AE9}" srcOrd="0" destOrd="0" presId="urn:microsoft.com/office/officeart/2005/8/layout/lProcess3"/>
    <dgm:cxn modelId="{D215456F-2A4E-4FC0-92AF-923801D9A6BC}" type="presParOf" srcId="{7093A2DC-23BB-416A-BAD1-6705EC36A630}" destId="{04D538DF-F708-4B2B-B882-6433A5A38E77}" srcOrd="1" destOrd="0" presId="urn:microsoft.com/office/officeart/2005/8/layout/lProcess3"/>
    <dgm:cxn modelId="{07BC8B0E-63DA-42FA-85F5-ED584716AC72}" type="presParOf" srcId="{7093A2DC-23BB-416A-BAD1-6705EC36A630}" destId="{A455BCFA-2334-4B6B-8CDD-BF49A16EE1B6}" srcOrd="2" destOrd="0" presId="urn:microsoft.com/office/officeart/2005/8/layout/lProcess3"/>
    <dgm:cxn modelId="{562D07EA-845E-437B-BFC5-20DC08BEF3E3}" type="presParOf" srcId="{3707E7CB-4A6C-4C6C-9FF0-75B559FE33B4}" destId="{A7E6D8B8-3B64-41E0-AED4-454B7A2FADE4}" srcOrd="3" destOrd="0" presId="urn:microsoft.com/office/officeart/2005/8/layout/lProcess3"/>
    <dgm:cxn modelId="{42C08641-94BF-40C2-998A-1CEF85A005E8}" type="presParOf" srcId="{3707E7CB-4A6C-4C6C-9FF0-75B559FE33B4}" destId="{27954593-DC61-4B62-B565-2C833F7ADAB2}" srcOrd="4" destOrd="0" presId="urn:microsoft.com/office/officeart/2005/8/layout/lProcess3"/>
    <dgm:cxn modelId="{65DFCBF3-BFF4-4F26-9FB4-2C997A0220B1}" type="presParOf" srcId="{27954593-DC61-4B62-B565-2C833F7ADAB2}" destId="{DDDD385E-D3ED-459D-B99B-3E5DCB833AF2}" srcOrd="0" destOrd="0" presId="urn:microsoft.com/office/officeart/2005/8/layout/lProcess3"/>
    <dgm:cxn modelId="{E69B6ADD-5DDD-4886-9286-A8CA49786007}" type="presParOf" srcId="{27954593-DC61-4B62-B565-2C833F7ADAB2}" destId="{B74308D2-B7E8-43F5-A27B-78AA255B4A33}" srcOrd="1" destOrd="0" presId="urn:microsoft.com/office/officeart/2005/8/layout/lProcess3"/>
    <dgm:cxn modelId="{C63E59F8-5D84-47D1-8A46-1B5C35BAB4EB}" type="presParOf" srcId="{27954593-DC61-4B62-B565-2C833F7ADAB2}" destId="{B81CC021-A14B-451B-AC52-CC4C284324F7}" srcOrd="2"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4553E7B-5CB4-4DE8-9FFE-84BD06C4907D}" type="doc">
      <dgm:prSet loTypeId="urn:microsoft.com/office/officeart/2005/8/layout/vList2" loCatId="list" qsTypeId="urn:microsoft.com/office/officeart/2005/8/quickstyle/simple1" qsCatId="simple" csTypeId="urn:microsoft.com/office/officeart/2005/8/colors/colorful4" csCatId="colorful" phldr="1"/>
      <dgm:spPr/>
    </dgm:pt>
    <dgm:pt modelId="{4F271EA2-C252-4156-BC07-FFECC478EDB1}">
      <dgm:prSet phldrT="[Text]" custT="1"/>
      <dgm:spPr>
        <a:xfrm>
          <a:off x="0" y="13007"/>
          <a:ext cx="7082651" cy="789750"/>
        </a:xfrm>
        <a:prstGeom prst="roundRect">
          <a:avLst/>
        </a:prstGeom>
        <a:solidFill>
          <a:srgbClr val="8064A2">
            <a:hueOff val="0"/>
            <a:satOff val="0"/>
            <a:lumOff val="0"/>
            <a:alphaOff val="0"/>
          </a:srgbClr>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توفر للعاملين الرضا الوظيفي في المنظمة </a:t>
          </a:r>
          <a:endParaRPr lang="ar-EG" sz="28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D2319AFD-61CA-4FAE-9736-8F031BEAF7F5}" type="parTrans" cxnId="{BEC20DD7-0907-4935-A6C5-EA27BEA6C660}">
      <dgm:prSet/>
      <dgm:spPr/>
      <dgm:t>
        <a:bodyPr/>
        <a:lstStyle/>
        <a:p>
          <a:pPr algn="ctr" rtl="1"/>
          <a:endParaRPr lang="ar-EG" sz="2800">
            <a:latin typeface="Traditional Arabic" pitchFamily="18" charset="-78"/>
            <a:cs typeface="Traditional Arabic" pitchFamily="18" charset="-78"/>
          </a:endParaRPr>
        </a:p>
      </dgm:t>
    </dgm:pt>
    <dgm:pt modelId="{7E68874A-EF99-48EF-A19E-8BDFC44729D2}" type="sibTrans" cxnId="{BEC20DD7-0907-4935-A6C5-EA27BEA6C660}">
      <dgm:prSet/>
      <dgm:spPr/>
      <dgm:t>
        <a:bodyPr/>
        <a:lstStyle/>
        <a:p>
          <a:pPr algn="ctr" rtl="1"/>
          <a:endParaRPr lang="ar-EG" sz="2800">
            <a:latin typeface="Traditional Arabic" pitchFamily="18" charset="-78"/>
            <a:cs typeface="Traditional Arabic" pitchFamily="18" charset="-78"/>
          </a:endParaRPr>
        </a:p>
      </dgm:t>
    </dgm:pt>
    <dgm:pt modelId="{7AD3102F-7582-49F0-9E6A-B5FE6764815C}">
      <dgm:prSet custT="1"/>
      <dgm:spPr>
        <a:xfrm>
          <a:off x="0" y="889157"/>
          <a:ext cx="7082651" cy="789750"/>
        </a:xfrm>
        <a:prstGeom prst="roundRect">
          <a:avLst/>
        </a:prstGeom>
        <a:solidFill>
          <a:srgbClr val="8064A2">
            <a:hueOff val="-1116192"/>
            <a:satOff val="6725"/>
            <a:lumOff val="539"/>
            <a:alphaOff val="0"/>
          </a:srgbClr>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تعمل على زيادة حيوية العمل والقضاء على الأسلوب الروتيني </a:t>
          </a:r>
          <a:endParaRPr lang="en-US" sz="28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8894A715-1214-47D6-AB8C-3AA308739F4E}" type="parTrans" cxnId="{1632AB31-FFAA-4A00-8D46-035CCD493E6B}">
      <dgm:prSet/>
      <dgm:spPr/>
      <dgm:t>
        <a:bodyPr/>
        <a:lstStyle/>
        <a:p>
          <a:pPr algn="ctr" rtl="1"/>
          <a:endParaRPr lang="ar-EG" sz="2800">
            <a:latin typeface="Traditional Arabic" pitchFamily="18" charset="-78"/>
            <a:cs typeface="Traditional Arabic" pitchFamily="18" charset="-78"/>
          </a:endParaRPr>
        </a:p>
      </dgm:t>
    </dgm:pt>
    <dgm:pt modelId="{3EEB45CB-8878-4BC9-9F35-46ECD2158CCD}" type="sibTrans" cxnId="{1632AB31-FFAA-4A00-8D46-035CCD493E6B}">
      <dgm:prSet/>
      <dgm:spPr/>
      <dgm:t>
        <a:bodyPr/>
        <a:lstStyle/>
        <a:p>
          <a:pPr algn="ctr" rtl="1"/>
          <a:endParaRPr lang="ar-EG" sz="2800">
            <a:latin typeface="Traditional Arabic" pitchFamily="18" charset="-78"/>
            <a:cs typeface="Traditional Arabic" pitchFamily="18" charset="-78"/>
          </a:endParaRPr>
        </a:p>
      </dgm:t>
    </dgm:pt>
    <dgm:pt modelId="{0DD18F94-AD09-4657-B224-82A1EDEACE79}">
      <dgm:prSet custT="1"/>
      <dgm:spPr>
        <a:xfrm>
          <a:off x="0" y="1765307"/>
          <a:ext cx="7082651" cy="789750"/>
        </a:xfrm>
        <a:prstGeom prst="roundRect">
          <a:avLst/>
        </a:prstGeom>
        <a:solidFill>
          <a:srgbClr val="8064A2">
            <a:hueOff val="-2232385"/>
            <a:satOff val="13449"/>
            <a:lumOff val="1078"/>
            <a:alphaOff val="0"/>
          </a:srgbClr>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التخفيف من ثقل الآليات التنظيمية المعتمدة </a:t>
          </a:r>
          <a:endParaRPr lang="en-US" sz="28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C65D7001-679A-4559-AEC6-5D43B7B14F06}" type="parTrans" cxnId="{9236AD68-F1BD-460E-8107-78FACC2E9DC7}">
      <dgm:prSet/>
      <dgm:spPr/>
      <dgm:t>
        <a:bodyPr/>
        <a:lstStyle/>
        <a:p>
          <a:pPr algn="ctr" rtl="1"/>
          <a:endParaRPr lang="ar-EG" sz="2800">
            <a:latin typeface="Traditional Arabic" pitchFamily="18" charset="-78"/>
            <a:cs typeface="Traditional Arabic" pitchFamily="18" charset="-78"/>
          </a:endParaRPr>
        </a:p>
      </dgm:t>
    </dgm:pt>
    <dgm:pt modelId="{0B164FB0-1AE9-426B-AB66-1C77E690E628}" type="sibTrans" cxnId="{9236AD68-F1BD-460E-8107-78FACC2E9DC7}">
      <dgm:prSet/>
      <dgm:spPr/>
      <dgm:t>
        <a:bodyPr/>
        <a:lstStyle/>
        <a:p>
          <a:pPr algn="ctr" rtl="1"/>
          <a:endParaRPr lang="ar-EG" sz="2800">
            <a:latin typeface="Traditional Arabic" pitchFamily="18" charset="-78"/>
            <a:cs typeface="Traditional Arabic" pitchFamily="18" charset="-78"/>
          </a:endParaRPr>
        </a:p>
      </dgm:t>
    </dgm:pt>
    <dgm:pt modelId="{5D50C511-EF23-4267-9CEF-24CD118D0D95}">
      <dgm:prSet custT="1"/>
      <dgm:spPr>
        <a:xfrm>
          <a:off x="0" y="2641457"/>
          <a:ext cx="7082651" cy="789750"/>
        </a:xfrm>
        <a:prstGeom prst="roundRect">
          <a:avLst/>
        </a:prstGeom>
        <a:solidFill>
          <a:srgbClr val="8064A2">
            <a:hueOff val="-3348577"/>
            <a:satOff val="20174"/>
            <a:lumOff val="1617"/>
            <a:alphaOff val="0"/>
          </a:srgbClr>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تبعد العاملين عن الإحساس بالاضطرابات النفسية</a:t>
          </a:r>
          <a:endParaRPr lang="en-US" sz="28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8A3D594D-2237-44F9-B1ED-7E9DF03C7346}" type="parTrans" cxnId="{D6C2B513-2904-4EB9-8FD1-96D982F251DD}">
      <dgm:prSet/>
      <dgm:spPr/>
      <dgm:t>
        <a:bodyPr/>
        <a:lstStyle/>
        <a:p>
          <a:pPr algn="ctr" rtl="1"/>
          <a:endParaRPr lang="ar-EG" sz="2800">
            <a:latin typeface="Traditional Arabic" pitchFamily="18" charset="-78"/>
            <a:cs typeface="Traditional Arabic" pitchFamily="18" charset="-78"/>
          </a:endParaRPr>
        </a:p>
      </dgm:t>
    </dgm:pt>
    <dgm:pt modelId="{AC4EC2FE-6748-4703-81BE-80E6C978A20D}" type="sibTrans" cxnId="{D6C2B513-2904-4EB9-8FD1-96D982F251DD}">
      <dgm:prSet/>
      <dgm:spPr/>
      <dgm:t>
        <a:bodyPr/>
        <a:lstStyle/>
        <a:p>
          <a:pPr algn="ctr" rtl="1"/>
          <a:endParaRPr lang="ar-EG" sz="2800">
            <a:latin typeface="Traditional Arabic" pitchFamily="18" charset="-78"/>
            <a:cs typeface="Traditional Arabic" pitchFamily="18" charset="-78"/>
          </a:endParaRPr>
        </a:p>
      </dgm:t>
    </dgm:pt>
    <dgm:pt modelId="{E6C18B9C-3154-4667-8CCE-6ABF66B97DEC}">
      <dgm:prSet custT="1"/>
      <dgm:spPr>
        <a:xfrm>
          <a:off x="0" y="3517607"/>
          <a:ext cx="7082651" cy="789750"/>
        </a:xfrm>
        <a:prstGeom prst="roundRect">
          <a:avLst/>
        </a:prstGeom>
        <a:solidFill>
          <a:srgbClr val="8064A2">
            <a:hueOff val="-4464770"/>
            <a:satOff val="26899"/>
            <a:lumOff val="2156"/>
            <a:alphaOff val="0"/>
          </a:srgbClr>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تؤجج الشعور بالانتماء للعمل</a:t>
          </a:r>
          <a:endParaRPr lang="en-US" sz="28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C4B38DEE-B2B4-4DE4-9AF8-F54105C91CFE}" type="parTrans" cxnId="{1B9405F7-2ABA-45AF-8597-89485AAD8D96}">
      <dgm:prSet/>
      <dgm:spPr/>
      <dgm:t>
        <a:bodyPr/>
        <a:lstStyle/>
        <a:p>
          <a:pPr algn="ctr" rtl="1"/>
          <a:endParaRPr lang="ar-EG" sz="2800">
            <a:latin typeface="Traditional Arabic" pitchFamily="18" charset="-78"/>
            <a:cs typeface="Traditional Arabic" pitchFamily="18" charset="-78"/>
          </a:endParaRPr>
        </a:p>
      </dgm:t>
    </dgm:pt>
    <dgm:pt modelId="{8ACD28ED-5C57-45DF-8160-2643352E931F}" type="sibTrans" cxnId="{1B9405F7-2ABA-45AF-8597-89485AAD8D96}">
      <dgm:prSet/>
      <dgm:spPr/>
      <dgm:t>
        <a:bodyPr/>
        <a:lstStyle/>
        <a:p>
          <a:pPr algn="ctr" rtl="1"/>
          <a:endParaRPr lang="ar-EG" sz="2800">
            <a:latin typeface="Traditional Arabic" pitchFamily="18" charset="-78"/>
            <a:cs typeface="Traditional Arabic" pitchFamily="18" charset="-78"/>
          </a:endParaRPr>
        </a:p>
      </dgm:t>
    </dgm:pt>
    <dgm:pt modelId="{568EE2B4-6568-490D-A978-44AE2E046659}" type="pres">
      <dgm:prSet presAssocID="{24553E7B-5CB4-4DE8-9FFE-84BD06C4907D}" presName="linear" presStyleCnt="0">
        <dgm:presLayoutVars>
          <dgm:animLvl val="lvl"/>
          <dgm:resizeHandles val="exact"/>
        </dgm:presLayoutVars>
      </dgm:prSet>
      <dgm:spPr/>
    </dgm:pt>
    <dgm:pt modelId="{647519C9-5045-47E8-A66F-748528F4BB29}" type="pres">
      <dgm:prSet presAssocID="{4F271EA2-C252-4156-BC07-FFECC478EDB1}" presName="parentText" presStyleLbl="node1" presStyleIdx="0" presStyleCnt="5">
        <dgm:presLayoutVars>
          <dgm:chMax val="0"/>
          <dgm:bulletEnabled val="1"/>
        </dgm:presLayoutVars>
      </dgm:prSet>
      <dgm:spPr/>
      <dgm:t>
        <a:bodyPr/>
        <a:lstStyle/>
        <a:p>
          <a:endParaRPr lang="en-US"/>
        </a:p>
      </dgm:t>
    </dgm:pt>
    <dgm:pt modelId="{E90630F4-444E-402D-904A-EA35AD1D4D54}" type="pres">
      <dgm:prSet presAssocID="{7E68874A-EF99-48EF-A19E-8BDFC44729D2}" presName="spacer" presStyleCnt="0"/>
      <dgm:spPr/>
    </dgm:pt>
    <dgm:pt modelId="{6A314B6D-2D3E-409D-9557-8C02F187A546}" type="pres">
      <dgm:prSet presAssocID="{7AD3102F-7582-49F0-9E6A-B5FE6764815C}" presName="parentText" presStyleLbl="node1" presStyleIdx="1" presStyleCnt="5">
        <dgm:presLayoutVars>
          <dgm:chMax val="0"/>
          <dgm:bulletEnabled val="1"/>
        </dgm:presLayoutVars>
      </dgm:prSet>
      <dgm:spPr/>
      <dgm:t>
        <a:bodyPr/>
        <a:lstStyle/>
        <a:p>
          <a:endParaRPr lang="en-US"/>
        </a:p>
      </dgm:t>
    </dgm:pt>
    <dgm:pt modelId="{4AA93085-AB62-46D6-8D53-9AE97FCC785C}" type="pres">
      <dgm:prSet presAssocID="{3EEB45CB-8878-4BC9-9F35-46ECD2158CCD}" presName="spacer" presStyleCnt="0"/>
      <dgm:spPr/>
    </dgm:pt>
    <dgm:pt modelId="{77869C38-3B6C-48EF-89CB-80B44AA8628D}" type="pres">
      <dgm:prSet presAssocID="{0DD18F94-AD09-4657-B224-82A1EDEACE79}" presName="parentText" presStyleLbl="node1" presStyleIdx="2" presStyleCnt="5">
        <dgm:presLayoutVars>
          <dgm:chMax val="0"/>
          <dgm:bulletEnabled val="1"/>
        </dgm:presLayoutVars>
      </dgm:prSet>
      <dgm:spPr/>
      <dgm:t>
        <a:bodyPr/>
        <a:lstStyle/>
        <a:p>
          <a:endParaRPr lang="en-US"/>
        </a:p>
      </dgm:t>
    </dgm:pt>
    <dgm:pt modelId="{259C4BD0-56EF-4BB8-A2B7-B6870B232CC4}" type="pres">
      <dgm:prSet presAssocID="{0B164FB0-1AE9-426B-AB66-1C77E690E628}" presName="spacer" presStyleCnt="0"/>
      <dgm:spPr/>
    </dgm:pt>
    <dgm:pt modelId="{F2D8F7A0-BAB2-4A8A-BFBE-471CF749DFDE}" type="pres">
      <dgm:prSet presAssocID="{5D50C511-EF23-4267-9CEF-24CD118D0D95}" presName="parentText" presStyleLbl="node1" presStyleIdx="3" presStyleCnt="5">
        <dgm:presLayoutVars>
          <dgm:chMax val="0"/>
          <dgm:bulletEnabled val="1"/>
        </dgm:presLayoutVars>
      </dgm:prSet>
      <dgm:spPr/>
      <dgm:t>
        <a:bodyPr/>
        <a:lstStyle/>
        <a:p>
          <a:endParaRPr lang="en-US"/>
        </a:p>
      </dgm:t>
    </dgm:pt>
    <dgm:pt modelId="{CBF1C9AE-8656-47BB-A3C8-61731F7842E8}" type="pres">
      <dgm:prSet presAssocID="{AC4EC2FE-6748-4703-81BE-80E6C978A20D}" presName="spacer" presStyleCnt="0"/>
      <dgm:spPr/>
    </dgm:pt>
    <dgm:pt modelId="{FEE93A46-0868-43A6-9F51-970555C5179A}" type="pres">
      <dgm:prSet presAssocID="{E6C18B9C-3154-4667-8CCE-6ABF66B97DEC}" presName="parentText" presStyleLbl="node1" presStyleIdx="4" presStyleCnt="5">
        <dgm:presLayoutVars>
          <dgm:chMax val="0"/>
          <dgm:bulletEnabled val="1"/>
        </dgm:presLayoutVars>
      </dgm:prSet>
      <dgm:spPr/>
      <dgm:t>
        <a:bodyPr/>
        <a:lstStyle/>
        <a:p>
          <a:endParaRPr lang="en-US"/>
        </a:p>
      </dgm:t>
    </dgm:pt>
  </dgm:ptLst>
  <dgm:cxnLst>
    <dgm:cxn modelId="{9236AD68-F1BD-460E-8107-78FACC2E9DC7}" srcId="{24553E7B-5CB4-4DE8-9FFE-84BD06C4907D}" destId="{0DD18F94-AD09-4657-B224-82A1EDEACE79}" srcOrd="2" destOrd="0" parTransId="{C65D7001-679A-4559-AEC6-5D43B7B14F06}" sibTransId="{0B164FB0-1AE9-426B-AB66-1C77E690E628}"/>
    <dgm:cxn modelId="{AEB34A0D-32EF-452D-8D4E-C17D7AB44649}" type="presOf" srcId="{5D50C511-EF23-4267-9CEF-24CD118D0D95}" destId="{F2D8F7A0-BAB2-4A8A-BFBE-471CF749DFDE}" srcOrd="0" destOrd="0" presId="urn:microsoft.com/office/officeart/2005/8/layout/vList2"/>
    <dgm:cxn modelId="{874DC21D-AD23-41EE-89D9-3ED3CC81EF8F}" type="presOf" srcId="{E6C18B9C-3154-4667-8CCE-6ABF66B97DEC}" destId="{FEE93A46-0868-43A6-9F51-970555C5179A}" srcOrd="0" destOrd="0" presId="urn:microsoft.com/office/officeart/2005/8/layout/vList2"/>
    <dgm:cxn modelId="{3E7DE3A5-93B4-462F-9990-51E1C6246F31}" type="presOf" srcId="{24553E7B-5CB4-4DE8-9FFE-84BD06C4907D}" destId="{568EE2B4-6568-490D-A978-44AE2E046659}" srcOrd="0" destOrd="0" presId="urn:microsoft.com/office/officeart/2005/8/layout/vList2"/>
    <dgm:cxn modelId="{A0583B23-D8DB-46BF-9E1B-0F870E83B7AF}" type="presOf" srcId="{4F271EA2-C252-4156-BC07-FFECC478EDB1}" destId="{647519C9-5045-47E8-A66F-748528F4BB29}" srcOrd="0" destOrd="0" presId="urn:microsoft.com/office/officeart/2005/8/layout/vList2"/>
    <dgm:cxn modelId="{D6C2B513-2904-4EB9-8FD1-96D982F251DD}" srcId="{24553E7B-5CB4-4DE8-9FFE-84BD06C4907D}" destId="{5D50C511-EF23-4267-9CEF-24CD118D0D95}" srcOrd="3" destOrd="0" parTransId="{8A3D594D-2237-44F9-B1ED-7E9DF03C7346}" sibTransId="{AC4EC2FE-6748-4703-81BE-80E6C978A20D}"/>
    <dgm:cxn modelId="{9C7FB4F0-93C6-4128-942A-2B54573213EF}" type="presOf" srcId="{7AD3102F-7582-49F0-9E6A-B5FE6764815C}" destId="{6A314B6D-2D3E-409D-9557-8C02F187A546}" srcOrd="0" destOrd="0" presId="urn:microsoft.com/office/officeart/2005/8/layout/vList2"/>
    <dgm:cxn modelId="{BEC20DD7-0907-4935-A6C5-EA27BEA6C660}" srcId="{24553E7B-5CB4-4DE8-9FFE-84BD06C4907D}" destId="{4F271EA2-C252-4156-BC07-FFECC478EDB1}" srcOrd="0" destOrd="0" parTransId="{D2319AFD-61CA-4FAE-9736-8F031BEAF7F5}" sibTransId="{7E68874A-EF99-48EF-A19E-8BDFC44729D2}"/>
    <dgm:cxn modelId="{1632AB31-FFAA-4A00-8D46-035CCD493E6B}" srcId="{24553E7B-5CB4-4DE8-9FFE-84BD06C4907D}" destId="{7AD3102F-7582-49F0-9E6A-B5FE6764815C}" srcOrd="1" destOrd="0" parTransId="{8894A715-1214-47D6-AB8C-3AA308739F4E}" sibTransId="{3EEB45CB-8878-4BC9-9F35-46ECD2158CCD}"/>
    <dgm:cxn modelId="{1B9405F7-2ABA-45AF-8597-89485AAD8D96}" srcId="{24553E7B-5CB4-4DE8-9FFE-84BD06C4907D}" destId="{E6C18B9C-3154-4667-8CCE-6ABF66B97DEC}" srcOrd="4" destOrd="0" parTransId="{C4B38DEE-B2B4-4DE4-9AF8-F54105C91CFE}" sibTransId="{8ACD28ED-5C57-45DF-8160-2643352E931F}"/>
    <dgm:cxn modelId="{969532DE-41BC-4AE1-82C0-F34B90FA07FE}" type="presOf" srcId="{0DD18F94-AD09-4657-B224-82A1EDEACE79}" destId="{77869C38-3B6C-48EF-89CB-80B44AA8628D}" srcOrd="0" destOrd="0" presId="urn:microsoft.com/office/officeart/2005/8/layout/vList2"/>
    <dgm:cxn modelId="{ADCE7C71-2D35-449F-995E-4EC12DACAB53}" type="presParOf" srcId="{568EE2B4-6568-490D-A978-44AE2E046659}" destId="{647519C9-5045-47E8-A66F-748528F4BB29}" srcOrd="0" destOrd="0" presId="urn:microsoft.com/office/officeart/2005/8/layout/vList2"/>
    <dgm:cxn modelId="{B4232E49-CECE-45EB-B3A9-C73E1F9099A7}" type="presParOf" srcId="{568EE2B4-6568-490D-A978-44AE2E046659}" destId="{E90630F4-444E-402D-904A-EA35AD1D4D54}" srcOrd="1" destOrd="0" presId="urn:microsoft.com/office/officeart/2005/8/layout/vList2"/>
    <dgm:cxn modelId="{955E4F58-7BC9-42FA-A6F0-06F10C485F0A}" type="presParOf" srcId="{568EE2B4-6568-490D-A978-44AE2E046659}" destId="{6A314B6D-2D3E-409D-9557-8C02F187A546}" srcOrd="2" destOrd="0" presId="urn:microsoft.com/office/officeart/2005/8/layout/vList2"/>
    <dgm:cxn modelId="{8CD9EAF0-4F2B-4445-B4A3-55539E18DD4C}" type="presParOf" srcId="{568EE2B4-6568-490D-A978-44AE2E046659}" destId="{4AA93085-AB62-46D6-8D53-9AE97FCC785C}" srcOrd="3" destOrd="0" presId="urn:microsoft.com/office/officeart/2005/8/layout/vList2"/>
    <dgm:cxn modelId="{480EFD53-887C-4611-BB47-49E52BA4E089}" type="presParOf" srcId="{568EE2B4-6568-490D-A978-44AE2E046659}" destId="{77869C38-3B6C-48EF-89CB-80B44AA8628D}" srcOrd="4" destOrd="0" presId="urn:microsoft.com/office/officeart/2005/8/layout/vList2"/>
    <dgm:cxn modelId="{54BF578B-54E5-4DC8-99F3-A8979B5F08C5}" type="presParOf" srcId="{568EE2B4-6568-490D-A978-44AE2E046659}" destId="{259C4BD0-56EF-4BB8-A2B7-B6870B232CC4}" srcOrd="5" destOrd="0" presId="urn:microsoft.com/office/officeart/2005/8/layout/vList2"/>
    <dgm:cxn modelId="{25D8FEF5-E946-415C-A4FE-957686F3E0B0}" type="presParOf" srcId="{568EE2B4-6568-490D-A978-44AE2E046659}" destId="{F2D8F7A0-BAB2-4A8A-BFBE-471CF749DFDE}" srcOrd="6" destOrd="0" presId="urn:microsoft.com/office/officeart/2005/8/layout/vList2"/>
    <dgm:cxn modelId="{A49E9075-2D25-4F0E-9175-DF8D4570EFBF}" type="presParOf" srcId="{568EE2B4-6568-490D-A978-44AE2E046659}" destId="{CBF1C9AE-8656-47BB-A3C8-61731F7842E8}" srcOrd="7" destOrd="0" presId="urn:microsoft.com/office/officeart/2005/8/layout/vList2"/>
    <dgm:cxn modelId="{81D386D9-FDD5-4C3B-95B6-3215749A6B9D}" type="presParOf" srcId="{568EE2B4-6568-490D-A978-44AE2E046659}" destId="{FEE93A46-0868-43A6-9F51-970555C5179A}"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4344500D-2191-4577-8165-91D7BB7846D6}" type="doc">
      <dgm:prSet loTypeId="urn:microsoft.com/office/officeart/2005/8/layout/StepDownProcess" loCatId="process" qsTypeId="urn:microsoft.com/office/officeart/2005/8/quickstyle/simple1" qsCatId="simple" csTypeId="urn:microsoft.com/office/officeart/2005/8/colors/accent1_2" csCatId="accent1" phldr="1"/>
      <dgm:spPr/>
      <dgm:t>
        <a:bodyPr/>
        <a:lstStyle/>
        <a:p>
          <a:pPr rtl="1"/>
          <a:endParaRPr lang="ar-EG"/>
        </a:p>
      </dgm:t>
    </dgm:pt>
    <dgm:pt modelId="{86A9F64A-00E7-4709-B4C0-93A04D5105BF}">
      <dgm:prSet phldrT="[Text]" custT="1"/>
      <dgm:spPr>
        <a:solidFill>
          <a:srgbClr val="3399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t>نظريّات الأنماط </a:t>
          </a:r>
          <a:endParaRPr lang="ar-EG" sz="24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4C05770-2E04-4AC2-B384-DBE963049DFE}" type="parTrans" cxnId="{A091A30C-643A-4DCA-94D9-416AC3597257}">
      <dgm:prSet/>
      <dgm:spPr/>
      <dgm:t>
        <a:bodyPr/>
        <a:lstStyle/>
        <a:p>
          <a:pPr rtl="1"/>
          <a:endParaRPr lang="ar-EG"/>
        </a:p>
      </dgm:t>
    </dgm:pt>
    <dgm:pt modelId="{BD9648A1-0F12-43D8-90D6-25E589254E65}" type="sibTrans" cxnId="{A091A30C-643A-4DCA-94D9-416AC3597257}">
      <dgm:prSet/>
      <dgm:spPr/>
      <dgm:t>
        <a:bodyPr/>
        <a:lstStyle/>
        <a:p>
          <a:pPr rtl="1"/>
          <a:endParaRPr lang="ar-EG"/>
        </a:p>
      </dgm:t>
    </dgm:pt>
    <dgm:pt modelId="{E6472D9F-D011-4801-B02C-DB6364F8B576}">
      <dgm:prSet phldrT="[Text]" custT="1"/>
      <dgm:spPr>
        <a:solidFill>
          <a:schemeClr val="accent5">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t>نظريّات السمات</a:t>
          </a:r>
          <a:endParaRPr lang="ar-EG" sz="24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6FB67DE-3E9B-4F51-B8FB-40C2B19592E7}" type="parTrans" cxnId="{DEE39607-BFE9-445B-BFCE-0FDFC0D1DFE9}">
      <dgm:prSet/>
      <dgm:spPr/>
      <dgm:t>
        <a:bodyPr/>
        <a:lstStyle/>
        <a:p>
          <a:pPr rtl="1"/>
          <a:endParaRPr lang="ar-EG"/>
        </a:p>
      </dgm:t>
    </dgm:pt>
    <dgm:pt modelId="{433E50B9-F7F9-4263-99CB-5ED1ECC7B8AC}" type="sibTrans" cxnId="{DEE39607-BFE9-445B-BFCE-0FDFC0D1DFE9}">
      <dgm:prSet/>
      <dgm:spPr/>
      <dgm:t>
        <a:bodyPr/>
        <a:lstStyle/>
        <a:p>
          <a:pPr rtl="1"/>
          <a:endParaRPr lang="ar-EG"/>
        </a:p>
      </dgm:t>
    </dgm:pt>
    <dgm:pt modelId="{3434995A-A07D-4613-98F4-051129BDA3BA}">
      <dgm:prSet phldrT="[Text]" custT="1"/>
      <dgm:spPr>
        <a:solidFill>
          <a:srgbClr val="0066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t>نظريّات التعليم</a:t>
          </a:r>
          <a:endParaRPr lang="ar-EG" sz="24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5D58B16-CD97-46C6-9792-A9A3518BC5DA}" type="parTrans" cxnId="{8EE6FA56-3247-43AF-B4CC-80FA020A3326}">
      <dgm:prSet/>
      <dgm:spPr/>
      <dgm:t>
        <a:bodyPr/>
        <a:lstStyle/>
        <a:p>
          <a:pPr rtl="1"/>
          <a:endParaRPr lang="ar-EG"/>
        </a:p>
      </dgm:t>
    </dgm:pt>
    <dgm:pt modelId="{CEDDFC49-9DE7-4F2B-BF01-B9839C0A26BB}" type="sibTrans" cxnId="{8EE6FA56-3247-43AF-B4CC-80FA020A3326}">
      <dgm:prSet/>
      <dgm:spPr/>
      <dgm:t>
        <a:bodyPr/>
        <a:lstStyle/>
        <a:p>
          <a:pPr rtl="1"/>
          <a:endParaRPr lang="ar-EG"/>
        </a:p>
      </dgm:t>
    </dgm:pt>
    <dgm:pt modelId="{112F4DB3-AAAF-4251-9030-98F50961F16E}">
      <dgm:prSet phldrT="[Text]" custT="1"/>
      <dgm:spPr>
        <a:solidFill>
          <a:srgbClr val="6666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t>نظريّة لعب الأدوار </a:t>
          </a:r>
          <a:endParaRPr lang="ar-EG" sz="24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EDEEF6E-600A-4AB6-B64D-37AF69A84FD8}" type="parTrans" cxnId="{190001B1-59F9-4B2C-AF87-7D414D170E8C}">
      <dgm:prSet/>
      <dgm:spPr/>
      <dgm:t>
        <a:bodyPr/>
        <a:lstStyle/>
        <a:p>
          <a:pPr rtl="1"/>
          <a:endParaRPr lang="ar-EG"/>
        </a:p>
      </dgm:t>
    </dgm:pt>
    <dgm:pt modelId="{0CE470B2-1EAD-47A1-A777-2AA7036F63AC}" type="sibTrans" cxnId="{190001B1-59F9-4B2C-AF87-7D414D170E8C}">
      <dgm:prSet/>
      <dgm:spPr/>
      <dgm:t>
        <a:bodyPr/>
        <a:lstStyle/>
        <a:p>
          <a:pPr rtl="1"/>
          <a:endParaRPr lang="ar-EG"/>
        </a:p>
      </dgm:t>
    </dgm:pt>
    <dgm:pt modelId="{5040AB6A-CF23-4A56-AC5E-78E45D423202}">
      <dgm:prSet phldrT="[Text]" custT="1"/>
      <dgm:spPr>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t>نظريّات تطوريّة </a:t>
          </a:r>
          <a:endParaRPr lang="ar-EG" sz="24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F3701B0-8CB3-428A-9563-B88349703BEA}" type="parTrans" cxnId="{4927E2C0-2C7D-4418-BBD9-9A0E2E1D2C6A}">
      <dgm:prSet/>
      <dgm:spPr/>
      <dgm:t>
        <a:bodyPr/>
        <a:lstStyle/>
        <a:p>
          <a:pPr rtl="1"/>
          <a:endParaRPr lang="ar-EG"/>
        </a:p>
      </dgm:t>
    </dgm:pt>
    <dgm:pt modelId="{81C82A90-B899-4802-A581-046C77D5B2BC}" type="sibTrans" cxnId="{4927E2C0-2C7D-4418-BBD9-9A0E2E1D2C6A}">
      <dgm:prSet/>
      <dgm:spPr/>
      <dgm:t>
        <a:bodyPr/>
        <a:lstStyle/>
        <a:p>
          <a:pPr rtl="1"/>
          <a:endParaRPr lang="ar-EG"/>
        </a:p>
      </dgm:t>
    </dgm:pt>
    <dgm:pt modelId="{CCA4980A-019A-4D07-B41E-D8567BD816AA}" type="pres">
      <dgm:prSet presAssocID="{4344500D-2191-4577-8165-91D7BB7846D6}" presName="rootnode" presStyleCnt="0">
        <dgm:presLayoutVars>
          <dgm:chMax/>
          <dgm:chPref/>
          <dgm:dir val="rev"/>
          <dgm:animLvl val="lvl"/>
        </dgm:presLayoutVars>
      </dgm:prSet>
      <dgm:spPr/>
      <dgm:t>
        <a:bodyPr/>
        <a:lstStyle/>
        <a:p>
          <a:endParaRPr lang="en-US"/>
        </a:p>
      </dgm:t>
    </dgm:pt>
    <dgm:pt modelId="{D3033860-F298-441D-AFA6-AF41D0D4A18A}" type="pres">
      <dgm:prSet presAssocID="{86A9F64A-00E7-4709-B4C0-93A04D5105BF}" presName="composite" presStyleCnt="0"/>
      <dgm:spPr/>
    </dgm:pt>
    <dgm:pt modelId="{AB6D90E6-2510-4AC8-A4FF-E330E3C23C0E}" type="pres">
      <dgm:prSet presAssocID="{86A9F64A-00E7-4709-B4C0-93A04D5105BF}" presName="bentUpArrow1" presStyleLbl="alignImgPlace1" presStyleIdx="0" presStyleCnt="4" custLinFactNeighborX="44765" custLinFactNeighborY="1609"/>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380F5B00-D1D3-499B-BEE7-FF344F3A57C3}" type="pres">
      <dgm:prSet presAssocID="{86A9F64A-00E7-4709-B4C0-93A04D5105BF}" presName="ParentText" presStyleLbl="node1" presStyleIdx="0" presStyleCnt="5" custLinFactNeighborX="37616" custLinFactNeighborY="4616">
        <dgm:presLayoutVars>
          <dgm:chMax val="1"/>
          <dgm:chPref val="1"/>
          <dgm:bulletEnabled val="1"/>
        </dgm:presLayoutVars>
      </dgm:prSet>
      <dgm:spPr/>
      <dgm:t>
        <a:bodyPr/>
        <a:lstStyle/>
        <a:p>
          <a:endParaRPr lang="en-US"/>
        </a:p>
      </dgm:t>
    </dgm:pt>
    <dgm:pt modelId="{AE95D522-3CF6-44B9-8E7F-155A20A02BCB}" type="pres">
      <dgm:prSet presAssocID="{86A9F64A-00E7-4709-B4C0-93A04D5105BF}" presName="ChildText" presStyleLbl="revTx" presStyleIdx="0" presStyleCnt="4">
        <dgm:presLayoutVars>
          <dgm:chMax val="0"/>
          <dgm:chPref val="0"/>
          <dgm:bulletEnabled val="1"/>
        </dgm:presLayoutVars>
      </dgm:prSet>
      <dgm:spPr/>
    </dgm:pt>
    <dgm:pt modelId="{6500F0C6-E214-48F3-B526-CD54BD591E75}" type="pres">
      <dgm:prSet presAssocID="{BD9648A1-0F12-43D8-90D6-25E589254E65}" presName="sibTrans" presStyleCnt="0"/>
      <dgm:spPr/>
    </dgm:pt>
    <dgm:pt modelId="{224EC216-A782-4893-B3CC-A773A579914E}" type="pres">
      <dgm:prSet presAssocID="{E6472D9F-D011-4801-B02C-DB6364F8B576}" presName="composite" presStyleCnt="0"/>
      <dgm:spPr/>
    </dgm:pt>
    <dgm:pt modelId="{9F17438C-65FA-49F6-9937-114702C9249A}" type="pres">
      <dgm:prSet presAssocID="{E6472D9F-D011-4801-B02C-DB6364F8B576}" presName="bentUpArrow1" presStyleLbl="alignImgPlace1" presStyleIdx="1" presStyleCnt="4" custLinFactNeighborX="17080" custLinFactNeighborY="-1048"/>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C03A41D1-A79C-411A-AFAA-5942794CB421}" type="pres">
      <dgm:prSet presAssocID="{E6472D9F-D011-4801-B02C-DB6364F8B576}" presName="ParentText" presStyleLbl="node1" presStyleIdx="1" presStyleCnt="5" custLinFactNeighborX="14077" custLinFactNeighborY="-4137">
        <dgm:presLayoutVars>
          <dgm:chMax val="1"/>
          <dgm:chPref val="1"/>
          <dgm:bulletEnabled val="1"/>
        </dgm:presLayoutVars>
      </dgm:prSet>
      <dgm:spPr/>
      <dgm:t>
        <a:bodyPr/>
        <a:lstStyle/>
        <a:p>
          <a:endParaRPr lang="en-US"/>
        </a:p>
      </dgm:t>
    </dgm:pt>
    <dgm:pt modelId="{26541138-B684-4398-89B4-82C9C8DC3016}" type="pres">
      <dgm:prSet presAssocID="{E6472D9F-D011-4801-B02C-DB6364F8B576}" presName="ChildText" presStyleLbl="revTx" presStyleIdx="1" presStyleCnt="4">
        <dgm:presLayoutVars>
          <dgm:chMax val="0"/>
          <dgm:chPref val="0"/>
          <dgm:bulletEnabled val="1"/>
        </dgm:presLayoutVars>
      </dgm:prSet>
      <dgm:spPr/>
    </dgm:pt>
    <dgm:pt modelId="{1F64291D-92E5-4D75-BD37-28B89A3EC37E}" type="pres">
      <dgm:prSet presAssocID="{433E50B9-F7F9-4263-99CB-5ED1ECC7B8AC}" presName="sibTrans" presStyleCnt="0"/>
      <dgm:spPr/>
    </dgm:pt>
    <dgm:pt modelId="{4E7FCA75-586A-4C1A-9EDF-4C2400B4305C}" type="pres">
      <dgm:prSet presAssocID="{3434995A-A07D-4613-98F4-051129BDA3BA}" presName="composite" presStyleCnt="0"/>
      <dgm:spPr/>
    </dgm:pt>
    <dgm:pt modelId="{B2B69F73-2ABB-4B24-9BD7-9EF918CBE2AA}" type="pres">
      <dgm:prSet presAssocID="{3434995A-A07D-4613-98F4-051129BDA3BA}" presName="bentUpArrow1" presStyleLbl="alignImgPlace1" presStyleIdx="2" presStyleCnt="4"/>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00136387-5A93-4AB2-A145-6C7E20EEE0DE}" type="pres">
      <dgm:prSet presAssocID="{3434995A-A07D-4613-98F4-051129BDA3BA}" presName="ParentText" presStyleLbl="node1" presStyleIdx="2" presStyleCnt="5" custLinFactNeighborX="-1838" custLinFactNeighborY="488">
        <dgm:presLayoutVars>
          <dgm:chMax val="1"/>
          <dgm:chPref val="1"/>
          <dgm:bulletEnabled val="1"/>
        </dgm:presLayoutVars>
      </dgm:prSet>
      <dgm:spPr/>
      <dgm:t>
        <a:bodyPr/>
        <a:lstStyle/>
        <a:p>
          <a:endParaRPr lang="en-US"/>
        </a:p>
      </dgm:t>
    </dgm:pt>
    <dgm:pt modelId="{07E547A4-1A72-4E2A-9494-5CF16B2B3D54}" type="pres">
      <dgm:prSet presAssocID="{3434995A-A07D-4613-98F4-051129BDA3BA}" presName="ChildText" presStyleLbl="revTx" presStyleIdx="2" presStyleCnt="4">
        <dgm:presLayoutVars>
          <dgm:chMax val="0"/>
          <dgm:chPref val="0"/>
          <dgm:bulletEnabled val="1"/>
        </dgm:presLayoutVars>
      </dgm:prSet>
      <dgm:spPr/>
    </dgm:pt>
    <dgm:pt modelId="{B804AA76-C33D-4B3B-9E68-CA09C7F45444}" type="pres">
      <dgm:prSet presAssocID="{CEDDFC49-9DE7-4F2B-BF01-B9839C0A26BB}" presName="sibTrans" presStyleCnt="0"/>
      <dgm:spPr/>
    </dgm:pt>
    <dgm:pt modelId="{28A9A0C0-8A26-4B47-81B8-8992DEE1A691}" type="pres">
      <dgm:prSet presAssocID="{112F4DB3-AAAF-4251-9030-98F50961F16E}" presName="composite" presStyleCnt="0"/>
      <dgm:spPr/>
    </dgm:pt>
    <dgm:pt modelId="{87AAB7C9-B9E1-4950-8B28-61E0EFD3748C}" type="pres">
      <dgm:prSet presAssocID="{112F4DB3-AAAF-4251-9030-98F50961F16E}" presName="bentUpArrow1" presStyleLbl="alignImgPlace1" presStyleIdx="3" presStyleCnt="4" custLinFactNeighborX="-38290" custLinFactNeighborY="1744"/>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8FBD4932-BD1B-4188-8517-D6B0B700E8EF}" type="pres">
      <dgm:prSet presAssocID="{112F4DB3-AAAF-4251-9030-98F50961F16E}" presName="ParentText" presStyleLbl="node1" presStyleIdx="3" presStyleCnt="5" custLinFactNeighborX="-28184" custLinFactNeighborY="5113">
        <dgm:presLayoutVars>
          <dgm:chMax val="1"/>
          <dgm:chPref val="1"/>
          <dgm:bulletEnabled val="1"/>
        </dgm:presLayoutVars>
      </dgm:prSet>
      <dgm:spPr/>
      <dgm:t>
        <a:bodyPr/>
        <a:lstStyle/>
        <a:p>
          <a:endParaRPr lang="en-US"/>
        </a:p>
      </dgm:t>
    </dgm:pt>
    <dgm:pt modelId="{20439056-8B3A-43F1-A0C2-EB57A222A5DC}" type="pres">
      <dgm:prSet presAssocID="{112F4DB3-AAAF-4251-9030-98F50961F16E}" presName="ChildText" presStyleLbl="revTx" presStyleIdx="3" presStyleCnt="4">
        <dgm:presLayoutVars>
          <dgm:chMax val="0"/>
          <dgm:chPref val="0"/>
          <dgm:bulletEnabled val="1"/>
        </dgm:presLayoutVars>
      </dgm:prSet>
      <dgm:spPr/>
    </dgm:pt>
    <dgm:pt modelId="{1C36D806-9E36-464F-B3D3-CFB656CB264F}" type="pres">
      <dgm:prSet presAssocID="{0CE470B2-1EAD-47A1-A777-2AA7036F63AC}" presName="sibTrans" presStyleCnt="0"/>
      <dgm:spPr/>
    </dgm:pt>
    <dgm:pt modelId="{80322E63-E670-4741-8140-C1589FA538D4}" type="pres">
      <dgm:prSet presAssocID="{5040AB6A-CF23-4A56-AC5E-78E45D423202}" presName="composite" presStyleCnt="0"/>
      <dgm:spPr/>
    </dgm:pt>
    <dgm:pt modelId="{41EFF1B9-62DD-4CDF-ADF5-FF11D2F2554C}" type="pres">
      <dgm:prSet presAssocID="{5040AB6A-CF23-4A56-AC5E-78E45D423202}" presName="ParentText" presStyleLbl="node1" presStyleIdx="4" presStyleCnt="5" custLinFactNeighborX="-51723" custLinFactNeighborY="-4022">
        <dgm:presLayoutVars>
          <dgm:chMax val="1"/>
          <dgm:chPref val="1"/>
          <dgm:bulletEnabled val="1"/>
        </dgm:presLayoutVars>
      </dgm:prSet>
      <dgm:spPr/>
      <dgm:t>
        <a:bodyPr/>
        <a:lstStyle/>
        <a:p>
          <a:endParaRPr lang="en-US"/>
        </a:p>
      </dgm:t>
    </dgm:pt>
  </dgm:ptLst>
  <dgm:cxnLst>
    <dgm:cxn modelId="{DEE39607-BFE9-445B-BFCE-0FDFC0D1DFE9}" srcId="{4344500D-2191-4577-8165-91D7BB7846D6}" destId="{E6472D9F-D011-4801-B02C-DB6364F8B576}" srcOrd="1" destOrd="0" parTransId="{66FB67DE-3E9B-4F51-B8FB-40C2B19592E7}" sibTransId="{433E50B9-F7F9-4263-99CB-5ED1ECC7B8AC}"/>
    <dgm:cxn modelId="{4927E2C0-2C7D-4418-BBD9-9A0E2E1D2C6A}" srcId="{4344500D-2191-4577-8165-91D7BB7846D6}" destId="{5040AB6A-CF23-4A56-AC5E-78E45D423202}" srcOrd="4" destOrd="0" parTransId="{0F3701B0-8CB3-428A-9563-B88349703BEA}" sibTransId="{81C82A90-B899-4802-A581-046C77D5B2BC}"/>
    <dgm:cxn modelId="{0A803391-94E1-48A0-9D75-A2C58851FC0A}" type="presOf" srcId="{5040AB6A-CF23-4A56-AC5E-78E45D423202}" destId="{41EFF1B9-62DD-4CDF-ADF5-FF11D2F2554C}" srcOrd="0" destOrd="0" presId="urn:microsoft.com/office/officeart/2005/8/layout/StepDownProcess"/>
    <dgm:cxn modelId="{8EE6FA56-3247-43AF-B4CC-80FA020A3326}" srcId="{4344500D-2191-4577-8165-91D7BB7846D6}" destId="{3434995A-A07D-4613-98F4-051129BDA3BA}" srcOrd="2" destOrd="0" parTransId="{05D58B16-CD97-46C6-9792-A9A3518BC5DA}" sibTransId="{CEDDFC49-9DE7-4F2B-BF01-B9839C0A26BB}"/>
    <dgm:cxn modelId="{190001B1-59F9-4B2C-AF87-7D414D170E8C}" srcId="{4344500D-2191-4577-8165-91D7BB7846D6}" destId="{112F4DB3-AAAF-4251-9030-98F50961F16E}" srcOrd="3" destOrd="0" parTransId="{3EDEEF6E-600A-4AB6-B64D-37AF69A84FD8}" sibTransId="{0CE470B2-1EAD-47A1-A777-2AA7036F63AC}"/>
    <dgm:cxn modelId="{A091A30C-643A-4DCA-94D9-416AC3597257}" srcId="{4344500D-2191-4577-8165-91D7BB7846D6}" destId="{86A9F64A-00E7-4709-B4C0-93A04D5105BF}" srcOrd="0" destOrd="0" parTransId="{A4C05770-2E04-4AC2-B384-DBE963049DFE}" sibTransId="{BD9648A1-0F12-43D8-90D6-25E589254E65}"/>
    <dgm:cxn modelId="{48608A8F-9C1F-4FC3-ACC6-352FA5AF670B}" type="presOf" srcId="{E6472D9F-D011-4801-B02C-DB6364F8B576}" destId="{C03A41D1-A79C-411A-AFAA-5942794CB421}" srcOrd="0" destOrd="0" presId="urn:microsoft.com/office/officeart/2005/8/layout/StepDownProcess"/>
    <dgm:cxn modelId="{77FB13B5-955F-4FAA-ADD6-0A53A5F1DB80}" type="presOf" srcId="{3434995A-A07D-4613-98F4-051129BDA3BA}" destId="{00136387-5A93-4AB2-A145-6C7E20EEE0DE}" srcOrd="0" destOrd="0" presId="urn:microsoft.com/office/officeart/2005/8/layout/StepDownProcess"/>
    <dgm:cxn modelId="{64CD860E-F793-4B25-A9D6-00F89C7257FD}" type="presOf" srcId="{4344500D-2191-4577-8165-91D7BB7846D6}" destId="{CCA4980A-019A-4D07-B41E-D8567BD816AA}" srcOrd="0" destOrd="0" presId="urn:microsoft.com/office/officeart/2005/8/layout/StepDownProcess"/>
    <dgm:cxn modelId="{332901E8-F641-4F44-94BA-FC039FA9D456}" type="presOf" srcId="{112F4DB3-AAAF-4251-9030-98F50961F16E}" destId="{8FBD4932-BD1B-4188-8517-D6B0B700E8EF}" srcOrd="0" destOrd="0" presId="urn:microsoft.com/office/officeart/2005/8/layout/StepDownProcess"/>
    <dgm:cxn modelId="{4B373104-4573-4F24-BAB6-EFE8DB1B79CF}" type="presOf" srcId="{86A9F64A-00E7-4709-B4C0-93A04D5105BF}" destId="{380F5B00-D1D3-499B-BEE7-FF344F3A57C3}" srcOrd="0" destOrd="0" presId="urn:microsoft.com/office/officeart/2005/8/layout/StepDownProcess"/>
    <dgm:cxn modelId="{A1912D79-6787-4630-B270-896C926EA3F1}" type="presParOf" srcId="{CCA4980A-019A-4D07-B41E-D8567BD816AA}" destId="{D3033860-F298-441D-AFA6-AF41D0D4A18A}" srcOrd="0" destOrd="0" presId="urn:microsoft.com/office/officeart/2005/8/layout/StepDownProcess"/>
    <dgm:cxn modelId="{50A05D77-F5CC-4849-8600-15D9D7A0A9BB}" type="presParOf" srcId="{D3033860-F298-441D-AFA6-AF41D0D4A18A}" destId="{AB6D90E6-2510-4AC8-A4FF-E330E3C23C0E}" srcOrd="0" destOrd="0" presId="urn:microsoft.com/office/officeart/2005/8/layout/StepDownProcess"/>
    <dgm:cxn modelId="{30C52A5C-FB29-454F-9E93-F3161C08B277}" type="presParOf" srcId="{D3033860-F298-441D-AFA6-AF41D0D4A18A}" destId="{380F5B00-D1D3-499B-BEE7-FF344F3A57C3}" srcOrd="1" destOrd="0" presId="urn:microsoft.com/office/officeart/2005/8/layout/StepDownProcess"/>
    <dgm:cxn modelId="{C263125D-A95C-40E2-9982-4F69A71418BB}" type="presParOf" srcId="{D3033860-F298-441D-AFA6-AF41D0D4A18A}" destId="{AE95D522-3CF6-44B9-8E7F-155A20A02BCB}" srcOrd="2" destOrd="0" presId="urn:microsoft.com/office/officeart/2005/8/layout/StepDownProcess"/>
    <dgm:cxn modelId="{4A55AEE2-0BF9-43E9-BE87-7E8069B36F73}" type="presParOf" srcId="{CCA4980A-019A-4D07-B41E-D8567BD816AA}" destId="{6500F0C6-E214-48F3-B526-CD54BD591E75}" srcOrd="1" destOrd="0" presId="urn:microsoft.com/office/officeart/2005/8/layout/StepDownProcess"/>
    <dgm:cxn modelId="{EBBFBE39-DA49-4CF2-8B20-56336EBB5559}" type="presParOf" srcId="{CCA4980A-019A-4D07-B41E-D8567BD816AA}" destId="{224EC216-A782-4893-B3CC-A773A579914E}" srcOrd="2" destOrd="0" presId="urn:microsoft.com/office/officeart/2005/8/layout/StepDownProcess"/>
    <dgm:cxn modelId="{6775A6AC-1E7D-4ECE-AC0A-F2B34E539EAC}" type="presParOf" srcId="{224EC216-A782-4893-B3CC-A773A579914E}" destId="{9F17438C-65FA-49F6-9937-114702C9249A}" srcOrd="0" destOrd="0" presId="urn:microsoft.com/office/officeart/2005/8/layout/StepDownProcess"/>
    <dgm:cxn modelId="{EB3A5700-0EAE-480B-8426-E75C3319843D}" type="presParOf" srcId="{224EC216-A782-4893-B3CC-A773A579914E}" destId="{C03A41D1-A79C-411A-AFAA-5942794CB421}" srcOrd="1" destOrd="0" presId="urn:microsoft.com/office/officeart/2005/8/layout/StepDownProcess"/>
    <dgm:cxn modelId="{9AD9BEF7-5C47-4A59-B159-1F9211F391D1}" type="presParOf" srcId="{224EC216-A782-4893-B3CC-A773A579914E}" destId="{26541138-B684-4398-89B4-82C9C8DC3016}" srcOrd="2" destOrd="0" presId="urn:microsoft.com/office/officeart/2005/8/layout/StepDownProcess"/>
    <dgm:cxn modelId="{DDDAC0B7-32E7-4E2B-B182-B83035C8056A}" type="presParOf" srcId="{CCA4980A-019A-4D07-B41E-D8567BD816AA}" destId="{1F64291D-92E5-4D75-BD37-28B89A3EC37E}" srcOrd="3" destOrd="0" presId="urn:microsoft.com/office/officeart/2005/8/layout/StepDownProcess"/>
    <dgm:cxn modelId="{0CF953BB-0554-47F2-9816-209D1C051C89}" type="presParOf" srcId="{CCA4980A-019A-4D07-B41E-D8567BD816AA}" destId="{4E7FCA75-586A-4C1A-9EDF-4C2400B4305C}" srcOrd="4" destOrd="0" presId="urn:microsoft.com/office/officeart/2005/8/layout/StepDownProcess"/>
    <dgm:cxn modelId="{D255B95C-FA85-4B50-93E3-6AF0FCCA0A3A}" type="presParOf" srcId="{4E7FCA75-586A-4C1A-9EDF-4C2400B4305C}" destId="{B2B69F73-2ABB-4B24-9BD7-9EF918CBE2AA}" srcOrd="0" destOrd="0" presId="urn:microsoft.com/office/officeart/2005/8/layout/StepDownProcess"/>
    <dgm:cxn modelId="{44347B62-BB65-49B9-8209-F654446B7C2D}" type="presParOf" srcId="{4E7FCA75-586A-4C1A-9EDF-4C2400B4305C}" destId="{00136387-5A93-4AB2-A145-6C7E20EEE0DE}" srcOrd="1" destOrd="0" presId="urn:microsoft.com/office/officeart/2005/8/layout/StepDownProcess"/>
    <dgm:cxn modelId="{FB9F56CD-4781-4394-9309-8AB35D8FBC6A}" type="presParOf" srcId="{4E7FCA75-586A-4C1A-9EDF-4C2400B4305C}" destId="{07E547A4-1A72-4E2A-9494-5CF16B2B3D54}" srcOrd="2" destOrd="0" presId="urn:microsoft.com/office/officeart/2005/8/layout/StepDownProcess"/>
    <dgm:cxn modelId="{6D7728B9-4F54-46C7-93A3-D455C54A1A90}" type="presParOf" srcId="{CCA4980A-019A-4D07-B41E-D8567BD816AA}" destId="{B804AA76-C33D-4B3B-9E68-CA09C7F45444}" srcOrd="5" destOrd="0" presId="urn:microsoft.com/office/officeart/2005/8/layout/StepDownProcess"/>
    <dgm:cxn modelId="{37E9BA4F-09DE-4B25-93F8-A1D0E690290A}" type="presParOf" srcId="{CCA4980A-019A-4D07-B41E-D8567BD816AA}" destId="{28A9A0C0-8A26-4B47-81B8-8992DEE1A691}" srcOrd="6" destOrd="0" presId="urn:microsoft.com/office/officeart/2005/8/layout/StepDownProcess"/>
    <dgm:cxn modelId="{C538E465-6E84-4A68-9BE7-77B778618EC6}" type="presParOf" srcId="{28A9A0C0-8A26-4B47-81B8-8992DEE1A691}" destId="{87AAB7C9-B9E1-4950-8B28-61E0EFD3748C}" srcOrd="0" destOrd="0" presId="urn:microsoft.com/office/officeart/2005/8/layout/StepDownProcess"/>
    <dgm:cxn modelId="{F1CF2BFC-E8A9-4D75-824C-F7B48A4CE3D9}" type="presParOf" srcId="{28A9A0C0-8A26-4B47-81B8-8992DEE1A691}" destId="{8FBD4932-BD1B-4188-8517-D6B0B700E8EF}" srcOrd="1" destOrd="0" presId="urn:microsoft.com/office/officeart/2005/8/layout/StepDownProcess"/>
    <dgm:cxn modelId="{68F190B0-7A81-4239-B113-868936CFA119}" type="presParOf" srcId="{28A9A0C0-8A26-4B47-81B8-8992DEE1A691}" destId="{20439056-8B3A-43F1-A0C2-EB57A222A5DC}" srcOrd="2" destOrd="0" presId="urn:microsoft.com/office/officeart/2005/8/layout/StepDownProcess"/>
    <dgm:cxn modelId="{EA3356A6-8D64-4642-A760-C97A7802A8C8}" type="presParOf" srcId="{CCA4980A-019A-4D07-B41E-D8567BD816AA}" destId="{1C36D806-9E36-464F-B3D3-CFB656CB264F}" srcOrd="7" destOrd="0" presId="urn:microsoft.com/office/officeart/2005/8/layout/StepDownProcess"/>
    <dgm:cxn modelId="{C2C3188E-A75E-4157-9B22-426ACFB1172F}" type="presParOf" srcId="{CCA4980A-019A-4D07-B41E-D8567BD816AA}" destId="{80322E63-E670-4741-8140-C1589FA538D4}" srcOrd="8" destOrd="0" presId="urn:microsoft.com/office/officeart/2005/8/layout/StepDownProcess"/>
    <dgm:cxn modelId="{FAE26608-D991-4459-A969-1301EA2083D5}" type="presParOf" srcId="{80322E63-E670-4741-8140-C1589FA538D4}" destId="{41EFF1B9-62DD-4CDF-ADF5-FF11D2F2554C}" srcOrd="0"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44CF7B1B-A8D5-4DD8-A678-A7134DDBD072}" type="doc">
      <dgm:prSet loTypeId="urn:microsoft.com/office/officeart/2009/3/layout/StepUpProcess" loCatId="process" qsTypeId="urn:microsoft.com/office/officeart/2005/8/quickstyle/3d1" qsCatId="3D" csTypeId="urn:microsoft.com/office/officeart/2005/8/colors/colorful2" csCatId="colorful" phldr="1"/>
      <dgm:spPr/>
      <dgm:t>
        <a:bodyPr/>
        <a:lstStyle/>
        <a:p>
          <a:pPr rtl="1"/>
          <a:endParaRPr lang="ar-EG"/>
        </a:p>
      </dgm:t>
    </dgm:pt>
    <dgm:pt modelId="{176C2F3E-CF23-4DD6-9CDF-6C383163EE34}">
      <dgm:prSet phldrT="[Text]" custT="1"/>
      <dgm:spPr>
        <a:xfrm>
          <a:off x="187898" y="1992657"/>
          <a:ext cx="2347004" cy="1952663"/>
        </a:xfrm>
        <a:prstGeom prst="rect">
          <a:avLst/>
        </a:prstGeom>
        <a:noFill/>
        <a:ln>
          <a:noFill/>
        </a:ln>
        <a:effectLst/>
      </dgm:spPr>
      <dgm:t>
        <a:bodyPr/>
        <a:lstStyle/>
        <a:p>
          <a:pPr rtl="1"/>
          <a:r>
            <a:rPr lang="ar-SA" sz="3600" b="1" dirty="0">
              <a:latin typeface="Traditional Arabic" pitchFamily="18" charset="-78"/>
              <a:cs typeface="Traditional Arabic" pitchFamily="18" charset="-78"/>
            </a:rPr>
            <a:t>أنماطٌ جسديّة</a:t>
          </a:r>
          <a:endParaRPr lang="ar-EG" sz="3600" dirty="0">
            <a:solidFill>
              <a:sysClr val="windowText" lastClr="000000">
                <a:hueOff val="0"/>
                <a:satOff val="0"/>
                <a:lumOff val="0"/>
                <a:alphaOff val="0"/>
              </a:sysClr>
            </a:solidFill>
            <a:latin typeface="Traditional Arabic" pitchFamily="18" charset="-78"/>
            <a:ea typeface="+mn-ea"/>
            <a:cs typeface="Traditional Arabic" pitchFamily="18" charset="-78"/>
          </a:endParaRPr>
        </a:p>
      </dgm:t>
    </dgm:pt>
    <dgm:pt modelId="{04F1AC9A-0BF7-4D66-AC63-F54E5FAA21FC}" type="parTrans" cxnId="{8476AC19-927B-4417-83E5-5DCEE0E1A314}">
      <dgm:prSet/>
      <dgm:spPr/>
      <dgm:t>
        <a:bodyPr/>
        <a:lstStyle/>
        <a:p>
          <a:pPr rtl="1"/>
          <a:endParaRPr lang="ar-EG" sz="2000">
            <a:latin typeface="Traditional Arabic" pitchFamily="18" charset="-78"/>
            <a:cs typeface="Traditional Arabic" pitchFamily="18" charset="-78"/>
          </a:endParaRPr>
        </a:p>
      </dgm:t>
    </dgm:pt>
    <dgm:pt modelId="{2DB26CF8-B703-4382-882B-DC5A3243DF68}" type="sibTrans" cxnId="{8476AC19-927B-4417-83E5-5DCEE0E1A314}">
      <dgm:prSet/>
      <dgm:spPr/>
      <dgm:t>
        <a:bodyPr/>
        <a:lstStyle/>
        <a:p>
          <a:pPr rtl="1"/>
          <a:endParaRPr lang="ar-EG" sz="2000">
            <a:latin typeface="Traditional Arabic" pitchFamily="18" charset="-78"/>
            <a:cs typeface="Traditional Arabic" pitchFamily="18" charset="-78"/>
          </a:endParaRPr>
        </a:p>
      </dgm:t>
    </dgm:pt>
    <dgm:pt modelId="{B438E6CF-7DD5-4652-A1A0-C38C62058D15}">
      <dgm:prSet phldrT="[Text]" custT="1"/>
      <dgm:spPr>
        <a:xfrm>
          <a:off x="2869898" y="1317840"/>
          <a:ext cx="2556515" cy="1952663"/>
        </a:xfrm>
        <a:prstGeom prst="rect">
          <a:avLst/>
        </a:prstGeom>
        <a:noFill/>
        <a:ln>
          <a:noFill/>
        </a:ln>
        <a:effectLst/>
      </dgm:spPr>
      <dgm:t>
        <a:bodyPr/>
        <a:lstStyle/>
        <a:p>
          <a:pPr rtl="1"/>
          <a:r>
            <a:rPr lang="ar-SA" sz="3600" b="1" dirty="0">
              <a:latin typeface="Traditional Arabic" pitchFamily="18" charset="-78"/>
              <a:cs typeface="Traditional Arabic" pitchFamily="18" charset="-78"/>
            </a:rPr>
            <a:t>أنماطٌ فسيولوجيّة</a:t>
          </a:r>
          <a:endParaRPr lang="ar-EG" sz="3600" dirty="0">
            <a:solidFill>
              <a:sysClr val="windowText" lastClr="000000">
                <a:hueOff val="0"/>
                <a:satOff val="0"/>
                <a:lumOff val="0"/>
                <a:alphaOff val="0"/>
              </a:sysClr>
            </a:solidFill>
            <a:latin typeface="Traditional Arabic" pitchFamily="18" charset="-78"/>
            <a:ea typeface="+mn-ea"/>
            <a:cs typeface="Traditional Arabic" pitchFamily="18" charset="-78"/>
          </a:endParaRPr>
        </a:p>
      </dgm:t>
    </dgm:pt>
    <dgm:pt modelId="{5E2B305A-2F57-4F7C-A1EA-651065211BA9}" type="parTrans" cxnId="{FBC6E6CB-AE53-41BD-A0E1-410A0BA76D12}">
      <dgm:prSet/>
      <dgm:spPr/>
      <dgm:t>
        <a:bodyPr/>
        <a:lstStyle/>
        <a:p>
          <a:pPr rtl="1"/>
          <a:endParaRPr lang="ar-EG" sz="2000">
            <a:latin typeface="Traditional Arabic" pitchFamily="18" charset="-78"/>
            <a:cs typeface="Traditional Arabic" pitchFamily="18" charset="-78"/>
          </a:endParaRPr>
        </a:p>
      </dgm:t>
    </dgm:pt>
    <dgm:pt modelId="{21022C5E-7F4D-4D18-9886-D49DE91153E8}" type="sibTrans" cxnId="{FBC6E6CB-AE53-41BD-A0E1-410A0BA76D12}">
      <dgm:prSet/>
      <dgm:spPr/>
      <dgm:t>
        <a:bodyPr/>
        <a:lstStyle/>
        <a:p>
          <a:pPr rtl="1"/>
          <a:endParaRPr lang="ar-EG" sz="2000">
            <a:latin typeface="Traditional Arabic" pitchFamily="18" charset="-78"/>
            <a:cs typeface="Traditional Arabic" pitchFamily="18" charset="-78"/>
          </a:endParaRPr>
        </a:p>
      </dgm:t>
    </dgm:pt>
    <dgm:pt modelId="{F89633A6-EBF7-444D-8525-709B1AF9422D}">
      <dgm:prSet phldrT="[Text]" custT="1"/>
      <dgm:spPr>
        <a:xfrm>
          <a:off x="5761407" y="643022"/>
          <a:ext cx="2347004" cy="1952663"/>
        </a:xfrm>
        <a:prstGeom prst="rect">
          <a:avLst/>
        </a:prstGeom>
        <a:noFill/>
        <a:ln>
          <a:noFill/>
        </a:ln>
        <a:effectLst/>
      </dgm:spPr>
      <dgm:t>
        <a:bodyPr/>
        <a:lstStyle/>
        <a:p>
          <a:pPr rtl="1"/>
          <a:r>
            <a:rPr lang="ar-SA" sz="3600" b="1" dirty="0">
              <a:latin typeface="Traditional Arabic" pitchFamily="18" charset="-78"/>
              <a:cs typeface="Traditional Arabic" pitchFamily="18" charset="-78"/>
            </a:rPr>
            <a:t>أنماطٌ جسديّة</a:t>
          </a:r>
          <a:endParaRPr lang="ar-EG" sz="3600" dirty="0">
            <a:solidFill>
              <a:sysClr val="windowText" lastClr="000000">
                <a:hueOff val="0"/>
                <a:satOff val="0"/>
                <a:lumOff val="0"/>
                <a:alphaOff val="0"/>
              </a:sysClr>
            </a:solidFill>
            <a:latin typeface="Traditional Arabic" pitchFamily="18" charset="-78"/>
            <a:ea typeface="+mn-ea"/>
            <a:cs typeface="Traditional Arabic" pitchFamily="18" charset="-78"/>
          </a:endParaRPr>
        </a:p>
      </dgm:t>
    </dgm:pt>
    <dgm:pt modelId="{96F62A46-43B2-433F-8C00-7BB4681DDBDE}" type="parTrans" cxnId="{E02F9356-7F1D-4454-B4A4-BB494DAAD999}">
      <dgm:prSet/>
      <dgm:spPr/>
      <dgm:t>
        <a:bodyPr/>
        <a:lstStyle/>
        <a:p>
          <a:pPr rtl="1"/>
          <a:endParaRPr lang="ar-EG" sz="2000">
            <a:latin typeface="Traditional Arabic" pitchFamily="18" charset="-78"/>
            <a:cs typeface="Traditional Arabic" pitchFamily="18" charset="-78"/>
          </a:endParaRPr>
        </a:p>
      </dgm:t>
    </dgm:pt>
    <dgm:pt modelId="{27A84A14-CDDA-4272-8C6B-7E32BC160A26}" type="sibTrans" cxnId="{E02F9356-7F1D-4454-B4A4-BB494DAAD999}">
      <dgm:prSet/>
      <dgm:spPr/>
      <dgm:t>
        <a:bodyPr/>
        <a:lstStyle/>
        <a:p>
          <a:pPr rtl="1"/>
          <a:endParaRPr lang="ar-EG" sz="2000">
            <a:latin typeface="Traditional Arabic" pitchFamily="18" charset="-78"/>
            <a:cs typeface="Traditional Arabic" pitchFamily="18" charset="-78"/>
          </a:endParaRPr>
        </a:p>
      </dgm:t>
    </dgm:pt>
    <dgm:pt modelId="{454F0A4E-E487-4306-AE7E-52AB1536DF9A}" type="pres">
      <dgm:prSet presAssocID="{44CF7B1B-A8D5-4DD8-A678-A7134DDBD072}" presName="rootnode" presStyleCnt="0">
        <dgm:presLayoutVars>
          <dgm:chMax/>
          <dgm:chPref/>
          <dgm:dir/>
          <dgm:animLvl val="lvl"/>
        </dgm:presLayoutVars>
      </dgm:prSet>
      <dgm:spPr/>
      <dgm:t>
        <a:bodyPr/>
        <a:lstStyle/>
        <a:p>
          <a:endParaRPr lang="en-US"/>
        </a:p>
      </dgm:t>
    </dgm:pt>
    <dgm:pt modelId="{D13CAE1E-3E65-453D-B0A8-DC8ACA605BDD}" type="pres">
      <dgm:prSet presAssocID="{176C2F3E-CF23-4DD6-9CDF-6C383163EE34}" presName="composite" presStyleCnt="0"/>
      <dgm:spPr/>
    </dgm:pt>
    <dgm:pt modelId="{71EC3D70-BCF9-4A7E-94FA-3E6E03CD1B60}" type="pres">
      <dgm:prSet presAssocID="{176C2F3E-CF23-4DD6-9CDF-6C383163EE34}" presName="LShape" presStyleLbl="alignNode1" presStyleIdx="0" presStyleCnt="5"/>
      <dgm:spPr>
        <a:xfrm rot="5400000">
          <a:off x="495106" y="1255415"/>
          <a:ext cx="1482875" cy="2467471"/>
        </a:xfrm>
        <a:prstGeom prst="corner">
          <a:avLst>
            <a:gd name="adj1" fmla="val 16120"/>
            <a:gd name="adj2" fmla="val 16110"/>
          </a:avLst>
        </a:prstGeom>
        <a:gradFill rotWithShape="0">
          <a:gsLst>
            <a:gs pos="0">
              <a:srgbClr val="C0504D">
                <a:hueOff val="0"/>
                <a:satOff val="0"/>
                <a:lumOff val="0"/>
                <a:alphaOff val="0"/>
                <a:shade val="51000"/>
                <a:satMod val="130000"/>
              </a:srgbClr>
            </a:gs>
            <a:gs pos="80000">
              <a:srgbClr val="C0504D">
                <a:hueOff val="0"/>
                <a:satOff val="0"/>
                <a:lumOff val="0"/>
                <a:alphaOff val="0"/>
                <a:shade val="93000"/>
                <a:satMod val="130000"/>
              </a:srgbClr>
            </a:gs>
            <a:gs pos="100000">
              <a:srgbClr val="C0504D">
                <a:hueOff val="0"/>
                <a:satOff val="0"/>
                <a:lumOff val="0"/>
                <a:alphaOff val="0"/>
                <a:shade val="94000"/>
                <a:satMod val="135000"/>
              </a:srgbClr>
            </a:gs>
          </a:gsLst>
          <a:lin ang="16200000" scaled="0"/>
        </a:gradFill>
        <a:ln w="9525" cap="flat" cmpd="sng" algn="ctr">
          <a:solidFill>
            <a:srgbClr val="C0504D">
              <a:hueOff val="0"/>
              <a:satOff val="0"/>
              <a:lumOff val="0"/>
              <a:alphaOff val="0"/>
            </a:srgb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gm:spPr>
    </dgm:pt>
    <dgm:pt modelId="{92E12A3B-CF56-4D2B-BD71-20E962309D1F}" type="pres">
      <dgm:prSet presAssocID="{176C2F3E-CF23-4DD6-9CDF-6C383163EE34}" presName="ParentText" presStyleLbl="revTx" presStyleIdx="0" presStyleCnt="3" custScaleX="105358">
        <dgm:presLayoutVars>
          <dgm:chMax val="0"/>
          <dgm:chPref val="0"/>
          <dgm:bulletEnabled val="1"/>
        </dgm:presLayoutVars>
      </dgm:prSet>
      <dgm:spPr/>
      <dgm:t>
        <a:bodyPr/>
        <a:lstStyle/>
        <a:p>
          <a:endParaRPr lang="en-US"/>
        </a:p>
      </dgm:t>
    </dgm:pt>
    <dgm:pt modelId="{1BFE6EEB-ED69-4BAB-839C-91E5D6155385}" type="pres">
      <dgm:prSet presAssocID="{176C2F3E-CF23-4DD6-9CDF-6C383163EE34}" presName="Triangle" presStyleLbl="alignNode1" presStyleIdx="1" presStyleCnt="5"/>
      <dgm:spPr>
        <a:xfrm>
          <a:off x="2054914" y="1073757"/>
          <a:ext cx="420310" cy="420310"/>
        </a:xfrm>
        <a:prstGeom prst="triangle">
          <a:avLst>
            <a:gd name="adj" fmla="val 100000"/>
          </a:avLst>
        </a:prstGeom>
        <a:gradFill rotWithShape="0">
          <a:gsLst>
            <a:gs pos="0">
              <a:srgbClr val="C0504D">
                <a:hueOff val="1170380"/>
                <a:satOff val="-1460"/>
                <a:lumOff val="343"/>
                <a:alphaOff val="0"/>
                <a:shade val="51000"/>
                <a:satMod val="130000"/>
              </a:srgbClr>
            </a:gs>
            <a:gs pos="80000">
              <a:srgbClr val="C0504D">
                <a:hueOff val="1170380"/>
                <a:satOff val="-1460"/>
                <a:lumOff val="343"/>
                <a:alphaOff val="0"/>
                <a:shade val="93000"/>
                <a:satMod val="130000"/>
              </a:srgbClr>
            </a:gs>
            <a:gs pos="100000">
              <a:srgbClr val="C0504D">
                <a:hueOff val="1170380"/>
                <a:satOff val="-1460"/>
                <a:lumOff val="343"/>
                <a:alphaOff val="0"/>
                <a:shade val="94000"/>
                <a:satMod val="135000"/>
              </a:srgbClr>
            </a:gs>
          </a:gsLst>
          <a:lin ang="16200000" scaled="0"/>
        </a:gradFill>
        <a:ln w="9525" cap="flat" cmpd="sng" algn="ctr">
          <a:solidFill>
            <a:srgbClr val="C0504D">
              <a:hueOff val="1170380"/>
              <a:satOff val="-1460"/>
              <a:lumOff val="343"/>
              <a:alphaOff val="0"/>
            </a:srgb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gm:spPr>
    </dgm:pt>
    <dgm:pt modelId="{4CDA3214-9C29-4040-BA61-F5F389A19942}" type="pres">
      <dgm:prSet presAssocID="{2DB26CF8-B703-4382-882B-DC5A3243DF68}" presName="sibTrans" presStyleCnt="0"/>
      <dgm:spPr/>
    </dgm:pt>
    <dgm:pt modelId="{9CF7FF72-1C25-45C3-87FB-6F692A736B55}" type="pres">
      <dgm:prSet presAssocID="{2DB26CF8-B703-4382-882B-DC5A3243DF68}" presName="space" presStyleCnt="0"/>
      <dgm:spPr/>
    </dgm:pt>
    <dgm:pt modelId="{70BE9D7C-4D6F-4DDB-8632-89CCAFB454D4}" type="pres">
      <dgm:prSet presAssocID="{B438E6CF-7DD5-4652-A1A0-C38C62058D15}" presName="composite" presStyleCnt="0"/>
      <dgm:spPr/>
    </dgm:pt>
    <dgm:pt modelId="{768C0CDB-397B-444E-9A59-3624604907B8}" type="pres">
      <dgm:prSet presAssocID="{B438E6CF-7DD5-4652-A1A0-C38C62058D15}" presName="LShape" presStyleLbl="alignNode1" presStyleIdx="2" presStyleCnt="5"/>
      <dgm:spPr>
        <a:xfrm rot="5400000">
          <a:off x="3281860" y="580597"/>
          <a:ext cx="1482875" cy="2467471"/>
        </a:xfrm>
        <a:prstGeom prst="corner">
          <a:avLst>
            <a:gd name="adj1" fmla="val 16120"/>
            <a:gd name="adj2" fmla="val 16110"/>
          </a:avLst>
        </a:prstGeom>
        <a:gradFill rotWithShape="0">
          <a:gsLst>
            <a:gs pos="0">
              <a:srgbClr val="C0504D">
                <a:hueOff val="2340759"/>
                <a:satOff val="-2919"/>
                <a:lumOff val="686"/>
                <a:alphaOff val="0"/>
                <a:shade val="51000"/>
                <a:satMod val="130000"/>
              </a:srgbClr>
            </a:gs>
            <a:gs pos="80000">
              <a:srgbClr val="C0504D">
                <a:hueOff val="2340759"/>
                <a:satOff val="-2919"/>
                <a:lumOff val="686"/>
                <a:alphaOff val="0"/>
                <a:shade val="93000"/>
                <a:satMod val="130000"/>
              </a:srgbClr>
            </a:gs>
            <a:gs pos="100000">
              <a:srgbClr val="C0504D">
                <a:hueOff val="2340759"/>
                <a:satOff val="-2919"/>
                <a:lumOff val="686"/>
                <a:alphaOff val="0"/>
                <a:shade val="94000"/>
                <a:satMod val="135000"/>
              </a:srgbClr>
            </a:gs>
          </a:gsLst>
          <a:lin ang="16200000" scaled="0"/>
        </a:gradFill>
        <a:ln w="9525" cap="flat" cmpd="sng" algn="ctr">
          <a:solidFill>
            <a:srgbClr val="C0504D">
              <a:hueOff val="2340759"/>
              <a:satOff val="-2919"/>
              <a:lumOff val="686"/>
              <a:alphaOff val="0"/>
            </a:srgb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gm:spPr>
    </dgm:pt>
    <dgm:pt modelId="{59D364EA-E5F7-49D6-98C5-7F924D56B48A}" type="pres">
      <dgm:prSet presAssocID="{B438E6CF-7DD5-4652-A1A0-C38C62058D15}" presName="ParentText" presStyleLbl="revTx" presStyleIdx="1" presStyleCnt="3" custScaleX="114763">
        <dgm:presLayoutVars>
          <dgm:chMax val="0"/>
          <dgm:chPref val="0"/>
          <dgm:bulletEnabled val="1"/>
        </dgm:presLayoutVars>
      </dgm:prSet>
      <dgm:spPr/>
      <dgm:t>
        <a:bodyPr/>
        <a:lstStyle/>
        <a:p>
          <a:endParaRPr lang="en-US"/>
        </a:p>
      </dgm:t>
    </dgm:pt>
    <dgm:pt modelId="{6B46C16A-8572-4365-A8B4-86282FD657AB}" type="pres">
      <dgm:prSet presAssocID="{B438E6CF-7DD5-4652-A1A0-C38C62058D15}" presName="Triangle" presStyleLbl="alignNode1" presStyleIdx="3" presStyleCnt="5"/>
      <dgm:spPr>
        <a:xfrm>
          <a:off x="4841668" y="398939"/>
          <a:ext cx="420310" cy="420310"/>
        </a:xfrm>
        <a:prstGeom prst="triangle">
          <a:avLst>
            <a:gd name="adj" fmla="val 100000"/>
          </a:avLst>
        </a:prstGeom>
        <a:gradFill rotWithShape="0">
          <a:gsLst>
            <a:gs pos="0">
              <a:srgbClr val="C0504D">
                <a:hueOff val="3511139"/>
                <a:satOff val="-4379"/>
                <a:lumOff val="1030"/>
                <a:alphaOff val="0"/>
                <a:shade val="51000"/>
                <a:satMod val="130000"/>
              </a:srgbClr>
            </a:gs>
            <a:gs pos="80000">
              <a:srgbClr val="C0504D">
                <a:hueOff val="3511139"/>
                <a:satOff val="-4379"/>
                <a:lumOff val="1030"/>
                <a:alphaOff val="0"/>
                <a:shade val="93000"/>
                <a:satMod val="130000"/>
              </a:srgbClr>
            </a:gs>
            <a:gs pos="100000">
              <a:srgbClr val="C0504D">
                <a:hueOff val="3511139"/>
                <a:satOff val="-4379"/>
                <a:lumOff val="1030"/>
                <a:alphaOff val="0"/>
                <a:shade val="94000"/>
                <a:satMod val="135000"/>
              </a:srgbClr>
            </a:gs>
          </a:gsLst>
          <a:lin ang="16200000" scaled="0"/>
        </a:gradFill>
        <a:ln w="9525" cap="flat" cmpd="sng" algn="ctr">
          <a:solidFill>
            <a:srgbClr val="C0504D">
              <a:hueOff val="3511139"/>
              <a:satOff val="-4379"/>
              <a:lumOff val="1030"/>
              <a:alphaOff val="0"/>
            </a:srgb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gm:spPr>
    </dgm:pt>
    <dgm:pt modelId="{E7EEE31B-5209-43CC-AD74-7E6589DFB437}" type="pres">
      <dgm:prSet presAssocID="{21022C5E-7F4D-4D18-9886-D49DE91153E8}" presName="sibTrans" presStyleCnt="0"/>
      <dgm:spPr/>
    </dgm:pt>
    <dgm:pt modelId="{2A7BB445-52A0-4571-8F41-AFC5BC4194F7}" type="pres">
      <dgm:prSet presAssocID="{21022C5E-7F4D-4D18-9886-D49DE91153E8}" presName="space" presStyleCnt="0"/>
      <dgm:spPr/>
    </dgm:pt>
    <dgm:pt modelId="{967D6B98-2F82-42B5-AF1C-BDC67CEEBF5D}" type="pres">
      <dgm:prSet presAssocID="{F89633A6-EBF7-444D-8525-709B1AF9422D}" presName="composite" presStyleCnt="0"/>
      <dgm:spPr/>
    </dgm:pt>
    <dgm:pt modelId="{7D46392B-E4B0-4C5E-BE18-AA5C535C0CA5}" type="pres">
      <dgm:prSet presAssocID="{F89633A6-EBF7-444D-8525-709B1AF9422D}" presName="LShape" presStyleLbl="alignNode1" presStyleIdx="4" presStyleCnt="5"/>
      <dgm:spPr>
        <a:xfrm rot="5400000">
          <a:off x="6068615" y="-94219"/>
          <a:ext cx="1482875" cy="2467471"/>
        </a:xfrm>
        <a:prstGeom prst="corner">
          <a:avLst>
            <a:gd name="adj1" fmla="val 16120"/>
            <a:gd name="adj2" fmla="val 16110"/>
          </a:avLst>
        </a:prstGeom>
        <a:gradFill rotWithShape="0">
          <a:gsLst>
            <a:gs pos="0">
              <a:srgbClr val="C0504D">
                <a:hueOff val="4681519"/>
                <a:satOff val="-5839"/>
                <a:lumOff val="1373"/>
                <a:alphaOff val="0"/>
                <a:shade val="51000"/>
                <a:satMod val="130000"/>
              </a:srgbClr>
            </a:gs>
            <a:gs pos="80000">
              <a:srgbClr val="C0504D">
                <a:hueOff val="4681519"/>
                <a:satOff val="-5839"/>
                <a:lumOff val="1373"/>
                <a:alphaOff val="0"/>
                <a:shade val="93000"/>
                <a:satMod val="130000"/>
              </a:srgbClr>
            </a:gs>
            <a:gs pos="100000">
              <a:srgbClr val="C0504D">
                <a:hueOff val="4681519"/>
                <a:satOff val="-5839"/>
                <a:lumOff val="1373"/>
                <a:alphaOff val="0"/>
                <a:shade val="94000"/>
                <a:satMod val="135000"/>
              </a:srgbClr>
            </a:gs>
          </a:gsLst>
          <a:lin ang="16200000" scaled="0"/>
        </a:gradFill>
        <a:ln w="9525" cap="flat" cmpd="sng" algn="ctr">
          <a:solidFill>
            <a:srgbClr val="C0504D">
              <a:hueOff val="4681519"/>
              <a:satOff val="-5839"/>
              <a:lumOff val="1373"/>
              <a:alphaOff val="0"/>
            </a:srgbClr>
          </a:solid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gm:spPr>
    </dgm:pt>
    <dgm:pt modelId="{F3F240EF-01F8-444C-B8E2-D834306B9930}" type="pres">
      <dgm:prSet presAssocID="{F89633A6-EBF7-444D-8525-709B1AF9422D}" presName="ParentText" presStyleLbl="revTx" presStyleIdx="2" presStyleCnt="3" custScaleX="105358">
        <dgm:presLayoutVars>
          <dgm:chMax val="0"/>
          <dgm:chPref val="0"/>
          <dgm:bulletEnabled val="1"/>
        </dgm:presLayoutVars>
      </dgm:prSet>
      <dgm:spPr/>
      <dgm:t>
        <a:bodyPr/>
        <a:lstStyle/>
        <a:p>
          <a:endParaRPr lang="en-US"/>
        </a:p>
      </dgm:t>
    </dgm:pt>
  </dgm:ptLst>
  <dgm:cxnLst>
    <dgm:cxn modelId="{8476AC19-927B-4417-83E5-5DCEE0E1A314}" srcId="{44CF7B1B-A8D5-4DD8-A678-A7134DDBD072}" destId="{176C2F3E-CF23-4DD6-9CDF-6C383163EE34}" srcOrd="0" destOrd="0" parTransId="{04F1AC9A-0BF7-4D66-AC63-F54E5FAA21FC}" sibTransId="{2DB26CF8-B703-4382-882B-DC5A3243DF68}"/>
    <dgm:cxn modelId="{4C6F7BA2-EAB0-4CD1-A523-9C112BB2B5E3}" type="presOf" srcId="{176C2F3E-CF23-4DD6-9CDF-6C383163EE34}" destId="{92E12A3B-CF56-4D2B-BD71-20E962309D1F}" srcOrd="0" destOrd="0" presId="urn:microsoft.com/office/officeart/2009/3/layout/StepUpProcess"/>
    <dgm:cxn modelId="{EFC81C1A-AB7C-4479-B64B-08ED038A063F}" type="presOf" srcId="{44CF7B1B-A8D5-4DD8-A678-A7134DDBD072}" destId="{454F0A4E-E487-4306-AE7E-52AB1536DF9A}" srcOrd="0" destOrd="0" presId="urn:microsoft.com/office/officeart/2009/3/layout/StepUpProcess"/>
    <dgm:cxn modelId="{25CC44C9-83E5-49B1-B17C-9BAEC66800FA}" type="presOf" srcId="{B438E6CF-7DD5-4652-A1A0-C38C62058D15}" destId="{59D364EA-E5F7-49D6-98C5-7F924D56B48A}" srcOrd="0" destOrd="0" presId="urn:microsoft.com/office/officeart/2009/3/layout/StepUpProcess"/>
    <dgm:cxn modelId="{A6214A52-EC22-49ED-B2B3-DE58F338BC60}" type="presOf" srcId="{F89633A6-EBF7-444D-8525-709B1AF9422D}" destId="{F3F240EF-01F8-444C-B8E2-D834306B9930}" srcOrd="0" destOrd="0" presId="urn:microsoft.com/office/officeart/2009/3/layout/StepUpProcess"/>
    <dgm:cxn modelId="{FBC6E6CB-AE53-41BD-A0E1-410A0BA76D12}" srcId="{44CF7B1B-A8D5-4DD8-A678-A7134DDBD072}" destId="{B438E6CF-7DD5-4652-A1A0-C38C62058D15}" srcOrd="1" destOrd="0" parTransId="{5E2B305A-2F57-4F7C-A1EA-651065211BA9}" sibTransId="{21022C5E-7F4D-4D18-9886-D49DE91153E8}"/>
    <dgm:cxn modelId="{E02F9356-7F1D-4454-B4A4-BB494DAAD999}" srcId="{44CF7B1B-A8D5-4DD8-A678-A7134DDBD072}" destId="{F89633A6-EBF7-444D-8525-709B1AF9422D}" srcOrd="2" destOrd="0" parTransId="{96F62A46-43B2-433F-8C00-7BB4681DDBDE}" sibTransId="{27A84A14-CDDA-4272-8C6B-7E32BC160A26}"/>
    <dgm:cxn modelId="{A25272FF-EF30-46EA-968C-2B3BB20BE04F}" type="presParOf" srcId="{454F0A4E-E487-4306-AE7E-52AB1536DF9A}" destId="{D13CAE1E-3E65-453D-B0A8-DC8ACA605BDD}" srcOrd="0" destOrd="0" presId="urn:microsoft.com/office/officeart/2009/3/layout/StepUpProcess"/>
    <dgm:cxn modelId="{9B9AC71B-FEE9-4419-B53A-0B1BD335461B}" type="presParOf" srcId="{D13CAE1E-3E65-453D-B0A8-DC8ACA605BDD}" destId="{71EC3D70-BCF9-4A7E-94FA-3E6E03CD1B60}" srcOrd="0" destOrd="0" presId="urn:microsoft.com/office/officeart/2009/3/layout/StepUpProcess"/>
    <dgm:cxn modelId="{392F15B5-21C2-4134-B860-C056140BE05D}" type="presParOf" srcId="{D13CAE1E-3E65-453D-B0A8-DC8ACA605BDD}" destId="{92E12A3B-CF56-4D2B-BD71-20E962309D1F}" srcOrd="1" destOrd="0" presId="urn:microsoft.com/office/officeart/2009/3/layout/StepUpProcess"/>
    <dgm:cxn modelId="{EA928FBB-482F-4F4E-84CA-C22A08CA6EED}" type="presParOf" srcId="{D13CAE1E-3E65-453D-B0A8-DC8ACA605BDD}" destId="{1BFE6EEB-ED69-4BAB-839C-91E5D6155385}" srcOrd="2" destOrd="0" presId="urn:microsoft.com/office/officeart/2009/3/layout/StepUpProcess"/>
    <dgm:cxn modelId="{CC74880A-4627-4436-8A3F-BFA0A8A51D42}" type="presParOf" srcId="{454F0A4E-E487-4306-AE7E-52AB1536DF9A}" destId="{4CDA3214-9C29-4040-BA61-F5F389A19942}" srcOrd="1" destOrd="0" presId="urn:microsoft.com/office/officeart/2009/3/layout/StepUpProcess"/>
    <dgm:cxn modelId="{8ADDD7C6-81A9-4269-A27D-ACDAB1C7B289}" type="presParOf" srcId="{4CDA3214-9C29-4040-BA61-F5F389A19942}" destId="{9CF7FF72-1C25-45C3-87FB-6F692A736B55}" srcOrd="0" destOrd="0" presId="urn:microsoft.com/office/officeart/2009/3/layout/StepUpProcess"/>
    <dgm:cxn modelId="{F6E01DC6-C9E0-4357-B7EE-12231DF82458}" type="presParOf" srcId="{454F0A4E-E487-4306-AE7E-52AB1536DF9A}" destId="{70BE9D7C-4D6F-4DDB-8632-89CCAFB454D4}" srcOrd="2" destOrd="0" presId="urn:microsoft.com/office/officeart/2009/3/layout/StepUpProcess"/>
    <dgm:cxn modelId="{00413344-843B-4DFC-B916-E7A822B3BBC8}" type="presParOf" srcId="{70BE9D7C-4D6F-4DDB-8632-89CCAFB454D4}" destId="{768C0CDB-397B-444E-9A59-3624604907B8}" srcOrd="0" destOrd="0" presId="urn:microsoft.com/office/officeart/2009/3/layout/StepUpProcess"/>
    <dgm:cxn modelId="{CE9185B2-0EC6-498B-8AB4-A0FCCC9E67D6}" type="presParOf" srcId="{70BE9D7C-4D6F-4DDB-8632-89CCAFB454D4}" destId="{59D364EA-E5F7-49D6-98C5-7F924D56B48A}" srcOrd="1" destOrd="0" presId="urn:microsoft.com/office/officeart/2009/3/layout/StepUpProcess"/>
    <dgm:cxn modelId="{6FD3616D-6B2E-455E-B7CD-84325967BE78}" type="presParOf" srcId="{70BE9D7C-4D6F-4DDB-8632-89CCAFB454D4}" destId="{6B46C16A-8572-4365-A8B4-86282FD657AB}" srcOrd="2" destOrd="0" presId="urn:microsoft.com/office/officeart/2009/3/layout/StepUpProcess"/>
    <dgm:cxn modelId="{9918E9DD-4A8B-41B6-BED9-A76F38E570BD}" type="presParOf" srcId="{454F0A4E-E487-4306-AE7E-52AB1536DF9A}" destId="{E7EEE31B-5209-43CC-AD74-7E6589DFB437}" srcOrd="3" destOrd="0" presId="urn:microsoft.com/office/officeart/2009/3/layout/StepUpProcess"/>
    <dgm:cxn modelId="{15623D56-D8E5-4338-9FAE-2914AEBBB588}" type="presParOf" srcId="{E7EEE31B-5209-43CC-AD74-7E6589DFB437}" destId="{2A7BB445-52A0-4571-8F41-AFC5BC4194F7}" srcOrd="0" destOrd="0" presId="urn:microsoft.com/office/officeart/2009/3/layout/StepUpProcess"/>
    <dgm:cxn modelId="{B3092446-A04F-4019-A03B-959EDCC221BA}" type="presParOf" srcId="{454F0A4E-E487-4306-AE7E-52AB1536DF9A}" destId="{967D6B98-2F82-42B5-AF1C-BDC67CEEBF5D}" srcOrd="4" destOrd="0" presId="urn:microsoft.com/office/officeart/2009/3/layout/StepUpProcess"/>
    <dgm:cxn modelId="{CAFD7B0A-8D50-46D3-B6B4-0D1E7C473288}" type="presParOf" srcId="{967D6B98-2F82-42B5-AF1C-BDC67CEEBF5D}" destId="{7D46392B-E4B0-4C5E-BE18-AA5C535C0CA5}" srcOrd="0" destOrd="0" presId="urn:microsoft.com/office/officeart/2009/3/layout/StepUpProcess"/>
    <dgm:cxn modelId="{50FC7327-C68B-4CF7-9BBB-E90C5D43613A}" type="presParOf" srcId="{967D6B98-2F82-42B5-AF1C-BDC67CEEBF5D}" destId="{F3F240EF-01F8-444C-B8E2-D834306B9930}"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66528950-0AB0-43AD-BBFA-30E86BC9D3A3}" type="doc">
      <dgm:prSet loTypeId="urn:microsoft.com/office/officeart/2005/8/layout/arrow6" loCatId="relationship" qsTypeId="urn:microsoft.com/office/officeart/2005/8/quickstyle/simple5" qsCatId="simple" csTypeId="urn:microsoft.com/office/officeart/2005/8/colors/accent1_2" csCatId="accent1" phldr="1"/>
      <dgm:spPr>
        <a:scene3d>
          <a:camera prst="perspectiveFront" fov="2700000">
            <a:rot lat="19086000" lon="19067999" rev="3108000"/>
          </a:camera>
          <a:lightRig rig="threePt" dir="t">
            <a:rot lat="0" lon="0" rev="0"/>
          </a:lightRig>
        </a:scene3d>
      </dgm:spPr>
      <dgm:t>
        <a:bodyPr/>
        <a:lstStyle/>
        <a:p>
          <a:pPr rtl="1"/>
          <a:endParaRPr lang="ar-EG"/>
        </a:p>
      </dgm:t>
    </dgm:pt>
    <dgm:pt modelId="{8801447D-37C6-484E-AA68-4DFDAD41E2D2}">
      <dgm:prSet phldrT="[Text]" custT="1"/>
      <dgm:spPr>
        <a:ln w="34925">
          <a:solidFill>
            <a:srgbClr val="FFFFFF"/>
          </a:solidFill>
        </a:ln>
        <a:effectLst>
          <a:outerShdw blurRad="317500" dir="2700000" algn="ctr">
            <a:srgbClr val="000000">
              <a:alpha val="43000"/>
            </a:srgbClr>
          </a:outerShdw>
        </a:effectLst>
        <a:scene3d>
          <a:camera prst="perspectiveFront" fov="2700000">
            <a:rot lat="19086000" lon="19067999" rev="3108000"/>
          </a:camera>
          <a:lightRig rig="threePt" dir="t">
            <a:rot lat="0" lon="0" rev="0"/>
          </a:lightRig>
        </a:scene3d>
        <a:sp3d extrusionH="38100" prstMaterial="clear">
          <a:bevelT w="260350" h="50800" prst="softRound"/>
          <a:bevelB prst="softRound"/>
        </a:sp3d>
      </dgm:spPr>
      <dgm:t>
        <a:bodyPr/>
        <a:lstStyle/>
        <a:p>
          <a:pPr rtl="1"/>
          <a:r>
            <a:rPr lang="ar-SA" sz="4400" b="1"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rPr>
            <a:t>سطحيّة</a:t>
          </a:r>
          <a:endParaRPr lang="ar-EG" sz="44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9B5BCE9-8471-4A04-9F8E-4C2A94F55539}" type="parTrans" cxnId="{0F60A1A9-F295-4225-B74D-753F23C37CE9}">
      <dgm:prSet/>
      <dgm:spPr/>
      <dgm:t>
        <a:bodyPr/>
        <a:lstStyle/>
        <a:p>
          <a:pPr rtl="1"/>
          <a:endParaRPr lang="ar-EG"/>
        </a:p>
      </dgm:t>
    </dgm:pt>
    <dgm:pt modelId="{B34DF5CC-D674-446D-9745-F13E7F1B6271}" type="sibTrans" cxnId="{0F60A1A9-F295-4225-B74D-753F23C37CE9}">
      <dgm:prSet/>
      <dgm:spPr/>
      <dgm:t>
        <a:bodyPr/>
        <a:lstStyle/>
        <a:p>
          <a:pPr rtl="1"/>
          <a:endParaRPr lang="ar-EG"/>
        </a:p>
      </dgm:t>
    </dgm:pt>
    <dgm:pt modelId="{4ECE0E95-EF49-435A-8CC2-EEA4B555A24E}">
      <dgm:prSet phldrT="[Text]" custT="1"/>
      <dgm:spPr>
        <a:ln w="34925">
          <a:solidFill>
            <a:srgbClr val="FFFFFF"/>
          </a:solidFill>
        </a:ln>
        <a:effectLst>
          <a:outerShdw blurRad="317500" dir="2700000" algn="ctr">
            <a:srgbClr val="000000">
              <a:alpha val="43000"/>
            </a:srgbClr>
          </a:outerShdw>
        </a:effectLst>
        <a:scene3d>
          <a:camera prst="perspectiveFront" fov="2700000">
            <a:rot lat="19086000" lon="19067999" rev="3108000"/>
          </a:camera>
          <a:lightRig rig="threePt" dir="t">
            <a:rot lat="0" lon="0" rev="0"/>
          </a:lightRig>
        </a:scene3d>
        <a:sp3d extrusionH="38100" prstMaterial="clear">
          <a:bevelT w="260350" h="50800" prst="softRound"/>
          <a:bevelB prst="softRound"/>
        </a:sp3d>
      </dgm:spPr>
      <dgm:t>
        <a:bodyPr/>
        <a:lstStyle/>
        <a:p>
          <a:pPr rtl="1"/>
          <a:r>
            <a:rPr lang="ar-SA" sz="4400" b="1"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rPr>
            <a:t>مركزيّة</a:t>
          </a:r>
          <a:endParaRPr lang="ar-EG" sz="44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6489BBD-E21E-463A-8A97-FC77A6DAF805}" type="parTrans" cxnId="{9C39D908-9708-4927-A89A-58D4CA6DB0A2}">
      <dgm:prSet/>
      <dgm:spPr/>
      <dgm:t>
        <a:bodyPr/>
        <a:lstStyle/>
        <a:p>
          <a:pPr rtl="1"/>
          <a:endParaRPr lang="ar-EG"/>
        </a:p>
      </dgm:t>
    </dgm:pt>
    <dgm:pt modelId="{9EE173C7-F683-4D69-BEBC-17C25C47D936}" type="sibTrans" cxnId="{9C39D908-9708-4927-A89A-58D4CA6DB0A2}">
      <dgm:prSet/>
      <dgm:spPr/>
      <dgm:t>
        <a:bodyPr/>
        <a:lstStyle/>
        <a:p>
          <a:pPr rtl="1"/>
          <a:endParaRPr lang="ar-EG"/>
        </a:p>
      </dgm:t>
    </dgm:pt>
    <dgm:pt modelId="{D1279ED1-5311-404E-A79C-59BE21347BC1}" type="pres">
      <dgm:prSet presAssocID="{66528950-0AB0-43AD-BBFA-30E86BC9D3A3}" presName="compositeShape" presStyleCnt="0">
        <dgm:presLayoutVars>
          <dgm:chMax val="2"/>
          <dgm:dir/>
          <dgm:resizeHandles val="exact"/>
        </dgm:presLayoutVars>
      </dgm:prSet>
      <dgm:spPr/>
      <dgm:t>
        <a:bodyPr/>
        <a:lstStyle/>
        <a:p>
          <a:endParaRPr lang="en-US"/>
        </a:p>
      </dgm:t>
    </dgm:pt>
    <dgm:pt modelId="{09C131E3-DF86-4E5D-B3DF-502000052F64}" type="pres">
      <dgm:prSet presAssocID="{66528950-0AB0-43AD-BBFA-30E86BC9D3A3}" presName="ribbon" presStyleLbl="node1" presStyleIdx="0" presStyleCnt="1" custLinFactNeighborX="4364" custLinFactNeighborY="-4541"/>
      <dgm:spPr>
        <a:solidFill>
          <a:schemeClr val="accent5">
            <a:lumMod val="75000"/>
          </a:schemeClr>
        </a:solidFill>
        <a:ln w="34925">
          <a:solidFill>
            <a:srgbClr val="FFFFFF"/>
          </a:solidFill>
        </a:ln>
        <a:effectLst>
          <a:outerShdw blurRad="317500" dir="2700000" algn="ctr">
            <a:srgbClr val="000000">
              <a:alpha val="43000"/>
            </a:srgbClr>
          </a:outerShdw>
        </a:effectLst>
        <a:scene3d>
          <a:camera prst="perspectiveFront" fov="2700000">
            <a:rot lat="19086000" lon="19067999" rev="3108000"/>
          </a:camera>
          <a:lightRig rig="threePt" dir="t">
            <a:rot lat="0" lon="0" rev="0"/>
          </a:lightRig>
        </a:scene3d>
        <a:sp3d extrusionH="38100" prstMaterial="clear">
          <a:bevelT w="260350" h="50800" prst="softRound"/>
          <a:bevelB prst="softRound"/>
        </a:sp3d>
      </dgm:spPr>
    </dgm:pt>
    <dgm:pt modelId="{CD24BFD6-651B-4200-AC0B-25B65AAE2D11}" type="pres">
      <dgm:prSet presAssocID="{66528950-0AB0-43AD-BBFA-30E86BC9D3A3}" presName="leftArrowText" presStyleLbl="node1" presStyleIdx="0" presStyleCnt="1">
        <dgm:presLayoutVars>
          <dgm:chMax val="0"/>
          <dgm:bulletEnabled val="1"/>
        </dgm:presLayoutVars>
      </dgm:prSet>
      <dgm:spPr/>
      <dgm:t>
        <a:bodyPr/>
        <a:lstStyle/>
        <a:p>
          <a:endParaRPr lang="en-US"/>
        </a:p>
      </dgm:t>
    </dgm:pt>
    <dgm:pt modelId="{A6C3176E-F150-4374-BAF0-4D79471406E9}" type="pres">
      <dgm:prSet presAssocID="{66528950-0AB0-43AD-BBFA-30E86BC9D3A3}" presName="rightArrowText" presStyleLbl="node1" presStyleIdx="0" presStyleCnt="1">
        <dgm:presLayoutVars>
          <dgm:chMax val="0"/>
          <dgm:bulletEnabled val="1"/>
        </dgm:presLayoutVars>
      </dgm:prSet>
      <dgm:spPr/>
      <dgm:t>
        <a:bodyPr/>
        <a:lstStyle/>
        <a:p>
          <a:endParaRPr lang="en-US"/>
        </a:p>
      </dgm:t>
    </dgm:pt>
  </dgm:ptLst>
  <dgm:cxnLst>
    <dgm:cxn modelId="{D5E7A925-F6DA-4677-B485-E2B3263FC829}" type="presOf" srcId="{4ECE0E95-EF49-435A-8CC2-EEA4B555A24E}" destId="{A6C3176E-F150-4374-BAF0-4D79471406E9}" srcOrd="0" destOrd="0" presId="urn:microsoft.com/office/officeart/2005/8/layout/arrow6"/>
    <dgm:cxn modelId="{5917AD56-6E5C-42DD-B361-D515AD419B9E}" type="presOf" srcId="{8801447D-37C6-484E-AA68-4DFDAD41E2D2}" destId="{CD24BFD6-651B-4200-AC0B-25B65AAE2D11}" srcOrd="0" destOrd="0" presId="urn:microsoft.com/office/officeart/2005/8/layout/arrow6"/>
    <dgm:cxn modelId="{9C39D908-9708-4927-A89A-58D4CA6DB0A2}" srcId="{66528950-0AB0-43AD-BBFA-30E86BC9D3A3}" destId="{4ECE0E95-EF49-435A-8CC2-EEA4B555A24E}" srcOrd="1" destOrd="0" parTransId="{46489BBD-E21E-463A-8A97-FC77A6DAF805}" sibTransId="{9EE173C7-F683-4D69-BEBC-17C25C47D936}"/>
    <dgm:cxn modelId="{0F60A1A9-F295-4225-B74D-753F23C37CE9}" srcId="{66528950-0AB0-43AD-BBFA-30E86BC9D3A3}" destId="{8801447D-37C6-484E-AA68-4DFDAD41E2D2}" srcOrd="0" destOrd="0" parTransId="{39B5BCE9-8471-4A04-9F8E-4C2A94F55539}" sibTransId="{B34DF5CC-D674-446D-9745-F13E7F1B6271}"/>
    <dgm:cxn modelId="{04B3461D-11E3-4B54-A03F-2BFD1A353600}" type="presOf" srcId="{66528950-0AB0-43AD-BBFA-30E86BC9D3A3}" destId="{D1279ED1-5311-404E-A79C-59BE21347BC1}" srcOrd="0" destOrd="0" presId="urn:microsoft.com/office/officeart/2005/8/layout/arrow6"/>
    <dgm:cxn modelId="{9DBDE00B-F818-404B-AB3D-36D632901B55}" type="presParOf" srcId="{D1279ED1-5311-404E-A79C-59BE21347BC1}" destId="{09C131E3-DF86-4E5D-B3DF-502000052F64}" srcOrd="0" destOrd="0" presId="urn:microsoft.com/office/officeart/2005/8/layout/arrow6"/>
    <dgm:cxn modelId="{EDA9A3DD-38C5-41E7-B84B-4E151828CF2A}" type="presParOf" srcId="{D1279ED1-5311-404E-A79C-59BE21347BC1}" destId="{CD24BFD6-651B-4200-AC0B-25B65AAE2D11}" srcOrd="1" destOrd="0" presId="urn:microsoft.com/office/officeart/2005/8/layout/arrow6"/>
    <dgm:cxn modelId="{AAF1B46F-5AA8-4585-B332-FFC587ED8D17}" type="presParOf" srcId="{D1279ED1-5311-404E-A79C-59BE21347BC1}" destId="{A6C3176E-F150-4374-BAF0-4D79471406E9}" srcOrd="2" destOrd="0" presId="urn:microsoft.com/office/officeart/2005/8/layout/arrow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D4117F68-4459-485B-BD78-453063337FE2}" type="doc">
      <dgm:prSet loTypeId="urn:microsoft.com/office/officeart/2005/8/layout/arrow1" loCatId="process" qsTypeId="urn:microsoft.com/office/officeart/2005/8/quickstyle/3d1" qsCatId="3D" csTypeId="urn:microsoft.com/office/officeart/2005/8/colors/colorful3" csCatId="colorful" phldr="1"/>
      <dgm:spPr>
        <a:scene3d>
          <a:camera prst="orthographicFront">
            <a:rot lat="0" lon="0" rev="0"/>
          </a:camera>
          <a:lightRig rig="glow" dir="t">
            <a:rot lat="0" lon="0" rev="4800000"/>
          </a:lightRig>
        </a:scene3d>
      </dgm:spPr>
    </dgm:pt>
    <dgm:pt modelId="{22F22DD3-BE32-4268-88AA-9FBDB586108E}">
      <dgm:prSet phldrT="[Text]" custT="1"/>
      <dgm:spPr>
        <a:solidFill>
          <a:schemeClr val="accent2">
            <a:lumMod val="40000"/>
            <a:lumOff val="6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4000" b="1" dirty="0">
              <a:effectLst>
                <a:outerShdw blurRad="38100" dist="38100" dir="2700000" algn="tl">
                  <a:srgbClr val="000000">
                    <a:alpha val="43137"/>
                  </a:srgbClr>
                </a:outerShdw>
              </a:effectLst>
              <a:latin typeface="Traditional Arabic" pitchFamily="18" charset="-78"/>
              <a:cs typeface="Traditional Arabic" pitchFamily="18" charset="-78"/>
            </a:rPr>
            <a:t>الهو</a:t>
          </a:r>
          <a:endParaRPr lang="ar-EG" sz="40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C923666-4FE1-4DD1-B19C-461C00FF9AC8}" type="parTrans" cxnId="{7456C439-5844-4EEA-BB44-136115E1F10A}">
      <dgm:prSet/>
      <dgm:spPr/>
      <dgm:t>
        <a:bodyPr/>
        <a:lstStyle/>
        <a:p>
          <a:pPr rtl="1"/>
          <a:endParaRPr lang="ar-EG"/>
        </a:p>
      </dgm:t>
    </dgm:pt>
    <dgm:pt modelId="{FFE7E4B0-8363-40A8-82C9-269B1D6AC5E0}" type="sibTrans" cxnId="{7456C439-5844-4EEA-BB44-136115E1F10A}">
      <dgm:prSet/>
      <dgm:spPr/>
      <dgm:t>
        <a:bodyPr/>
        <a:lstStyle/>
        <a:p>
          <a:pPr rtl="1"/>
          <a:endParaRPr lang="ar-EG"/>
        </a:p>
      </dgm:t>
    </dgm:pt>
    <dgm:pt modelId="{32056A0E-1614-486F-B5F0-846B3C9F21E1}">
      <dgm:prSe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4000" b="1" dirty="0">
              <a:effectLst>
                <a:outerShdw blurRad="38100" dist="38100" dir="2700000" algn="tl">
                  <a:srgbClr val="000000">
                    <a:alpha val="43137"/>
                  </a:srgbClr>
                </a:outerShdw>
              </a:effectLst>
              <a:latin typeface="Traditional Arabic" pitchFamily="18" charset="-78"/>
              <a:cs typeface="Traditional Arabic" pitchFamily="18" charset="-78"/>
            </a:rPr>
            <a:t>الأنا</a:t>
          </a:r>
          <a:endParaRPr lang="en-US" sz="40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7B59ECA-4670-4B17-8379-901B74DFECC6}" type="parTrans" cxnId="{F3BB09C3-AAE3-4070-BBA4-0C607E774EF1}">
      <dgm:prSet/>
      <dgm:spPr/>
      <dgm:t>
        <a:bodyPr/>
        <a:lstStyle/>
        <a:p>
          <a:pPr rtl="1"/>
          <a:endParaRPr lang="ar-EG"/>
        </a:p>
      </dgm:t>
    </dgm:pt>
    <dgm:pt modelId="{836C8127-8B8E-4F36-8E7D-5BA95EDDEED1}" type="sibTrans" cxnId="{F3BB09C3-AAE3-4070-BBA4-0C607E774EF1}">
      <dgm:prSet/>
      <dgm:spPr/>
      <dgm:t>
        <a:bodyPr/>
        <a:lstStyle/>
        <a:p>
          <a:pPr rtl="1"/>
          <a:endParaRPr lang="ar-EG"/>
        </a:p>
      </dgm:t>
    </dgm:pt>
    <dgm:pt modelId="{4B4F4025-D73A-46D9-AF9B-A7F1149A1FCB}">
      <dgm:prSe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4000" b="1" dirty="0">
              <a:effectLst>
                <a:outerShdw blurRad="38100" dist="38100" dir="2700000" algn="tl">
                  <a:srgbClr val="000000">
                    <a:alpha val="43137"/>
                  </a:srgbClr>
                </a:outerShdw>
              </a:effectLst>
              <a:latin typeface="Traditional Arabic" pitchFamily="18" charset="-78"/>
              <a:cs typeface="Traditional Arabic" pitchFamily="18" charset="-78"/>
            </a:rPr>
            <a:t>الأنا الأعلى</a:t>
          </a:r>
          <a:endParaRPr lang="en-US" sz="40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D8B5D84-1B83-4F77-B600-C3CA5211CEF9}" type="parTrans" cxnId="{6E0F01B1-9797-4C4E-846C-139D199CD2AF}">
      <dgm:prSet/>
      <dgm:spPr/>
      <dgm:t>
        <a:bodyPr/>
        <a:lstStyle/>
        <a:p>
          <a:pPr rtl="1"/>
          <a:endParaRPr lang="ar-EG"/>
        </a:p>
      </dgm:t>
    </dgm:pt>
    <dgm:pt modelId="{168CAD7C-B52D-4081-BC43-8410BC5B2C4E}" type="sibTrans" cxnId="{6E0F01B1-9797-4C4E-846C-139D199CD2AF}">
      <dgm:prSet/>
      <dgm:spPr/>
      <dgm:t>
        <a:bodyPr/>
        <a:lstStyle/>
        <a:p>
          <a:pPr rtl="1"/>
          <a:endParaRPr lang="ar-EG"/>
        </a:p>
      </dgm:t>
    </dgm:pt>
    <dgm:pt modelId="{CB803F22-51E3-4600-BCEA-6295BD9B5395}" type="pres">
      <dgm:prSet presAssocID="{D4117F68-4459-485B-BD78-453063337FE2}" presName="cycle" presStyleCnt="0">
        <dgm:presLayoutVars>
          <dgm:dir/>
          <dgm:resizeHandles val="exact"/>
        </dgm:presLayoutVars>
      </dgm:prSet>
      <dgm:spPr/>
    </dgm:pt>
    <dgm:pt modelId="{8ED649F2-C871-4EC9-9507-28F2D76A2090}" type="pres">
      <dgm:prSet presAssocID="{22F22DD3-BE32-4268-88AA-9FBDB586108E}" presName="arrow" presStyleLbl="node1" presStyleIdx="0" presStyleCnt="3" custScaleX="104525" custScaleY="114290">
        <dgm:presLayoutVars>
          <dgm:bulletEnabled val="1"/>
        </dgm:presLayoutVars>
      </dgm:prSet>
      <dgm:spPr/>
      <dgm:t>
        <a:bodyPr/>
        <a:lstStyle/>
        <a:p>
          <a:endParaRPr lang="en-US"/>
        </a:p>
      </dgm:t>
    </dgm:pt>
    <dgm:pt modelId="{9530C968-548E-4BEB-959F-00F561233860}" type="pres">
      <dgm:prSet presAssocID="{32056A0E-1614-486F-B5F0-846B3C9F21E1}" presName="arrow" presStyleLbl="node1" presStyleIdx="1" presStyleCnt="3" custScaleX="104525" custScaleY="114290" custRadScaleRad="104751" custRadScaleInc="-1105">
        <dgm:presLayoutVars>
          <dgm:bulletEnabled val="1"/>
        </dgm:presLayoutVars>
      </dgm:prSet>
      <dgm:spPr/>
      <dgm:t>
        <a:bodyPr/>
        <a:lstStyle/>
        <a:p>
          <a:endParaRPr lang="en-US"/>
        </a:p>
      </dgm:t>
    </dgm:pt>
    <dgm:pt modelId="{6F80A141-A493-4885-BC4C-9FA85538904F}" type="pres">
      <dgm:prSet presAssocID="{4B4F4025-D73A-46D9-AF9B-A7F1149A1FCB}" presName="arrow" presStyleLbl="node1" presStyleIdx="2" presStyleCnt="3" custScaleX="104525" custScaleY="114290">
        <dgm:presLayoutVars>
          <dgm:bulletEnabled val="1"/>
        </dgm:presLayoutVars>
      </dgm:prSet>
      <dgm:spPr/>
      <dgm:t>
        <a:bodyPr/>
        <a:lstStyle/>
        <a:p>
          <a:endParaRPr lang="en-US"/>
        </a:p>
      </dgm:t>
    </dgm:pt>
  </dgm:ptLst>
  <dgm:cxnLst>
    <dgm:cxn modelId="{BCA010F7-A5D2-4DE8-989C-BE0E2641E781}" type="presOf" srcId="{4B4F4025-D73A-46D9-AF9B-A7F1149A1FCB}" destId="{6F80A141-A493-4885-BC4C-9FA85538904F}" srcOrd="0" destOrd="0" presId="urn:microsoft.com/office/officeart/2005/8/layout/arrow1"/>
    <dgm:cxn modelId="{F3BB09C3-AAE3-4070-BBA4-0C607E774EF1}" srcId="{D4117F68-4459-485B-BD78-453063337FE2}" destId="{32056A0E-1614-486F-B5F0-846B3C9F21E1}" srcOrd="1" destOrd="0" parTransId="{77B59ECA-4670-4B17-8379-901B74DFECC6}" sibTransId="{836C8127-8B8E-4F36-8E7D-5BA95EDDEED1}"/>
    <dgm:cxn modelId="{284AF2FC-24B4-4816-B06C-F838293571A2}" type="presOf" srcId="{D4117F68-4459-485B-BD78-453063337FE2}" destId="{CB803F22-51E3-4600-BCEA-6295BD9B5395}" srcOrd="0" destOrd="0" presId="urn:microsoft.com/office/officeart/2005/8/layout/arrow1"/>
    <dgm:cxn modelId="{82F646DB-2878-4944-9235-889EEB764CCB}" type="presOf" srcId="{32056A0E-1614-486F-B5F0-846B3C9F21E1}" destId="{9530C968-548E-4BEB-959F-00F561233860}" srcOrd="0" destOrd="0" presId="urn:microsoft.com/office/officeart/2005/8/layout/arrow1"/>
    <dgm:cxn modelId="{7456C439-5844-4EEA-BB44-136115E1F10A}" srcId="{D4117F68-4459-485B-BD78-453063337FE2}" destId="{22F22DD3-BE32-4268-88AA-9FBDB586108E}" srcOrd="0" destOrd="0" parTransId="{8C923666-4FE1-4DD1-B19C-461C00FF9AC8}" sibTransId="{FFE7E4B0-8363-40A8-82C9-269B1D6AC5E0}"/>
    <dgm:cxn modelId="{A330E62A-BF91-4390-A5DE-1E5C8588E66E}" type="presOf" srcId="{22F22DD3-BE32-4268-88AA-9FBDB586108E}" destId="{8ED649F2-C871-4EC9-9507-28F2D76A2090}" srcOrd="0" destOrd="0" presId="urn:microsoft.com/office/officeart/2005/8/layout/arrow1"/>
    <dgm:cxn modelId="{6E0F01B1-9797-4C4E-846C-139D199CD2AF}" srcId="{D4117F68-4459-485B-BD78-453063337FE2}" destId="{4B4F4025-D73A-46D9-AF9B-A7F1149A1FCB}" srcOrd="2" destOrd="0" parTransId="{4D8B5D84-1B83-4F77-B600-C3CA5211CEF9}" sibTransId="{168CAD7C-B52D-4081-BC43-8410BC5B2C4E}"/>
    <dgm:cxn modelId="{0769FA13-E502-4FF5-8C8B-413B94BF09E1}" type="presParOf" srcId="{CB803F22-51E3-4600-BCEA-6295BD9B5395}" destId="{8ED649F2-C871-4EC9-9507-28F2D76A2090}" srcOrd="0" destOrd="0" presId="urn:microsoft.com/office/officeart/2005/8/layout/arrow1"/>
    <dgm:cxn modelId="{6A195328-D2F1-4F9E-A9B9-1EE77D1D7B6D}" type="presParOf" srcId="{CB803F22-51E3-4600-BCEA-6295BD9B5395}" destId="{9530C968-548E-4BEB-959F-00F561233860}" srcOrd="1" destOrd="0" presId="urn:microsoft.com/office/officeart/2005/8/layout/arrow1"/>
    <dgm:cxn modelId="{34F6106F-AABE-4B61-96B2-BE2C7E40BE9E}" type="presParOf" srcId="{CB803F22-51E3-4600-BCEA-6295BD9B5395}" destId="{6F80A141-A493-4885-BC4C-9FA85538904F}" srcOrd="2" destOrd="0" presId="urn:microsoft.com/office/officeart/2005/8/layout/arrow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8A4F4FAA-738E-401B-B50D-4710747EF7E0}" type="doc">
      <dgm:prSet loTypeId="urn:microsoft.com/office/officeart/2009/3/layout/PhasedProcess" loCatId="process" qsTypeId="urn:microsoft.com/office/officeart/2005/8/quickstyle/3d1" qsCatId="3D" csTypeId="urn:microsoft.com/office/officeart/2005/8/colors/colorful3" csCatId="colorful" phldr="1"/>
      <dgm:spPr/>
      <dgm:t>
        <a:bodyPr/>
        <a:lstStyle/>
        <a:p>
          <a:pPr rtl="1"/>
          <a:endParaRPr lang="ar-EG"/>
        </a:p>
      </dgm:t>
    </dgm:pt>
    <dgm:pt modelId="{07E3C755-D83A-4B78-8BE5-9D70C2F6E76B}">
      <dgm:prSet phldrT="[Text]" custT="1"/>
      <dgm:spPr/>
      <dgm:t>
        <a:bodyPr/>
        <a:lstStyle/>
        <a:p>
          <a:pPr rtl="1"/>
          <a:r>
            <a:rPr lang="ar-SA" sz="2400" b="1" dirty="0">
              <a:latin typeface="Traditional Arabic" pitchFamily="18" charset="-78"/>
              <a:cs typeface="Traditional Arabic" pitchFamily="18" charset="-78"/>
            </a:rPr>
            <a:t>تسلطيّة</a:t>
          </a:r>
          <a:endParaRPr lang="ar-EG" sz="2400" dirty="0">
            <a:latin typeface="Traditional Arabic" pitchFamily="18" charset="-78"/>
            <a:cs typeface="Traditional Arabic" pitchFamily="18" charset="-78"/>
          </a:endParaRPr>
        </a:p>
      </dgm:t>
    </dgm:pt>
    <dgm:pt modelId="{4C2828FD-4FEC-4E96-BA4F-6534442A6F9B}" type="parTrans" cxnId="{35F2263A-1D8C-48D7-BDB2-4704D0D60C64}">
      <dgm:prSet/>
      <dgm:spPr/>
      <dgm:t>
        <a:bodyPr/>
        <a:lstStyle/>
        <a:p>
          <a:pPr rtl="1"/>
          <a:endParaRPr lang="ar-EG"/>
        </a:p>
      </dgm:t>
    </dgm:pt>
    <dgm:pt modelId="{D15A916F-BC89-4B30-A01D-2D252260E220}" type="sibTrans" cxnId="{35F2263A-1D8C-48D7-BDB2-4704D0D60C64}">
      <dgm:prSet/>
      <dgm:spPr/>
      <dgm:t>
        <a:bodyPr/>
        <a:lstStyle/>
        <a:p>
          <a:pPr rtl="1"/>
          <a:endParaRPr lang="ar-EG"/>
        </a:p>
      </dgm:t>
    </dgm:pt>
    <dgm:pt modelId="{A8BF1BCC-C155-4826-9960-B475294F3729}">
      <dgm:prSet phldrT="[Text]" custT="1"/>
      <dgm:spPr/>
      <dgm:t>
        <a:bodyPr/>
        <a:lstStyle/>
        <a:p>
          <a:pPr rtl="1"/>
          <a:r>
            <a:rPr lang="ar-SA" sz="2400" b="1" dirty="0">
              <a:latin typeface="Traditional Arabic" pitchFamily="18" charset="-78"/>
              <a:cs typeface="Traditional Arabic" pitchFamily="18" charset="-78"/>
            </a:rPr>
            <a:t>عدوانيّة</a:t>
          </a:r>
          <a:endParaRPr lang="ar-EG" sz="2400" dirty="0">
            <a:latin typeface="Traditional Arabic" pitchFamily="18" charset="-78"/>
            <a:cs typeface="Traditional Arabic" pitchFamily="18" charset="-78"/>
          </a:endParaRPr>
        </a:p>
      </dgm:t>
    </dgm:pt>
    <dgm:pt modelId="{457C2985-5D2F-464B-95AB-A4FB7E32AEDA}" type="parTrans" cxnId="{611E48E3-4527-4017-A5CC-F828B7643441}">
      <dgm:prSet/>
      <dgm:spPr/>
      <dgm:t>
        <a:bodyPr/>
        <a:lstStyle/>
        <a:p>
          <a:pPr rtl="1"/>
          <a:endParaRPr lang="ar-EG"/>
        </a:p>
      </dgm:t>
    </dgm:pt>
    <dgm:pt modelId="{819449B4-C813-4EF6-A9F3-541CFB377E0B}" type="sibTrans" cxnId="{611E48E3-4527-4017-A5CC-F828B7643441}">
      <dgm:prSet/>
      <dgm:spPr/>
      <dgm:t>
        <a:bodyPr/>
        <a:lstStyle/>
        <a:p>
          <a:pPr rtl="1"/>
          <a:endParaRPr lang="ar-EG"/>
        </a:p>
      </dgm:t>
    </dgm:pt>
    <dgm:pt modelId="{EB0824BB-7858-4A81-9957-D46E2D6DA37B}">
      <dgm:prSet phldrT="[Text]" custT="1"/>
      <dgm:spPr/>
      <dgm:t>
        <a:bodyPr/>
        <a:lstStyle/>
        <a:p>
          <a:pPr rtl="1"/>
          <a:r>
            <a:rPr lang="ar-SA" sz="2400" b="1" dirty="0">
              <a:latin typeface="Traditional Arabic" pitchFamily="18" charset="-78"/>
              <a:cs typeface="Traditional Arabic" pitchFamily="18" charset="-78"/>
            </a:rPr>
            <a:t>قهريّة</a:t>
          </a:r>
          <a:endParaRPr lang="ar-EG" sz="2400" dirty="0">
            <a:latin typeface="Traditional Arabic" pitchFamily="18" charset="-78"/>
            <a:cs typeface="Traditional Arabic" pitchFamily="18" charset="-78"/>
          </a:endParaRPr>
        </a:p>
      </dgm:t>
    </dgm:pt>
    <dgm:pt modelId="{76E15C83-574B-41C8-8A43-74216C5F26CE}" type="parTrans" cxnId="{1267284F-8979-436A-91EF-0C23F7B0AA69}">
      <dgm:prSet/>
      <dgm:spPr/>
      <dgm:t>
        <a:bodyPr/>
        <a:lstStyle/>
        <a:p>
          <a:pPr rtl="1"/>
          <a:endParaRPr lang="ar-EG"/>
        </a:p>
      </dgm:t>
    </dgm:pt>
    <dgm:pt modelId="{A06B0864-9DC8-4181-A3F8-19D0F491A570}" type="sibTrans" cxnId="{1267284F-8979-436A-91EF-0C23F7B0AA69}">
      <dgm:prSet/>
      <dgm:spPr/>
      <dgm:t>
        <a:bodyPr/>
        <a:lstStyle/>
        <a:p>
          <a:pPr rtl="1"/>
          <a:endParaRPr lang="ar-EG"/>
        </a:p>
      </dgm:t>
    </dgm:pt>
    <dgm:pt modelId="{6762C34F-F956-4406-AA3E-66B53426EFD0}">
      <dgm:prSet phldrT="[Text]" custT="1"/>
      <dgm:spPr/>
      <dgm:t>
        <a:bodyPr/>
        <a:lstStyle/>
        <a:p>
          <a:pPr rtl="1"/>
          <a:r>
            <a:rPr lang="ar-SA" sz="2000" b="1" dirty="0">
              <a:latin typeface="Traditional Arabic" pitchFamily="18" charset="-78"/>
              <a:cs typeface="Traditional Arabic" pitchFamily="18" charset="-78"/>
            </a:rPr>
            <a:t>هستيريّة</a:t>
          </a:r>
          <a:endParaRPr lang="ar-EG" sz="2000" dirty="0">
            <a:latin typeface="Traditional Arabic" pitchFamily="18" charset="-78"/>
            <a:cs typeface="Traditional Arabic" pitchFamily="18" charset="-78"/>
          </a:endParaRPr>
        </a:p>
      </dgm:t>
    </dgm:pt>
    <dgm:pt modelId="{CF15B578-E2C2-4B8D-A75D-654EC80F7A2B}" type="parTrans" cxnId="{E366B981-5541-49CE-B861-49C6D3351A94}">
      <dgm:prSet/>
      <dgm:spPr/>
      <dgm:t>
        <a:bodyPr/>
        <a:lstStyle/>
        <a:p>
          <a:pPr rtl="1"/>
          <a:endParaRPr lang="ar-EG"/>
        </a:p>
      </dgm:t>
    </dgm:pt>
    <dgm:pt modelId="{818FE1A3-99D7-447B-9DE4-E4929D401ED1}" type="sibTrans" cxnId="{E366B981-5541-49CE-B861-49C6D3351A94}">
      <dgm:prSet/>
      <dgm:spPr/>
      <dgm:t>
        <a:bodyPr/>
        <a:lstStyle/>
        <a:p>
          <a:pPr rtl="1"/>
          <a:endParaRPr lang="ar-EG"/>
        </a:p>
      </dgm:t>
    </dgm:pt>
    <dgm:pt modelId="{DCD5C5D2-0C3B-4CBE-8F59-0F9618B97C92}">
      <dgm:prSet phldrT="[Text]" custT="1"/>
      <dgm:spPr/>
      <dgm:t>
        <a:bodyPr/>
        <a:lstStyle/>
        <a:p>
          <a:pPr rtl="1"/>
          <a:r>
            <a:rPr lang="ar-SA" sz="2400" b="1" dirty="0">
              <a:latin typeface="Traditional Arabic" pitchFamily="18" charset="-78"/>
              <a:cs typeface="Traditional Arabic" pitchFamily="18" charset="-78"/>
            </a:rPr>
            <a:t>وسواسيّة</a:t>
          </a:r>
          <a:endParaRPr lang="ar-EG" sz="2400" dirty="0">
            <a:latin typeface="Traditional Arabic" pitchFamily="18" charset="-78"/>
            <a:cs typeface="Traditional Arabic" pitchFamily="18" charset="-78"/>
          </a:endParaRPr>
        </a:p>
      </dgm:t>
    </dgm:pt>
    <dgm:pt modelId="{20A47B85-A540-4980-BC78-DE3AD0BEA05F}" type="parTrans" cxnId="{CEC619EC-9C89-45FD-9023-B3C58E28155E}">
      <dgm:prSet/>
      <dgm:spPr/>
      <dgm:t>
        <a:bodyPr/>
        <a:lstStyle/>
        <a:p>
          <a:pPr rtl="1"/>
          <a:endParaRPr lang="ar-EG"/>
        </a:p>
      </dgm:t>
    </dgm:pt>
    <dgm:pt modelId="{0CD592CA-8874-43F4-9095-800952B30EB1}" type="sibTrans" cxnId="{CEC619EC-9C89-45FD-9023-B3C58E28155E}">
      <dgm:prSet/>
      <dgm:spPr/>
      <dgm:t>
        <a:bodyPr/>
        <a:lstStyle/>
        <a:p>
          <a:pPr rtl="1"/>
          <a:endParaRPr lang="ar-EG"/>
        </a:p>
      </dgm:t>
    </dgm:pt>
    <dgm:pt modelId="{91C56EFC-4F26-4C96-9A26-D1DC96E6D5A0}">
      <dgm:prSet phldrT="[Text]" custT="1"/>
      <dgm:spPr/>
      <dgm:t>
        <a:bodyPr/>
        <a:lstStyle/>
        <a:p>
          <a:pPr rtl="1"/>
          <a:r>
            <a:rPr lang="ar-SA" sz="2400" b="1" dirty="0">
              <a:latin typeface="Traditional Arabic" pitchFamily="18" charset="-78"/>
              <a:cs typeface="Traditional Arabic" pitchFamily="18" charset="-78"/>
            </a:rPr>
            <a:t>فمويّة</a:t>
          </a:r>
          <a:endParaRPr lang="ar-EG" sz="2400" dirty="0">
            <a:latin typeface="Traditional Arabic" pitchFamily="18" charset="-78"/>
            <a:cs typeface="Traditional Arabic" pitchFamily="18" charset="-78"/>
          </a:endParaRPr>
        </a:p>
      </dgm:t>
    </dgm:pt>
    <dgm:pt modelId="{2C6980FC-F902-4EBE-ADC8-C9A2076A68BE}" type="parTrans" cxnId="{CA91CE1D-966F-4172-8461-E46BDBEAE739}">
      <dgm:prSet/>
      <dgm:spPr/>
      <dgm:t>
        <a:bodyPr/>
        <a:lstStyle/>
        <a:p>
          <a:pPr rtl="1"/>
          <a:endParaRPr lang="ar-EG"/>
        </a:p>
      </dgm:t>
    </dgm:pt>
    <dgm:pt modelId="{7AE4737D-268D-4F2B-93FD-481AA8B11981}" type="sibTrans" cxnId="{CA91CE1D-966F-4172-8461-E46BDBEAE739}">
      <dgm:prSet/>
      <dgm:spPr/>
      <dgm:t>
        <a:bodyPr/>
        <a:lstStyle/>
        <a:p>
          <a:pPr rtl="1"/>
          <a:endParaRPr lang="ar-EG"/>
        </a:p>
      </dgm:t>
    </dgm:pt>
    <dgm:pt modelId="{C9D57C56-936D-423A-910E-549D29CCE3B3}">
      <dgm:prSet phldrT="[Text]" custT="1"/>
      <dgm:spPr/>
      <dgm:t>
        <a:bodyPr/>
        <a:lstStyle/>
        <a:p>
          <a:pPr rtl="1"/>
          <a:r>
            <a:rPr lang="ar-SA" sz="2400" b="1" dirty="0">
              <a:latin typeface="Traditional Arabic" pitchFamily="18" charset="-78"/>
              <a:cs typeface="Traditional Arabic" pitchFamily="18" charset="-78"/>
            </a:rPr>
            <a:t>انفعاليّة</a:t>
          </a:r>
          <a:endParaRPr lang="ar-EG" sz="2400" dirty="0">
            <a:latin typeface="Traditional Arabic" pitchFamily="18" charset="-78"/>
            <a:cs typeface="Traditional Arabic" pitchFamily="18" charset="-78"/>
          </a:endParaRPr>
        </a:p>
      </dgm:t>
    </dgm:pt>
    <dgm:pt modelId="{01F89982-DE06-471F-BB51-3E4218E6F576}" type="parTrans" cxnId="{B5199E67-E993-4B27-8627-7CB654E0BBC8}">
      <dgm:prSet/>
      <dgm:spPr/>
      <dgm:t>
        <a:bodyPr/>
        <a:lstStyle/>
        <a:p>
          <a:pPr rtl="1"/>
          <a:endParaRPr lang="ar-EG"/>
        </a:p>
      </dgm:t>
    </dgm:pt>
    <dgm:pt modelId="{52E842F6-B203-4A29-BF2B-BC8215B745F0}" type="sibTrans" cxnId="{B5199E67-E993-4B27-8627-7CB654E0BBC8}">
      <dgm:prSet/>
      <dgm:spPr/>
      <dgm:t>
        <a:bodyPr/>
        <a:lstStyle/>
        <a:p>
          <a:pPr rtl="1"/>
          <a:endParaRPr lang="ar-EG"/>
        </a:p>
      </dgm:t>
    </dgm:pt>
    <dgm:pt modelId="{E07A2BE5-A6DB-4855-80B7-888D490D3FCD}">
      <dgm:prSet phldrT="[Text]" custT="1"/>
      <dgm:spPr/>
      <dgm:t>
        <a:bodyPr/>
        <a:lstStyle/>
        <a:p>
          <a:pPr rtl="1"/>
          <a:r>
            <a:rPr lang="ar-SA" sz="2400" b="1" dirty="0">
              <a:latin typeface="Traditional Arabic" pitchFamily="18" charset="-78"/>
              <a:cs typeface="Traditional Arabic" pitchFamily="18" charset="-78"/>
            </a:rPr>
            <a:t>انطوائيّة</a:t>
          </a:r>
          <a:endParaRPr lang="ar-EG" sz="2400" dirty="0">
            <a:latin typeface="Traditional Arabic" pitchFamily="18" charset="-78"/>
            <a:cs typeface="Traditional Arabic" pitchFamily="18" charset="-78"/>
          </a:endParaRPr>
        </a:p>
      </dgm:t>
    </dgm:pt>
    <dgm:pt modelId="{07894884-E7D8-4022-B1F1-46CC1B81D0AA}" type="parTrans" cxnId="{3BD531CA-6864-4EFE-8E56-3B0D27728234}">
      <dgm:prSet/>
      <dgm:spPr/>
      <dgm:t>
        <a:bodyPr/>
        <a:lstStyle/>
        <a:p>
          <a:pPr rtl="1"/>
          <a:endParaRPr lang="ar-EG"/>
        </a:p>
      </dgm:t>
    </dgm:pt>
    <dgm:pt modelId="{32FDF655-1197-4C93-9A42-93DB95C04874}" type="sibTrans" cxnId="{3BD531CA-6864-4EFE-8E56-3B0D27728234}">
      <dgm:prSet/>
      <dgm:spPr/>
      <dgm:t>
        <a:bodyPr/>
        <a:lstStyle/>
        <a:p>
          <a:pPr rtl="1"/>
          <a:endParaRPr lang="ar-EG"/>
        </a:p>
      </dgm:t>
    </dgm:pt>
    <dgm:pt modelId="{BE71D6AA-3CB0-41DE-9564-0A3319588BAB}">
      <dgm:prSet phldrT="[Text]" custT="1"/>
      <dgm:spPr/>
      <dgm:t>
        <a:bodyPr/>
        <a:lstStyle/>
        <a:p>
          <a:pPr rtl="1"/>
          <a:r>
            <a:rPr lang="ar-SA" sz="2800" b="1" dirty="0">
              <a:latin typeface="Traditional Arabic" pitchFamily="18" charset="-78"/>
              <a:cs typeface="Traditional Arabic" pitchFamily="18" charset="-78"/>
            </a:rPr>
            <a:t>شخصيّة انبساطيّة</a:t>
          </a:r>
          <a:endParaRPr lang="ar-EG" sz="2800" dirty="0">
            <a:latin typeface="Traditional Arabic" pitchFamily="18" charset="-78"/>
            <a:cs typeface="Traditional Arabic" pitchFamily="18" charset="-78"/>
          </a:endParaRPr>
        </a:p>
      </dgm:t>
    </dgm:pt>
    <dgm:pt modelId="{4E38C86B-AB51-491F-B914-7FED189D86DE}" type="parTrans" cxnId="{5802830E-09CF-4857-8700-0020306F93C2}">
      <dgm:prSet/>
      <dgm:spPr/>
      <dgm:t>
        <a:bodyPr/>
        <a:lstStyle/>
        <a:p>
          <a:pPr rtl="1"/>
          <a:endParaRPr lang="ar-EG"/>
        </a:p>
      </dgm:t>
    </dgm:pt>
    <dgm:pt modelId="{D2E0623F-2AA3-4E6C-BA2E-71814F86A33B}" type="sibTrans" cxnId="{5802830E-09CF-4857-8700-0020306F93C2}">
      <dgm:prSet/>
      <dgm:spPr/>
      <dgm:t>
        <a:bodyPr/>
        <a:lstStyle/>
        <a:p>
          <a:pPr rtl="1"/>
          <a:endParaRPr lang="ar-EG"/>
        </a:p>
      </dgm:t>
    </dgm:pt>
    <dgm:pt modelId="{C7A6F590-354F-46F0-9A5F-D3D22B0638A3}" type="pres">
      <dgm:prSet presAssocID="{8A4F4FAA-738E-401B-B50D-4710747EF7E0}" presName="Name0" presStyleCnt="0">
        <dgm:presLayoutVars>
          <dgm:chMax val="3"/>
          <dgm:chPref val="3"/>
          <dgm:bulletEnabled val="1"/>
          <dgm:dir/>
          <dgm:animLvl val="lvl"/>
        </dgm:presLayoutVars>
      </dgm:prSet>
      <dgm:spPr/>
      <dgm:t>
        <a:bodyPr/>
        <a:lstStyle/>
        <a:p>
          <a:endParaRPr lang="en-US"/>
        </a:p>
      </dgm:t>
    </dgm:pt>
    <dgm:pt modelId="{C9FDA9C2-2817-4D4E-BA41-6BF3F4405B60}" type="pres">
      <dgm:prSet presAssocID="{8A4F4FAA-738E-401B-B50D-4710747EF7E0}" presName="arc1" presStyleLbl="node1" presStyleIdx="0" presStyleCnt="4"/>
      <dgm:spPr/>
    </dgm:pt>
    <dgm:pt modelId="{F8B44BF2-7941-4D57-8E35-05BFBB17B8A6}" type="pres">
      <dgm:prSet presAssocID="{8A4F4FAA-738E-401B-B50D-4710747EF7E0}" presName="arc3" presStyleLbl="node1" presStyleIdx="1" presStyleCnt="4"/>
      <dgm:spPr/>
    </dgm:pt>
    <dgm:pt modelId="{8A165926-C891-45C4-B873-C06C1A5F3D90}" type="pres">
      <dgm:prSet presAssocID="{8A4F4FAA-738E-401B-B50D-4710747EF7E0}" presName="parentText2" presStyleLbl="revTx" presStyleIdx="0" presStyleCnt="3">
        <dgm:presLayoutVars>
          <dgm:chMax val="4"/>
          <dgm:chPref val="3"/>
          <dgm:bulletEnabled val="1"/>
        </dgm:presLayoutVars>
      </dgm:prSet>
      <dgm:spPr/>
      <dgm:t>
        <a:bodyPr/>
        <a:lstStyle/>
        <a:p>
          <a:endParaRPr lang="en-US"/>
        </a:p>
      </dgm:t>
    </dgm:pt>
    <dgm:pt modelId="{A86EAFBE-6040-4A62-B2AF-6E4DDDC3485E}" type="pres">
      <dgm:prSet presAssocID="{8A4F4FAA-738E-401B-B50D-4710747EF7E0}" presName="arc2" presStyleLbl="node1" presStyleIdx="2" presStyleCnt="4"/>
      <dgm:spPr/>
    </dgm:pt>
    <dgm:pt modelId="{0DCE16A2-D696-4DCD-86A0-1BA5BC532EBB}" type="pres">
      <dgm:prSet presAssocID="{8A4F4FAA-738E-401B-B50D-4710747EF7E0}" presName="arc4" presStyleLbl="node1" presStyleIdx="3" presStyleCnt="4"/>
      <dgm:spPr/>
    </dgm:pt>
    <dgm:pt modelId="{571C9756-5CF1-4E63-8881-A9EA218B7470}" type="pres">
      <dgm:prSet presAssocID="{8A4F4FAA-738E-401B-B50D-4710747EF7E0}" presName="parentText3" presStyleLbl="revTx" presStyleIdx="1" presStyleCnt="3">
        <dgm:presLayoutVars>
          <dgm:chMax val="1"/>
          <dgm:chPref val="1"/>
          <dgm:bulletEnabled val="1"/>
        </dgm:presLayoutVars>
      </dgm:prSet>
      <dgm:spPr/>
      <dgm:t>
        <a:bodyPr/>
        <a:lstStyle/>
        <a:p>
          <a:endParaRPr lang="en-US"/>
        </a:p>
      </dgm:t>
    </dgm:pt>
    <dgm:pt modelId="{560EED32-E890-48E9-807D-11D20E247086}" type="pres">
      <dgm:prSet presAssocID="{8A4F4FAA-738E-401B-B50D-4710747EF7E0}" presName="middleComposite" presStyleCnt="0"/>
      <dgm:spPr/>
    </dgm:pt>
    <dgm:pt modelId="{56733704-DDA1-4072-87F5-FF37CC0302E8}" type="pres">
      <dgm:prSet presAssocID="{91C56EFC-4F26-4C96-9A26-D1DC96E6D5A0}" presName="circ1" presStyleLbl="vennNode1" presStyleIdx="0" presStyleCnt="8"/>
      <dgm:spPr/>
      <dgm:t>
        <a:bodyPr/>
        <a:lstStyle/>
        <a:p>
          <a:endParaRPr lang="en-US"/>
        </a:p>
      </dgm:t>
    </dgm:pt>
    <dgm:pt modelId="{2A35030B-BC0E-4CCF-8DA4-D9FDF8805E48}" type="pres">
      <dgm:prSet presAssocID="{91C56EFC-4F26-4C96-9A26-D1DC96E6D5A0}" presName="circ1Tx" presStyleLbl="revTx" presStyleIdx="1" presStyleCnt="3">
        <dgm:presLayoutVars>
          <dgm:chMax val="0"/>
          <dgm:chPref val="0"/>
        </dgm:presLayoutVars>
      </dgm:prSet>
      <dgm:spPr/>
      <dgm:t>
        <a:bodyPr/>
        <a:lstStyle/>
        <a:p>
          <a:endParaRPr lang="en-US"/>
        </a:p>
      </dgm:t>
    </dgm:pt>
    <dgm:pt modelId="{5AF6C7D8-7DDA-4F8D-BCD0-A50B0D159507}" type="pres">
      <dgm:prSet presAssocID="{C9D57C56-936D-423A-910E-549D29CCE3B3}" presName="circ2" presStyleLbl="vennNode1" presStyleIdx="1" presStyleCnt="8"/>
      <dgm:spPr/>
      <dgm:t>
        <a:bodyPr/>
        <a:lstStyle/>
        <a:p>
          <a:endParaRPr lang="en-US"/>
        </a:p>
      </dgm:t>
    </dgm:pt>
    <dgm:pt modelId="{F0F32C01-A112-4A15-94A0-3E6E4D71FF5A}" type="pres">
      <dgm:prSet presAssocID="{C9D57C56-936D-423A-910E-549D29CCE3B3}" presName="circ2Tx" presStyleLbl="revTx" presStyleIdx="1" presStyleCnt="3">
        <dgm:presLayoutVars>
          <dgm:chMax val="0"/>
          <dgm:chPref val="0"/>
        </dgm:presLayoutVars>
      </dgm:prSet>
      <dgm:spPr/>
      <dgm:t>
        <a:bodyPr/>
        <a:lstStyle/>
        <a:p>
          <a:endParaRPr lang="en-US"/>
        </a:p>
      </dgm:t>
    </dgm:pt>
    <dgm:pt modelId="{EF725BDF-B590-4101-B0FE-6C02C85A6388}" type="pres">
      <dgm:prSet presAssocID="{8A4F4FAA-738E-401B-B50D-4710747EF7E0}" presName="leftComposite" presStyleCnt="0"/>
      <dgm:spPr/>
    </dgm:pt>
    <dgm:pt modelId="{832C38E7-7C18-4FAF-B783-4B96AF396DC4}" type="pres">
      <dgm:prSet presAssocID="{A8BF1BCC-C155-4826-9960-B475294F3729}" presName="childText1_1" presStyleLbl="vennNode1" presStyleIdx="2" presStyleCnt="8" custScaleX="124206">
        <dgm:presLayoutVars>
          <dgm:chMax val="0"/>
          <dgm:chPref val="0"/>
        </dgm:presLayoutVars>
      </dgm:prSet>
      <dgm:spPr/>
      <dgm:t>
        <a:bodyPr/>
        <a:lstStyle/>
        <a:p>
          <a:endParaRPr lang="en-US"/>
        </a:p>
      </dgm:t>
    </dgm:pt>
    <dgm:pt modelId="{F3C53C2C-B499-43FD-9FAB-FD749D71E41F}" type="pres">
      <dgm:prSet presAssocID="{A8BF1BCC-C155-4826-9960-B475294F3729}" presName="ellipse1" presStyleLbl="vennNode1" presStyleIdx="3" presStyleCnt="8"/>
      <dgm:spPr/>
    </dgm:pt>
    <dgm:pt modelId="{53A0CC44-8FAF-4660-988F-43B05BB863E8}" type="pres">
      <dgm:prSet presAssocID="{A8BF1BCC-C155-4826-9960-B475294F3729}" presName="ellipse2" presStyleLbl="vennNode1" presStyleIdx="4" presStyleCnt="8"/>
      <dgm:spPr/>
    </dgm:pt>
    <dgm:pt modelId="{D702E4B1-46AC-4572-91B4-31CD3A466E3D}" type="pres">
      <dgm:prSet presAssocID="{EB0824BB-7858-4A81-9957-D46E2D6DA37B}" presName="childText1_2" presStyleLbl="vennNode1" presStyleIdx="5" presStyleCnt="8">
        <dgm:presLayoutVars>
          <dgm:chMax val="0"/>
          <dgm:chPref val="0"/>
        </dgm:presLayoutVars>
      </dgm:prSet>
      <dgm:spPr/>
      <dgm:t>
        <a:bodyPr/>
        <a:lstStyle/>
        <a:p>
          <a:endParaRPr lang="en-US"/>
        </a:p>
      </dgm:t>
    </dgm:pt>
    <dgm:pt modelId="{4588494A-06AC-4873-BE5E-6972BF6EF48E}" type="pres">
      <dgm:prSet presAssocID="{EB0824BB-7858-4A81-9957-D46E2D6DA37B}" presName="ellipse3" presStyleLbl="vennNode1" presStyleIdx="6" presStyleCnt="8"/>
      <dgm:spPr/>
    </dgm:pt>
    <dgm:pt modelId="{9FE60110-D5E7-42F9-B742-1D3CE8F18CFC}" type="pres">
      <dgm:prSet presAssocID="{6762C34F-F956-4406-AA3E-66B53426EFD0}" presName="childText1_3" presStyleLbl="vennNode1" presStyleIdx="7" presStyleCnt="8" custScaleX="124206">
        <dgm:presLayoutVars>
          <dgm:chMax val="0"/>
          <dgm:chPref val="0"/>
        </dgm:presLayoutVars>
      </dgm:prSet>
      <dgm:spPr/>
      <dgm:t>
        <a:bodyPr/>
        <a:lstStyle/>
        <a:p>
          <a:endParaRPr lang="en-US"/>
        </a:p>
      </dgm:t>
    </dgm:pt>
    <dgm:pt modelId="{2B006B08-BB59-4329-A175-5FFBD10EF6E9}" type="pres">
      <dgm:prSet presAssocID="{8A4F4FAA-738E-401B-B50D-4710747EF7E0}" presName="rightChild" presStyleLbl="node2" presStyleIdx="0" presStyleCnt="1">
        <dgm:presLayoutVars>
          <dgm:chMax val="0"/>
          <dgm:chPref val="0"/>
        </dgm:presLayoutVars>
      </dgm:prSet>
      <dgm:spPr/>
      <dgm:t>
        <a:bodyPr/>
        <a:lstStyle/>
        <a:p>
          <a:endParaRPr lang="en-US"/>
        </a:p>
      </dgm:t>
    </dgm:pt>
    <dgm:pt modelId="{CB8E9BA4-D9A6-4388-B37D-328C14A59758}" type="pres">
      <dgm:prSet presAssocID="{8A4F4FAA-738E-401B-B50D-4710747EF7E0}" presName="parentText1" presStyleLbl="revTx" presStyleIdx="2" presStyleCnt="3">
        <dgm:presLayoutVars>
          <dgm:chMax val="4"/>
          <dgm:chPref val="3"/>
          <dgm:bulletEnabled val="1"/>
        </dgm:presLayoutVars>
      </dgm:prSet>
      <dgm:spPr/>
      <dgm:t>
        <a:bodyPr/>
        <a:lstStyle/>
        <a:p>
          <a:endParaRPr lang="en-US"/>
        </a:p>
      </dgm:t>
    </dgm:pt>
  </dgm:ptLst>
  <dgm:cxnLst>
    <dgm:cxn modelId="{E5C92398-D563-409C-8CB2-7A93E36E6B74}" type="presOf" srcId="{91C56EFC-4F26-4C96-9A26-D1DC96E6D5A0}" destId="{2A35030B-BC0E-4CCF-8DA4-D9FDF8805E48}" srcOrd="1" destOrd="0" presId="urn:microsoft.com/office/officeart/2009/3/layout/PhasedProcess"/>
    <dgm:cxn modelId="{CA91CE1D-966F-4172-8461-E46BDBEAE739}" srcId="{DCD5C5D2-0C3B-4CBE-8F59-0F9618B97C92}" destId="{91C56EFC-4F26-4C96-9A26-D1DC96E6D5A0}" srcOrd="0" destOrd="0" parTransId="{2C6980FC-F902-4EBE-ADC8-C9A2076A68BE}" sibTransId="{7AE4737D-268D-4F2B-93FD-481AA8B11981}"/>
    <dgm:cxn modelId="{5802830E-09CF-4857-8700-0020306F93C2}" srcId="{E07A2BE5-A6DB-4855-80B7-888D490D3FCD}" destId="{BE71D6AA-3CB0-41DE-9564-0A3319588BAB}" srcOrd="0" destOrd="0" parTransId="{4E38C86B-AB51-491F-B914-7FED189D86DE}" sibTransId="{D2E0623F-2AA3-4E6C-BA2E-71814F86A33B}"/>
    <dgm:cxn modelId="{00D7A54D-D167-441A-B3CB-7FBEE5609AAA}" type="presOf" srcId="{C9D57C56-936D-423A-910E-549D29CCE3B3}" destId="{F0F32C01-A112-4A15-94A0-3E6E4D71FF5A}" srcOrd="1" destOrd="0" presId="urn:microsoft.com/office/officeart/2009/3/layout/PhasedProcess"/>
    <dgm:cxn modelId="{EAE8F6C4-5DA1-4C73-B10B-2F4FF37506FA}" type="presOf" srcId="{8A4F4FAA-738E-401B-B50D-4710747EF7E0}" destId="{C7A6F590-354F-46F0-9A5F-D3D22B0638A3}" srcOrd="0" destOrd="0" presId="urn:microsoft.com/office/officeart/2009/3/layout/PhasedProcess"/>
    <dgm:cxn modelId="{4AD90B62-5506-4BC0-B923-9B7056BA1C6A}" type="presOf" srcId="{C9D57C56-936D-423A-910E-549D29CCE3B3}" destId="{5AF6C7D8-7DDA-4F8D-BCD0-A50B0D159507}" srcOrd="0" destOrd="0" presId="urn:microsoft.com/office/officeart/2009/3/layout/PhasedProcess"/>
    <dgm:cxn modelId="{4DF54EBB-04EF-4D2D-961E-19375B5541CF}" type="presOf" srcId="{07E3C755-D83A-4B78-8BE5-9D70C2F6E76B}" destId="{CB8E9BA4-D9A6-4388-B37D-328C14A59758}" srcOrd="0" destOrd="0" presId="urn:microsoft.com/office/officeart/2009/3/layout/PhasedProcess"/>
    <dgm:cxn modelId="{1267284F-8979-436A-91EF-0C23F7B0AA69}" srcId="{07E3C755-D83A-4B78-8BE5-9D70C2F6E76B}" destId="{EB0824BB-7858-4A81-9957-D46E2D6DA37B}" srcOrd="1" destOrd="0" parTransId="{76E15C83-574B-41C8-8A43-74216C5F26CE}" sibTransId="{A06B0864-9DC8-4181-A3F8-19D0F491A570}"/>
    <dgm:cxn modelId="{35F2263A-1D8C-48D7-BDB2-4704D0D60C64}" srcId="{8A4F4FAA-738E-401B-B50D-4710747EF7E0}" destId="{07E3C755-D83A-4B78-8BE5-9D70C2F6E76B}" srcOrd="0" destOrd="0" parTransId="{4C2828FD-4FEC-4E96-BA4F-6534442A6F9B}" sibTransId="{D15A916F-BC89-4B30-A01D-2D252260E220}"/>
    <dgm:cxn modelId="{C0AC10A0-7BBC-4787-AF35-F2EE23352D41}" type="presOf" srcId="{91C56EFC-4F26-4C96-9A26-D1DC96E6D5A0}" destId="{56733704-DDA1-4072-87F5-FF37CC0302E8}" srcOrd="0" destOrd="0" presId="urn:microsoft.com/office/officeart/2009/3/layout/PhasedProcess"/>
    <dgm:cxn modelId="{3BD531CA-6864-4EFE-8E56-3B0D27728234}" srcId="{8A4F4FAA-738E-401B-B50D-4710747EF7E0}" destId="{E07A2BE5-A6DB-4855-80B7-888D490D3FCD}" srcOrd="2" destOrd="0" parTransId="{07894884-E7D8-4022-B1F1-46CC1B81D0AA}" sibTransId="{32FDF655-1197-4C93-9A42-93DB95C04874}"/>
    <dgm:cxn modelId="{726945A9-A283-4B77-AD1E-4C295E9AEE5C}" type="presOf" srcId="{6762C34F-F956-4406-AA3E-66B53426EFD0}" destId="{9FE60110-D5E7-42F9-B742-1D3CE8F18CFC}" srcOrd="0" destOrd="0" presId="urn:microsoft.com/office/officeart/2009/3/layout/PhasedProcess"/>
    <dgm:cxn modelId="{CEC619EC-9C89-45FD-9023-B3C58E28155E}" srcId="{8A4F4FAA-738E-401B-B50D-4710747EF7E0}" destId="{DCD5C5D2-0C3B-4CBE-8F59-0F9618B97C92}" srcOrd="1" destOrd="0" parTransId="{20A47B85-A540-4980-BC78-DE3AD0BEA05F}" sibTransId="{0CD592CA-8874-43F4-9095-800952B30EB1}"/>
    <dgm:cxn modelId="{2300659F-6EB1-467A-B338-F79957657D96}" type="presOf" srcId="{A8BF1BCC-C155-4826-9960-B475294F3729}" destId="{832C38E7-7C18-4FAF-B783-4B96AF396DC4}" srcOrd="0" destOrd="0" presId="urn:microsoft.com/office/officeart/2009/3/layout/PhasedProcess"/>
    <dgm:cxn modelId="{E366B981-5541-49CE-B861-49C6D3351A94}" srcId="{07E3C755-D83A-4B78-8BE5-9D70C2F6E76B}" destId="{6762C34F-F956-4406-AA3E-66B53426EFD0}" srcOrd="2" destOrd="0" parTransId="{CF15B578-E2C2-4B8D-A75D-654EC80F7A2B}" sibTransId="{818FE1A3-99D7-447B-9DE4-E4929D401ED1}"/>
    <dgm:cxn modelId="{611E48E3-4527-4017-A5CC-F828B7643441}" srcId="{07E3C755-D83A-4B78-8BE5-9D70C2F6E76B}" destId="{A8BF1BCC-C155-4826-9960-B475294F3729}" srcOrd="0" destOrd="0" parTransId="{457C2985-5D2F-464B-95AB-A4FB7E32AEDA}" sibTransId="{819449B4-C813-4EF6-A9F3-541CFB377E0B}"/>
    <dgm:cxn modelId="{B5199E67-E993-4B27-8627-7CB654E0BBC8}" srcId="{DCD5C5D2-0C3B-4CBE-8F59-0F9618B97C92}" destId="{C9D57C56-936D-423A-910E-549D29CCE3B3}" srcOrd="1" destOrd="0" parTransId="{01F89982-DE06-471F-BB51-3E4218E6F576}" sibTransId="{52E842F6-B203-4A29-BF2B-BC8215B745F0}"/>
    <dgm:cxn modelId="{82884B20-BBC7-4EAD-98E4-DC654367BC9C}" type="presOf" srcId="{EB0824BB-7858-4A81-9957-D46E2D6DA37B}" destId="{D702E4B1-46AC-4572-91B4-31CD3A466E3D}" srcOrd="0" destOrd="0" presId="urn:microsoft.com/office/officeart/2009/3/layout/PhasedProcess"/>
    <dgm:cxn modelId="{21EB5ABA-740E-4785-B8BB-0AA2058A9D0F}" type="presOf" srcId="{E07A2BE5-A6DB-4855-80B7-888D490D3FCD}" destId="{571C9756-5CF1-4E63-8881-A9EA218B7470}" srcOrd="0" destOrd="0" presId="urn:microsoft.com/office/officeart/2009/3/layout/PhasedProcess"/>
    <dgm:cxn modelId="{65CCCB32-DE59-43AD-9B7D-1272E74A9BD3}" type="presOf" srcId="{DCD5C5D2-0C3B-4CBE-8F59-0F9618B97C92}" destId="{8A165926-C891-45C4-B873-C06C1A5F3D90}" srcOrd="0" destOrd="0" presId="urn:microsoft.com/office/officeart/2009/3/layout/PhasedProcess"/>
    <dgm:cxn modelId="{FEE9D20D-52CE-45FD-B067-9017DF955B2F}" type="presOf" srcId="{BE71D6AA-3CB0-41DE-9564-0A3319588BAB}" destId="{2B006B08-BB59-4329-A175-5FFBD10EF6E9}" srcOrd="0" destOrd="0" presId="urn:microsoft.com/office/officeart/2009/3/layout/PhasedProcess"/>
    <dgm:cxn modelId="{448D0F94-D985-4719-A811-BCB4796C3859}" type="presParOf" srcId="{C7A6F590-354F-46F0-9A5F-D3D22B0638A3}" destId="{C9FDA9C2-2817-4D4E-BA41-6BF3F4405B60}" srcOrd="0" destOrd="0" presId="urn:microsoft.com/office/officeart/2009/3/layout/PhasedProcess"/>
    <dgm:cxn modelId="{3A7FBC72-B609-464E-813E-1728E3EAAD27}" type="presParOf" srcId="{C7A6F590-354F-46F0-9A5F-D3D22B0638A3}" destId="{F8B44BF2-7941-4D57-8E35-05BFBB17B8A6}" srcOrd="1" destOrd="0" presId="urn:microsoft.com/office/officeart/2009/3/layout/PhasedProcess"/>
    <dgm:cxn modelId="{FF919079-9D9B-42AA-BCFF-1796220E14C4}" type="presParOf" srcId="{C7A6F590-354F-46F0-9A5F-D3D22B0638A3}" destId="{8A165926-C891-45C4-B873-C06C1A5F3D90}" srcOrd="2" destOrd="0" presId="urn:microsoft.com/office/officeart/2009/3/layout/PhasedProcess"/>
    <dgm:cxn modelId="{92F74529-D33F-42C4-B937-F6041AA7ED2A}" type="presParOf" srcId="{C7A6F590-354F-46F0-9A5F-D3D22B0638A3}" destId="{A86EAFBE-6040-4A62-B2AF-6E4DDDC3485E}" srcOrd="3" destOrd="0" presId="urn:microsoft.com/office/officeart/2009/3/layout/PhasedProcess"/>
    <dgm:cxn modelId="{BF1442DA-A2D0-418B-BD92-80DD0C917EFB}" type="presParOf" srcId="{C7A6F590-354F-46F0-9A5F-D3D22B0638A3}" destId="{0DCE16A2-D696-4DCD-86A0-1BA5BC532EBB}" srcOrd="4" destOrd="0" presId="urn:microsoft.com/office/officeart/2009/3/layout/PhasedProcess"/>
    <dgm:cxn modelId="{99AC72AF-32A5-4F2D-A6E5-D7A48F07A675}" type="presParOf" srcId="{C7A6F590-354F-46F0-9A5F-D3D22B0638A3}" destId="{571C9756-5CF1-4E63-8881-A9EA218B7470}" srcOrd="5" destOrd="0" presId="urn:microsoft.com/office/officeart/2009/3/layout/PhasedProcess"/>
    <dgm:cxn modelId="{949C52FF-D2E7-40A7-A4AC-4559AC4CBC05}" type="presParOf" srcId="{C7A6F590-354F-46F0-9A5F-D3D22B0638A3}" destId="{560EED32-E890-48E9-807D-11D20E247086}" srcOrd="6" destOrd="0" presId="urn:microsoft.com/office/officeart/2009/3/layout/PhasedProcess"/>
    <dgm:cxn modelId="{38997636-5086-4A5A-AA55-646A11B4B7DD}" type="presParOf" srcId="{560EED32-E890-48E9-807D-11D20E247086}" destId="{56733704-DDA1-4072-87F5-FF37CC0302E8}" srcOrd="0" destOrd="0" presId="urn:microsoft.com/office/officeart/2009/3/layout/PhasedProcess"/>
    <dgm:cxn modelId="{F1DD06BB-D987-404B-B301-0D29ED58DCA1}" type="presParOf" srcId="{560EED32-E890-48E9-807D-11D20E247086}" destId="{2A35030B-BC0E-4CCF-8DA4-D9FDF8805E48}" srcOrd="1" destOrd="0" presId="urn:microsoft.com/office/officeart/2009/3/layout/PhasedProcess"/>
    <dgm:cxn modelId="{5E4B9AA0-47BD-4DF0-9F77-7D22A0CB8944}" type="presParOf" srcId="{560EED32-E890-48E9-807D-11D20E247086}" destId="{5AF6C7D8-7DDA-4F8D-BCD0-A50B0D159507}" srcOrd="2" destOrd="0" presId="urn:microsoft.com/office/officeart/2009/3/layout/PhasedProcess"/>
    <dgm:cxn modelId="{9D8D8470-8D48-4F7D-9044-53BB531B8604}" type="presParOf" srcId="{560EED32-E890-48E9-807D-11D20E247086}" destId="{F0F32C01-A112-4A15-94A0-3E6E4D71FF5A}" srcOrd="3" destOrd="0" presId="urn:microsoft.com/office/officeart/2009/3/layout/PhasedProcess"/>
    <dgm:cxn modelId="{787FF3AF-ACDF-479C-B7F3-7C25F185BEBD}" type="presParOf" srcId="{C7A6F590-354F-46F0-9A5F-D3D22B0638A3}" destId="{EF725BDF-B590-4101-B0FE-6C02C85A6388}" srcOrd="7" destOrd="0" presId="urn:microsoft.com/office/officeart/2009/3/layout/PhasedProcess"/>
    <dgm:cxn modelId="{F36E7CB0-2127-4675-BE8A-08FB1B2E5B94}" type="presParOf" srcId="{EF725BDF-B590-4101-B0FE-6C02C85A6388}" destId="{832C38E7-7C18-4FAF-B783-4B96AF396DC4}" srcOrd="0" destOrd="0" presId="urn:microsoft.com/office/officeart/2009/3/layout/PhasedProcess"/>
    <dgm:cxn modelId="{A00C08AB-DADE-43FD-9E87-CE86FD17B6FA}" type="presParOf" srcId="{EF725BDF-B590-4101-B0FE-6C02C85A6388}" destId="{F3C53C2C-B499-43FD-9FAB-FD749D71E41F}" srcOrd="1" destOrd="0" presId="urn:microsoft.com/office/officeart/2009/3/layout/PhasedProcess"/>
    <dgm:cxn modelId="{7BC59CE1-5A3E-40D3-B0EC-80D4FC5476E3}" type="presParOf" srcId="{EF725BDF-B590-4101-B0FE-6C02C85A6388}" destId="{53A0CC44-8FAF-4660-988F-43B05BB863E8}" srcOrd="2" destOrd="0" presId="urn:microsoft.com/office/officeart/2009/3/layout/PhasedProcess"/>
    <dgm:cxn modelId="{303A0A8B-46A1-43DD-A2C3-45D52CDA699B}" type="presParOf" srcId="{EF725BDF-B590-4101-B0FE-6C02C85A6388}" destId="{D702E4B1-46AC-4572-91B4-31CD3A466E3D}" srcOrd="3" destOrd="0" presId="urn:microsoft.com/office/officeart/2009/3/layout/PhasedProcess"/>
    <dgm:cxn modelId="{32F91DE1-C0C1-4901-93E6-34B82F7364EE}" type="presParOf" srcId="{EF725BDF-B590-4101-B0FE-6C02C85A6388}" destId="{4588494A-06AC-4873-BE5E-6972BF6EF48E}" srcOrd="4" destOrd="0" presId="urn:microsoft.com/office/officeart/2009/3/layout/PhasedProcess"/>
    <dgm:cxn modelId="{25DDE151-27DE-4EC3-B414-43783E7E0CFD}" type="presParOf" srcId="{EF725BDF-B590-4101-B0FE-6C02C85A6388}" destId="{9FE60110-D5E7-42F9-B742-1D3CE8F18CFC}" srcOrd="5" destOrd="0" presId="urn:microsoft.com/office/officeart/2009/3/layout/PhasedProcess"/>
    <dgm:cxn modelId="{1F6A1AC8-298A-4B1C-BAD0-80C580C4F8D9}" type="presParOf" srcId="{C7A6F590-354F-46F0-9A5F-D3D22B0638A3}" destId="{2B006B08-BB59-4329-A175-5FFBD10EF6E9}" srcOrd="8" destOrd="0" presId="urn:microsoft.com/office/officeart/2009/3/layout/PhasedProcess"/>
    <dgm:cxn modelId="{A3235FBA-AB74-4C1D-AD9E-C57B44BAABE7}" type="presParOf" srcId="{C7A6F590-354F-46F0-9A5F-D3D22B0638A3}" destId="{CB8E9BA4-D9A6-4388-B37D-328C14A59758}" srcOrd="9" destOrd="0" presId="urn:microsoft.com/office/officeart/2009/3/layout/Phased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59B9C427-47DE-4E08-BA6D-574435A3E225}" type="doc">
      <dgm:prSet loTypeId="urn:microsoft.com/office/officeart/2005/8/layout/vList5" loCatId="list" qsTypeId="urn:microsoft.com/office/officeart/2005/8/quickstyle/3d1" qsCatId="3D" csTypeId="urn:microsoft.com/office/officeart/2005/8/colors/colorful1" csCatId="colorful" phldr="1"/>
      <dgm:spPr/>
      <dgm:t>
        <a:bodyPr/>
        <a:lstStyle/>
        <a:p>
          <a:pPr rtl="1"/>
          <a:endParaRPr lang="ar-EG"/>
        </a:p>
      </dgm:t>
    </dgm:pt>
    <dgm:pt modelId="{6B4D6F04-9FB3-4F22-97DF-92E415A7D645}">
      <dgm:prSet phldrT="[Text]" custT="1"/>
      <dgm:spPr/>
      <dgm:t>
        <a:bodyPr/>
        <a:lstStyle/>
        <a:p>
          <a:pPr rtl="1"/>
          <a:r>
            <a:rPr lang="ar-SA" sz="3200" b="1" dirty="0">
              <a:latin typeface="Traditional Arabic" pitchFamily="18" charset="-78"/>
              <a:cs typeface="Traditional Arabic" pitchFamily="18" charset="-78"/>
            </a:rPr>
            <a:t>التفاعل مع العالم</a:t>
          </a:r>
          <a:endParaRPr lang="ar-EG" sz="3200" dirty="0">
            <a:latin typeface="Traditional Arabic" pitchFamily="18" charset="-78"/>
            <a:cs typeface="Traditional Arabic" pitchFamily="18" charset="-78"/>
          </a:endParaRPr>
        </a:p>
      </dgm:t>
    </dgm:pt>
    <dgm:pt modelId="{5611898E-C522-4A92-8FF0-F3C7E9A5701C}" type="parTrans" cxnId="{3FED447C-1516-49AB-AA2B-B5473C76378F}">
      <dgm:prSet/>
      <dgm:spPr/>
      <dgm:t>
        <a:bodyPr/>
        <a:lstStyle/>
        <a:p>
          <a:pPr rtl="1"/>
          <a:endParaRPr lang="ar-EG"/>
        </a:p>
      </dgm:t>
    </dgm:pt>
    <dgm:pt modelId="{BCD1B340-F858-429C-9107-2375A4B8F049}" type="sibTrans" cxnId="{3FED447C-1516-49AB-AA2B-B5473C76378F}">
      <dgm:prSet/>
      <dgm:spPr/>
      <dgm:t>
        <a:bodyPr/>
        <a:lstStyle/>
        <a:p>
          <a:pPr rtl="1"/>
          <a:endParaRPr lang="ar-EG"/>
        </a:p>
      </dgm:t>
    </dgm:pt>
    <dgm:pt modelId="{E93C147C-B7BB-4985-B4F6-CEFE764EBDD9}">
      <dgm:prSet phldrT="[Text]" custT="1"/>
      <dgm:spPr/>
      <dgm:t>
        <a:bodyPr/>
        <a:lstStyle/>
        <a:p>
          <a:pPr rtl="1"/>
          <a:r>
            <a:rPr lang="ar-SA" sz="2400" b="1" dirty="0">
              <a:latin typeface="Traditional Arabic" pitchFamily="18" charset="-78"/>
              <a:cs typeface="Traditional Arabic" pitchFamily="18" charset="-78"/>
            </a:rPr>
            <a:t>انطوائي</a:t>
          </a:r>
          <a:r>
            <a:rPr lang="ar-EG" sz="2400" b="1" dirty="0">
              <a:latin typeface="Traditional Arabic" pitchFamily="18" charset="-78"/>
              <a:cs typeface="Traditional Arabic" pitchFamily="18" charset="-78"/>
            </a:rPr>
            <a:t>.</a:t>
          </a:r>
          <a:endParaRPr lang="ar-EG" sz="2400" dirty="0">
            <a:latin typeface="Traditional Arabic" pitchFamily="18" charset="-78"/>
            <a:cs typeface="Traditional Arabic" pitchFamily="18" charset="-78"/>
          </a:endParaRPr>
        </a:p>
      </dgm:t>
    </dgm:pt>
    <dgm:pt modelId="{6D411B53-6C02-4E46-9263-144E8ED279B0}" type="parTrans" cxnId="{A713F8E1-CDF2-423D-B909-12DB3E8B4D1F}">
      <dgm:prSet/>
      <dgm:spPr/>
      <dgm:t>
        <a:bodyPr/>
        <a:lstStyle/>
        <a:p>
          <a:pPr rtl="1"/>
          <a:endParaRPr lang="ar-EG"/>
        </a:p>
      </dgm:t>
    </dgm:pt>
    <dgm:pt modelId="{68F39731-D5CE-44D5-A858-298411A6B1FF}" type="sibTrans" cxnId="{A713F8E1-CDF2-423D-B909-12DB3E8B4D1F}">
      <dgm:prSet/>
      <dgm:spPr/>
      <dgm:t>
        <a:bodyPr/>
        <a:lstStyle/>
        <a:p>
          <a:pPr rtl="1"/>
          <a:endParaRPr lang="ar-EG"/>
        </a:p>
      </dgm:t>
    </dgm:pt>
    <dgm:pt modelId="{6B4D2FFB-CB40-4B29-A512-763CE8DCEA66}">
      <dgm:prSet phldrT="[Text]" custT="1"/>
      <dgm:spPr/>
      <dgm:t>
        <a:bodyPr/>
        <a:lstStyle/>
        <a:p>
          <a:pPr rtl="1"/>
          <a:r>
            <a:rPr lang="ar-SA" sz="3200" b="1" dirty="0">
              <a:latin typeface="Traditional Arabic" pitchFamily="18" charset="-78"/>
              <a:cs typeface="Traditional Arabic" pitchFamily="18" charset="-78"/>
            </a:rPr>
            <a:t>التنظيم</a:t>
          </a:r>
          <a:endParaRPr lang="ar-EG" sz="3200" dirty="0">
            <a:latin typeface="Traditional Arabic" pitchFamily="18" charset="-78"/>
            <a:cs typeface="Traditional Arabic" pitchFamily="18" charset="-78"/>
          </a:endParaRPr>
        </a:p>
      </dgm:t>
    </dgm:pt>
    <dgm:pt modelId="{82DEA6F7-5B77-4386-AA4E-926525CE2C34}" type="parTrans" cxnId="{D3517806-C45D-4B8A-ACAF-E9AC1F3E54E6}">
      <dgm:prSet/>
      <dgm:spPr/>
      <dgm:t>
        <a:bodyPr/>
        <a:lstStyle/>
        <a:p>
          <a:pPr rtl="1"/>
          <a:endParaRPr lang="ar-EG"/>
        </a:p>
      </dgm:t>
    </dgm:pt>
    <dgm:pt modelId="{BF0A97DA-B620-464A-A4B4-A6D214FEF006}" type="sibTrans" cxnId="{D3517806-C45D-4B8A-ACAF-E9AC1F3E54E6}">
      <dgm:prSet/>
      <dgm:spPr/>
      <dgm:t>
        <a:bodyPr/>
        <a:lstStyle/>
        <a:p>
          <a:pPr rtl="1"/>
          <a:endParaRPr lang="ar-EG"/>
        </a:p>
      </dgm:t>
    </dgm:pt>
    <dgm:pt modelId="{25D426C5-0047-4DE4-A2B5-BF54224A5CB8}">
      <dgm:prSet custT="1"/>
      <dgm:spPr/>
      <dgm:t>
        <a:bodyPr/>
        <a:lstStyle/>
        <a:p>
          <a:pPr rtl="1"/>
          <a:r>
            <a:rPr lang="ar-SA" sz="2400" b="1" dirty="0">
              <a:latin typeface="Traditional Arabic" pitchFamily="18" charset="-78"/>
              <a:cs typeface="Traditional Arabic" pitchFamily="18" charset="-78"/>
            </a:rPr>
            <a:t>صارم</a:t>
          </a:r>
          <a:endParaRPr lang="ar-EG" sz="2400" dirty="0">
            <a:latin typeface="Traditional Arabic" pitchFamily="18" charset="-78"/>
            <a:cs typeface="Traditional Arabic" pitchFamily="18" charset="-78"/>
          </a:endParaRPr>
        </a:p>
      </dgm:t>
    </dgm:pt>
    <dgm:pt modelId="{A4B8E15A-2FAB-40D2-9FD2-3374029C75BF}" type="parTrans" cxnId="{27ADB3CD-2298-4CCB-957F-BA71A90BBC9D}">
      <dgm:prSet/>
      <dgm:spPr/>
      <dgm:t>
        <a:bodyPr/>
        <a:lstStyle/>
        <a:p>
          <a:pPr rtl="1"/>
          <a:endParaRPr lang="ar-EG"/>
        </a:p>
      </dgm:t>
    </dgm:pt>
    <dgm:pt modelId="{115F4F56-3D08-4DB5-9A6F-240B0B4A27A4}" type="sibTrans" cxnId="{27ADB3CD-2298-4CCB-957F-BA71A90BBC9D}">
      <dgm:prSet/>
      <dgm:spPr/>
      <dgm:t>
        <a:bodyPr/>
        <a:lstStyle/>
        <a:p>
          <a:pPr rtl="1"/>
          <a:endParaRPr lang="ar-EG"/>
        </a:p>
      </dgm:t>
    </dgm:pt>
    <dgm:pt modelId="{FA3FFF62-B0E3-42B1-99A8-FEA5A39B4A91}">
      <dgm:prSet custT="1"/>
      <dgm:spPr/>
      <dgm:t>
        <a:bodyPr/>
        <a:lstStyle/>
        <a:p>
          <a:pPr rtl="1"/>
          <a:r>
            <a:rPr lang="ar-SA" sz="2400" b="1" dirty="0">
              <a:latin typeface="Traditional Arabic" pitchFamily="18" charset="-78"/>
              <a:cs typeface="Traditional Arabic" pitchFamily="18" charset="-78"/>
            </a:rPr>
            <a:t>مرن</a:t>
          </a:r>
          <a:endParaRPr lang="ar-EG" sz="2400" dirty="0">
            <a:latin typeface="Traditional Arabic" pitchFamily="18" charset="-78"/>
            <a:cs typeface="Traditional Arabic" pitchFamily="18" charset="-78"/>
          </a:endParaRPr>
        </a:p>
      </dgm:t>
    </dgm:pt>
    <dgm:pt modelId="{5419EC0B-6D6F-42CA-9888-64CDDC668962}" type="parTrans" cxnId="{D260301B-4677-4BC1-A943-C81BAE443B39}">
      <dgm:prSet/>
      <dgm:spPr/>
      <dgm:t>
        <a:bodyPr/>
        <a:lstStyle/>
        <a:p>
          <a:pPr rtl="1"/>
          <a:endParaRPr lang="ar-EG"/>
        </a:p>
      </dgm:t>
    </dgm:pt>
    <dgm:pt modelId="{6E30A7F0-8631-466D-A465-878A345926AA}" type="sibTrans" cxnId="{D260301B-4677-4BC1-A943-C81BAE443B39}">
      <dgm:prSet/>
      <dgm:spPr/>
      <dgm:t>
        <a:bodyPr/>
        <a:lstStyle/>
        <a:p>
          <a:pPr rtl="1"/>
          <a:endParaRPr lang="ar-EG"/>
        </a:p>
      </dgm:t>
    </dgm:pt>
    <dgm:pt modelId="{F769BBD2-D2A4-43C0-8BE3-A579F33999BB}">
      <dgm:prSet custT="1"/>
      <dgm:spPr/>
      <dgm:t>
        <a:bodyPr/>
        <a:lstStyle/>
        <a:p>
          <a:pPr rtl="1"/>
          <a:r>
            <a:rPr lang="ar-SA" sz="2400" b="1" dirty="0">
              <a:latin typeface="Traditional Arabic" pitchFamily="18" charset="-78"/>
              <a:cs typeface="Traditional Arabic" pitchFamily="18" charset="-78"/>
            </a:rPr>
            <a:t>اجتماعي</a:t>
          </a:r>
          <a:r>
            <a:rPr lang="en-US" sz="2400" b="1" dirty="0">
              <a:latin typeface="Traditional Arabic" pitchFamily="18" charset="-78"/>
              <a:cs typeface="Traditional Arabic" pitchFamily="18" charset="-78"/>
            </a:rPr>
            <a:t>.</a:t>
          </a:r>
          <a:endParaRPr lang="en-US" sz="2400" dirty="0">
            <a:latin typeface="Traditional Arabic" pitchFamily="18" charset="-78"/>
            <a:cs typeface="Traditional Arabic" pitchFamily="18" charset="-78"/>
          </a:endParaRPr>
        </a:p>
      </dgm:t>
    </dgm:pt>
    <dgm:pt modelId="{27C06A80-610D-4D01-BFC4-500A4CC94804}" type="parTrans" cxnId="{93BEDB60-3C03-4AF3-8888-1688E1F8FBEC}">
      <dgm:prSet/>
      <dgm:spPr/>
      <dgm:t>
        <a:bodyPr/>
        <a:lstStyle/>
        <a:p>
          <a:pPr rtl="1"/>
          <a:endParaRPr lang="ar-EG"/>
        </a:p>
      </dgm:t>
    </dgm:pt>
    <dgm:pt modelId="{B9C03EEB-0249-4F15-833B-B10F40BD0F92}" type="sibTrans" cxnId="{93BEDB60-3C03-4AF3-8888-1688E1F8FBEC}">
      <dgm:prSet/>
      <dgm:spPr/>
      <dgm:t>
        <a:bodyPr/>
        <a:lstStyle/>
        <a:p>
          <a:pPr rtl="1"/>
          <a:endParaRPr lang="ar-EG"/>
        </a:p>
      </dgm:t>
    </dgm:pt>
    <dgm:pt modelId="{C3D71EF6-94B6-445A-A2D5-BF141E68D0D8}">
      <dgm:prSet custT="1"/>
      <dgm:spPr/>
      <dgm:t>
        <a:bodyPr/>
        <a:lstStyle/>
        <a:p>
          <a:pPr rtl="1"/>
          <a:r>
            <a:rPr lang="ar-SA" sz="2800" b="1" dirty="0">
              <a:latin typeface="Traditional Arabic" pitchFamily="18" charset="-78"/>
              <a:cs typeface="Traditional Arabic" pitchFamily="18" charset="-78"/>
            </a:rPr>
            <a:t>استيعاب المعلومات</a:t>
          </a:r>
          <a:endParaRPr lang="en-US" sz="2800" dirty="0">
            <a:latin typeface="Traditional Arabic" pitchFamily="18" charset="-78"/>
            <a:cs typeface="Traditional Arabic" pitchFamily="18" charset="-78"/>
          </a:endParaRPr>
        </a:p>
      </dgm:t>
    </dgm:pt>
    <dgm:pt modelId="{34700F0F-4AEA-4008-B1FE-C00FEF2177B3}" type="parTrans" cxnId="{66D0FA11-CE6E-4AD0-BEDC-5A2D9252CE06}">
      <dgm:prSet/>
      <dgm:spPr/>
      <dgm:t>
        <a:bodyPr/>
        <a:lstStyle/>
        <a:p>
          <a:pPr rtl="1"/>
          <a:endParaRPr lang="ar-EG"/>
        </a:p>
      </dgm:t>
    </dgm:pt>
    <dgm:pt modelId="{61E9E3D2-1315-4E47-A63C-60A3385AF87D}" type="sibTrans" cxnId="{66D0FA11-CE6E-4AD0-BEDC-5A2D9252CE06}">
      <dgm:prSet/>
      <dgm:spPr/>
      <dgm:t>
        <a:bodyPr/>
        <a:lstStyle/>
        <a:p>
          <a:pPr rtl="1"/>
          <a:endParaRPr lang="ar-EG"/>
        </a:p>
      </dgm:t>
    </dgm:pt>
    <dgm:pt modelId="{D8866B89-1DDD-4924-B38A-EA6939C97DC8}">
      <dgm:prSet custT="1"/>
      <dgm:spPr/>
      <dgm:t>
        <a:bodyPr/>
        <a:lstStyle/>
        <a:p>
          <a:pPr rtl="1"/>
          <a:r>
            <a:rPr lang="ar-SA" sz="2400" b="1" dirty="0">
              <a:latin typeface="Traditional Arabic" pitchFamily="18" charset="-78"/>
              <a:cs typeface="Traditional Arabic" pitchFamily="18" charset="-78"/>
            </a:rPr>
            <a:t>حسي</a:t>
          </a:r>
          <a:r>
            <a:rPr lang="en-US" sz="2400" b="1" dirty="0">
              <a:latin typeface="Traditional Arabic" pitchFamily="18" charset="-78"/>
              <a:cs typeface="Traditional Arabic" pitchFamily="18" charset="-78"/>
            </a:rPr>
            <a:t>.</a:t>
          </a:r>
          <a:endParaRPr lang="en-US" sz="2400" dirty="0">
            <a:latin typeface="Traditional Arabic" pitchFamily="18" charset="-78"/>
            <a:cs typeface="Traditional Arabic" pitchFamily="18" charset="-78"/>
          </a:endParaRPr>
        </a:p>
      </dgm:t>
    </dgm:pt>
    <dgm:pt modelId="{D7667D31-C632-41C6-9772-6B1D2662681B}" type="parTrans" cxnId="{A3D97591-C4A3-4926-8BE1-736B1982EEBC}">
      <dgm:prSet/>
      <dgm:spPr/>
      <dgm:t>
        <a:bodyPr/>
        <a:lstStyle/>
        <a:p>
          <a:pPr rtl="1"/>
          <a:endParaRPr lang="ar-EG"/>
        </a:p>
      </dgm:t>
    </dgm:pt>
    <dgm:pt modelId="{CAC752BE-8601-45F0-A758-8D3BC31D047A}" type="sibTrans" cxnId="{A3D97591-C4A3-4926-8BE1-736B1982EEBC}">
      <dgm:prSet/>
      <dgm:spPr/>
      <dgm:t>
        <a:bodyPr/>
        <a:lstStyle/>
        <a:p>
          <a:pPr rtl="1"/>
          <a:endParaRPr lang="ar-EG"/>
        </a:p>
      </dgm:t>
    </dgm:pt>
    <dgm:pt modelId="{EF69E4A8-4967-46A9-BD4F-DC65913CAE84}">
      <dgm:prSet custT="1"/>
      <dgm:spPr/>
      <dgm:t>
        <a:bodyPr/>
        <a:lstStyle/>
        <a:p>
          <a:pPr rtl="1"/>
          <a:r>
            <a:rPr lang="ar-SA" sz="2400" b="1" dirty="0">
              <a:latin typeface="Traditional Arabic" pitchFamily="18" charset="-78"/>
              <a:cs typeface="Traditional Arabic" pitchFamily="18" charset="-78"/>
            </a:rPr>
            <a:t>حدسي</a:t>
          </a:r>
          <a:r>
            <a:rPr lang="en-US" sz="2400" b="1" dirty="0">
              <a:latin typeface="Traditional Arabic" pitchFamily="18" charset="-78"/>
              <a:cs typeface="Traditional Arabic" pitchFamily="18" charset="-78"/>
            </a:rPr>
            <a:t>.</a:t>
          </a:r>
          <a:endParaRPr lang="en-US" sz="2400" dirty="0">
            <a:latin typeface="Traditional Arabic" pitchFamily="18" charset="-78"/>
            <a:cs typeface="Traditional Arabic" pitchFamily="18" charset="-78"/>
          </a:endParaRPr>
        </a:p>
      </dgm:t>
    </dgm:pt>
    <dgm:pt modelId="{DA989C57-5B0B-4556-B620-EED099A0CFD1}" type="parTrans" cxnId="{D7A12AA4-00C5-4CEA-98EE-A032F390E2C6}">
      <dgm:prSet/>
      <dgm:spPr/>
      <dgm:t>
        <a:bodyPr/>
        <a:lstStyle/>
        <a:p>
          <a:pPr rtl="1"/>
          <a:endParaRPr lang="ar-EG"/>
        </a:p>
      </dgm:t>
    </dgm:pt>
    <dgm:pt modelId="{822B5266-19E2-4C32-80F7-9E27EA699BF3}" type="sibTrans" cxnId="{D7A12AA4-00C5-4CEA-98EE-A032F390E2C6}">
      <dgm:prSet/>
      <dgm:spPr/>
      <dgm:t>
        <a:bodyPr/>
        <a:lstStyle/>
        <a:p>
          <a:pPr rtl="1"/>
          <a:endParaRPr lang="ar-EG"/>
        </a:p>
      </dgm:t>
    </dgm:pt>
    <dgm:pt modelId="{DFB806C3-2D80-4941-913B-7D9A37510BF0}">
      <dgm:prSet custT="1"/>
      <dgm:spPr/>
      <dgm:t>
        <a:bodyPr/>
        <a:lstStyle/>
        <a:p>
          <a:pPr rtl="1"/>
          <a:r>
            <a:rPr lang="ar-SA" sz="2400" b="1" dirty="0">
              <a:latin typeface="Traditional Arabic" pitchFamily="18" charset="-78"/>
              <a:cs typeface="Traditional Arabic" pitchFamily="18" charset="-78"/>
            </a:rPr>
            <a:t>العقل</a:t>
          </a:r>
          <a:r>
            <a:rPr lang="en-US" sz="2400" b="1" dirty="0">
              <a:latin typeface="Traditional Arabic" pitchFamily="18" charset="-78"/>
              <a:cs typeface="Traditional Arabic" pitchFamily="18" charset="-78"/>
            </a:rPr>
            <a:t>.</a:t>
          </a:r>
          <a:endParaRPr lang="en-US" sz="2400" dirty="0">
            <a:latin typeface="Traditional Arabic" pitchFamily="18" charset="-78"/>
            <a:cs typeface="Traditional Arabic" pitchFamily="18" charset="-78"/>
          </a:endParaRPr>
        </a:p>
      </dgm:t>
    </dgm:pt>
    <dgm:pt modelId="{558A3FEE-7DF3-436B-9922-7DF690E60723}" type="parTrans" cxnId="{A066D9A4-0E4F-4D76-A8B9-16EA87D11786}">
      <dgm:prSet/>
      <dgm:spPr/>
      <dgm:t>
        <a:bodyPr/>
        <a:lstStyle/>
        <a:p>
          <a:pPr rtl="1"/>
          <a:endParaRPr lang="ar-EG"/>
        </a:p>
      </dgm:t>
    </dgm:pt>
    <dgm:pt modelId="{88CA5284-D6B5-4C3C-9C6E-39707B0F29A6}" type="sibTrans" cxnId="{A066D9A4-0E4F-4D76-A8B9-16EA87D11786}">
      <dgm:prSet/>
      <dgm:spPr/>
      <dgm:t>
        <a:bodyPr/>
        <a:lstStyle/>
        <a:p>
          <a:pPr rtl="1"/>
          <a:endParaRPr lang="ar-EG"/>
        </a:p>
      </dgm:t>
    </dgm:pt>
    <dgm:pt modelId="{1CDC16E2-B862-460E-9E20-0420F724E219}">
      <dgm:prSet custT="1"/>
      <dgm:spPr/>
      <dgm:t>
        <a:bodyPr/>
        <a:lstStyle/>
        <a:p>
          <a:pPr rtl="1"/>
          <a:r>
            <a:rPr lang="ar-SA" sz="2400" b="1" dirty="0">
              <a:latin typeface="Traditional Arabic" pitchFamily="18" charset="-78"/>
              <a:cs typeface="Traditional Arabic" pitchFamily="18" charset="-78"/>
            </a:rPr>
            <a:t>العاطفة</a:t>
          </a:r>
          <a:endParaRPr lang="ar-EG" sz="2400" dirty="0">
            <a:latin typeface="Traditional Arabic" pitchFamily="18" charset="-78"/>
            <a:cs typeface="Traditional Arabic" pitchFamily="18" charset="-78"/>
          </a:endParaRPr>
        </a:p>
      </dgm:t>
    </dgm:pt>
    <dgm:pt modelId="{28EA35D5-5A94-49C6-93B8-97D2049BDE89}" type="parTrans" cxnId="{FD45539D-F05E-49E0-B6D1-B15CE161E4FB}">
      <dgm:prSet/>
      <dgm:spPr/>
      <dgm:t>
        <a:bodyPr/>
        <a:lstStyle/>
        <a:p>
          <a:pPr rtl="1"/>
          <a:endParaRPr lang="ar-EG"/>
        </a:p>
      </dgm:t>
    </dgm:pt>
    <dgm:pt modelId="{A05AFEC4-7A04-4719-B04B-AA786796EB00}" type="sibTrans" cxnId="{FD45539D-F05E-49E0-B6D1-B15CE161E4FB}">
      <dgm:prSet/>
      <dgm:spPr/>
      <dgm:t>
        <a:bodyPr/>
        <a:lstStyle/>
        <a:p>
          <a:pPr rtl="1"/>
          <a:endParaRPr lang="ar-EG"/>
        </a:p>
      </dgm:t>
    </dgm:pt>
    <dgm:pt modelId="{2275C5EE-1C04-495A-AFF4-741A5F674D84}">
      <dgm:prSet custT="1"/>
      <dgm:spPr/>
      <dgm:t>
        <a:bodyPr/>
        <a:lstStyle/>
        <a:p>
          <a:pPr rtl="1"/>
          <a:r>
            <a:rPr lang="ar-SA" sz="3200" b="1" dirty="0">
              <a:latin typeface="Traditional Arabic" pitchFamily="18" charset="-78"/>
              <a:cs typeface="Traditional Arabic" pitchFamily="18" charset="-78"/>
            </a:rPr>
            <a:t>اتخاذ القرارات</a:t>
          </a:r>
          <a:endParaRPr lang="en-US" sz="3200" dirty="0">
            <a:latin typeface="Traditional Arabic" pitchFamily="18" charset="-78"/>
            <a:cs typeface="Traditional Arabic" pitchFamily="18" charset="-78"/>
          </a:endParaRPr>
        </a:p>
      </dgm:t>
    </dgm:pt>
    <dgm:pt modelId="{7AA325DB-819D-4EB3-9A47-E0D41E0554C7}" type="sibTrans" cxnId="{B0F3E7B7-EF27-4DC8-866E-4DC5ED69A6C0}">
      <dgm:prSet/>
      <dgm:spPr/>
      <dgm:t>
        <a:bodyPr/>
        <a:lstStyle/>
        <a:p>
          <a:pPr rtl="1"/>
          <a:endParaRPr lang="ar-EG"/>
        </a:p>
      </dgm:t>
    </dgm:pt>
    <dgm:pt modelId="{EEAAA72E-ED47-4FA1-A791-75D198857DFB}" type="parTrans" cxnId="{B0F3E7B7-EF27-4DC8-866E-4DC5ED69A6C0}">
      <dgm:prSet/>
      <dgm:spPr/>
      <dgm:t>
        <a:bodyPr/>
        <a:lstStyle/>
        <a:p>
          <a:pPr rtl="1"/>
          <a:endParaRPr lang="ar-EG"/>
        </a:p>
      </dgm:t>
    </dgm:pt>
    <dgm:pt modelId="{52942101-B0F0-41CC-97F2-BCAD6B8AC9AF}" type="pres">
      <dgm:prSet presAssocID="{59B9C427-47DE-4E08-BA6D-574435A3E225}" presName="Name0" presStyleCnt="0">
        <dgm:presLayoutVars>
          <dgm:dir val="rev"/>
          <dgm:animLvl val="lvl"/>
          <dgm:resizeHandles val="exact"/>
        </dgm:presLayoutVars>
      </dgm:prSet>
      <dgm:spPr/>
      <dgm:t>
        <a:bodyPr/>
        <a:lstStyle/>
        <a:p>
          <a:endParaRPr lang="en-US"/>
        </a:p>
      </dgm:t>
    </dgm:pt>
    <dgm:pt modelId="{BA692398-D461-4C63-89CC-A135A91B6F79}" type="pres">
      <dgm:prSet presAssocID="{6B4D6F04-9FB3-4F22-97DF-92E415A7D645}" presName="linNode" presStyleCnt="0"/>
      <dgm:spPr/>
    </dgm:pt>
    <dgm:pt modelId="{74EC9F87-FAAA-454C-B8C3-7CBD6DA51759}" type="pres">
      <dgm:prSet presAssocID="{6B4D6F04-9FB3-4F22-97DF-92E415A7D645}" presName="parentText" presStyleLbl="node1" presStyleIdx="0" presStyleCnt="4">
        <dgm:presLayoutVars>
          <dgm:chMax val="1"/>
          <dgm:bulletEnabled val="1"/>
        </dgm:presLayoutVars>
      </dgm:prSet>
      <dgm:spPr/>
      <dgm:t>
        <a:bodyPr/>
        <a:lstStyle/>
        <a:p>
          <a:endParaRPr lang="en-US"/>
        </a:p>
      </dgm:t>
    </dgm:pt>
    <dgm:pt modelId="{CA3D875E-D5EF-4F07-817A-197B83DC80E2}" type="pres">
      <dgm:prSet presAssocID="{6B4D6F04-9FB3-4F22-97DF-92E415A7D645}" presName="descendantText" presStyleLbl="alignAccFollowNode1" presStyleIdx="0" presStyleCnt="4">
        <dgm:presLayoutVars>
          <dgm:bulletEnabled val="1"/>
        </dgm:presLayoutVars>
      </dgm:prSet>
      <dgm:spPr/>
      <dgm:t>
        <a:bodyPr/>
        <a:lstStyle/>
        <a:p>
          <a:endParaRPr lang="en-US"/>
        </a:p>
      </dgm:t>
    </dgm:pt>
    <dgm:pt modelId="{AA1EEC75-64AE-4656-8FC4-F06DB361C3CF}" type="pres">
      <dgm:prSet presAssocID="{BCD1B340-F858-429C-9107-2375A4B8F049}" presName="sp" presStyleCnt="0"/>
      <dgm:spPr/>
    </dgm:pt>
    <dgm:pt modelId="{66FFBFB9-4587-4979-9D45-286DF6D8B1EB}" type="pres">
      <dgm:prSet presAssocID="{C3D71EF6-94B6-445A-A2D5-BF141E68D0D8}" presName="linNode" presStyleCnt="0"/>
      <dgm:spPr/>
    </dgm:pt>
    <dgm:pt modelId="{61CB77CC-9E44-43F6-B3C6-72DF342DBCDB}" type="pres">
      <dgm:prSet presAssocID="{C3D71EF6-94B6-445A-A2D5-BF141E68D0D8}" presName="parentText" presStyleLbl="node1" presStyleIdx="1" presStyleCnt="4">
        <dgm:presLayoutVars>
          <dgm:chMax val="1"/>
          <dgm:bulletEnabled val="1"/>
        </dgm:presLayoutVars>
      </dgm:prSet>
      <dgm:spPr/>
      <dgm:t>
        <a:bodyPr/>
        <a:lstStyle/>
        <a:p>
          <a:endParaRPr lang="en-US"/>
        </a:p>
      </dgm:t>
    </dgm:pt>
    <dgm:pt modelId="{3CF263FE-98FF-4CBA-A719-1E8B89133C47}" type="pres">
      <dgm:prSet presAssocID="{C3D71EF6-94B6-445A-A2D5-BF141E68D0D8}" presName="descendantText" presStyleLbl="alignAccFollowNode1" presStyleIdx="1" presStyleCnt="4">
        <dgm:presLayoutVars>
          <dgm:bulletEnabled val="1"/>
        </dgm:presLayoutVars>
      </dgm:prSet>
      <dgm:spPr/>
      <dgm:t>
        <a:bodyPr/>
        <a:lstStyle/>
        <a:p>
          <a:endParaRPr lang="en-US"/>
        </a:p>
      </dgm:t>
    </dgm:pt>
    <dgm:pt modelId="{383691F1-1B00-427D-9E4D-74C9326A8826}" type="pres">
      <dgm:prSet presAssocID="{61E9E3D2-1315-4E47-A63C-60A3385AF87D}" presName="sp" presStyleCnt="0"/>
      <dgm:spPr/>
    </dgm:pt>
    <dgm:pt modelId="{0C834F30-FC14-4B92-B2F5-68AB0FFDA7EE}" type="pres">
      <dgm:prSet presAssocID="{2275C5EE-1C04-495A-AFF4-741A5F674D84}" presName="linNode" presStyleCnt="0"/>
      <dgm:spPr/>
    </dgm:pt>
    <dgm:pt modelId="{CF808C31-1C53-4BA4-A30E-D131DAA97079}" type="pres">
      <dgm:prSet presAssocID="{2275C5EE-1C04-495A-AFF4-741A5F674D84}" presName="parentText" presStyleLbl="node1" presStyleIdx="2" presStyleCnt="4">
        <dgm:presLayoutVars>
          <dgm:chMax val="1"/>
          <dgm:bulletEnabled val="1"/>
        </dgm:presLayoutVars>
      </dgm:prSet>
      <dgm:spPr/>
      <dgm:t>
        <a:bodyPr/>
        <a:lstStyle/>
        <a:p>
          <a:endParaRPr lang="en-US"/>
        </a:p>
      </dgm:t>
    </dgm:pt>
    <dgm:pt modelId="{84B7542D-E036-4E69-81B0-1CEE045C2063}" type="pres">
      <dgm:prSet presAssocID="{2275C5EE-1C04-495A-AFF4-741A5F674D84}" presName="descendantText" presStyleLbl="alignAccFollowNode1" presStyleIdx="2" presStyleCnt="4">
        <dgm:presLayoutVars>
          <dgm:bulletEnabled val="1"/>
        </dgm:presLayoutVars>
      </dgm:prSet>
      <dgm:spPr/>
      <dgm:t>
        <a:bodyPr/>
        <a:lstStyle/>
        <a:p>
          <a:endParaRPr lang="en-US"/>
        </a:p>
      </dgm:t>
    </dgm:pt>
    <dgm:pt modelId="{8BB60842-8B87-465F-95D0-F9948FE9E5F7}" type="pres">
      <dgm:prSet presAssocID="{7AA325DB-819D-4EB3-9A47-E0D41E0554C7}" presName="sp" presStyleCnt="0"/>
      <dgm:spPr/>
    </dgm:pt>
    <dgm:pt modelId="{26FB667D-A201-49BC-B5B2-CE86277C741A}" type="pres">
      <dgm:prSet presAssocID="{6B4D2FFB-CB40-4B29-A512-763CE8DCEA66}" presName="linNode" presStyleCnt="0"/>
      <dgm:spPr/>
    </dgm:pt>
    <dgm:pt modelId="{D475F9A8-D34F-4D04-9A1D-DA47E11F5728}" type="pres">
      <dgm:prSet presAssocID="{6B4D2FFB-CB40-4B29-A512-763CE8DCEA66}" presName="parentText" presStyleLbl="node1" presStyleIdx="3" presStyleCnt="4">
        <dgm:presLayoutVars>
          <dgm:chMax val="1"/>
          <dgm:bulletEnabled val="1"/>
        </dgm:presLayoutVars>
      </dgm:prSet>
      <dgm:spPr/>
      <dgm:t>
        <a:bodyPr/>
        <a:lstStyle/>
        <a:p>
          <a:endParaRPr lang="en-US"/>
        </a:p>
      </dgm:t>
    </dgm:pt>
    <dgm:pt modelId="{0942A60A-9068-4BDC-BD15-4A4F742A8B0D}" type="pres">
      <dgm:prSet presAssocID="{6B4D2FFB-CB40-4B29-A512-763CE8DCEA66}" presName="descendantText" presStyleLbl="alignAccFollowNode1" presStyleIdx="3" presStyleCnt="4">
        <dgm:presLayoutVars>
          <dgm:bulletEnabled val="1"/>
        </dgm:presLayoutVars>
      </dgm:prSet>
      <dgm:spPr/>
      <dgm:t>
        <a:bodyPr/>
        <a:lstStyle/>
        <a:p>
          <a:endParaRPr lang="en-US"/>
        </a:p>
      </dgm:t>
    </dgm:pt>
  </dgm:ptLst>
  <dgm:cxnLst>
    <dgm:cxn modelId="{2848D822-A45F-44DF-B63E-2D3BF8027391}" type="presOf" srcId="{2275C5EE-1C04-495A-AFF4-741A5F674D84}" destId="{CF808C31-1C53-4BA4-A30E-D131DAA97079}" srcOrd="0" destOrd="0" presId="urn:microsoft.com/office/officeart/2005/8/layout/vList5"/>
    <dgm:cxn modelId="{3FED447C-1516-49AB-AA2B-B5473C76378F}" srcId="{59B9C427-47DE-4E08-BA6D-574435A3E225}" destId="{6B4D6F04-9FB3-4F22-97DF-92E415A7D645}" srcOrd="0" destOrd="0" parTransId="{5611898E-C522-4A92-8FF0-F3C7E9A5701C}" sibTransId="{BCD1B340-F858-429C-9107-2375A4B8F049}"/>
    <dgm:cxn modelId="{95FCCCD1-8C9F-4E02-8CFF-5125C46955DF}" type="presOf" srcId="{59B9C427-47DE-4E08-BA6D-574435A3E225}" destId="{52942101-B0F0-41CC-97F2-BCAD6B8AC9AF}" srcOrd="0" destOrd="0" presId="urn:microsoft.com/office/officeart/2005/8/layout/vList5"/>
    <dgm:cxn modelId="{49372E1F-44C0-4C52-910F-C5AEADBD1F2C}" type="presOf" srcId="{D8866B89-1DDD-4924-B38A-EA6939C97DC8}" destId="{3CF263FE-98FF-4CBA-A719-1E8B89133C47}" srcOrd="0" destOrd="0" presId="urn:microsoft.com/office/officeart/2005/8/layout/vList5"/>
    <dgm:cxn modelId="{FD45539D-F05E-49E0-B6D1-B15CE161E4FB}" srcId="{2275C5EE-1C04-495A-AFF4-741A5F674D84}" destId="{1CDC16E2-B862-460E-9E20-0420F724E219}" srcOrd="1" destOrd="0" parTransId="{28EA35D5-5A94-49C6-93B8-97D2049BDE89}" sibTransId="{A05AFEC4-7A04-4719-B04B-AA786796EB00}"/>
    <dgm:cxn modelId="{66D0FA11-CE6E-4AD0-BEDC-5A2D9252CE06}" srcId="{59B9C427-47DE-4E08-BA6D-574435A3E225}" destId="{C3D71EF6-94B6-445A-A2D5-BF141E68D0D8}" srcOrd="1" destOrd="0" parTransId="{34700F0F-4AEA-4008-B1FE-C00FEF2177B3}" sibTransId="{61E9E3D2-1315-4E47-A63C-60A3385AF87D}"/>
    <dgm:cxn modelId="{8329793A-394C-40CE-92AC-8CEF0368416E}" type="presOf" srcId="{EF69E4A8-4967-46A9-BD4F-DC65913CAE84}" destId="{3CF263FE-98FF-4CBA-A719-1E8B89133C47}" srcOrd="0" destOrd="1" presId="urn:microsoft.com/office/officeart/2005/8/layout/vList5"/>
    <dgm:cxn modelId="{D260301B-4677-4BC1-A943-C81BAE443B39}" srcId="{6B4D2FFB-CB40-4B29-A512-763CE8DCEA66}" destId="{FA3FFF62-B0E3-42B1-99A8-FEA5A39B4A91}" srcOrd="1" destOrd="0" parTransId="{5419EC0B-6D6F-42CA-9888-64CDDC668962}" sibTransId="{6E30A7F0-8631-466D-A465-878A345926AA}"/>
    <dgm:cxn modelId="{27ADB3CD-2298-4CCB-957F-BA71A90BBC9D}" srcId="{6B4D2FFB-CB40-4B29-A512-763CE8DCEA66}" destId="{25D426C5-0047-4DE4-A2B5-BF54224A5CB8}" srcOrd="0" destOrd="0" parTransId="{A4B8E15A-2FAB-40D2-9FD2-3374029C75BF}" sibTransId="{115F4F56-3D08-4DB5-9A6F-240B0B4A27A4}"/>
    <dgm:cxn modelId="{FA0A9EB7-50A1-43D8-830B-DEC086EA3514}" type="presOf" srcId="{1CDC16E2-B862-460E-9E20-0420F724E219}" destId="{84B7542D-E036-4E69-81B0-1CEE045C2063}" srcOrd="0" destOrd="1" presId="urn:microsoft.com/office/officeart/2005/8/layout/vList5"/>
    <dgm:cxn modelId="{B0F3E7B7-EF27-4DC8-866E-4DC5ED69A6C0}" srcId="{59B9C427-47DE-4E08-BA6D-574435A3E225}" destId="{2275C5EE-1C04-495A-AFF4-741A5F674D84}" srcOrd="2" destOrd="0" parTransId="{EEAAA72E-ED47-4FA1-A791-75D198857DFB}" sibTransId="{7AA325DB-819D-4EB3-9A47-E0D41E0554C7}"/>
    <dgm:cxn modelId="{93BEDB60-3C03-4AF3-8888-1688E1F8FBEC}" srcId="{6B4D6F04-9FB3-4F22-97DF-92E415A7D645}" destId="{F769BBD2-D2A4-43C0-8BE3-A579F33999BB}" srcOrd="1" destOrd="0" parTransId="{27C06A80-610D-4D01-BFC4-500A4CC94804}" sibTransId="{B9C03EEB-0249-4F15-833B-B10F40BD0F92}"/>
    <dgm:cxn modelId="{A713F8E1-CDF2-423D-B909-12DB3E8B4D1F}" srcId="{6B4D6F04-9FB3-4F22-97DF-92E415A7D645}" destId="{E93C147C-B7BB-4985-B4F6-CEFE764EBDD9}" srcOrd="0" destOrd="0" parTransId="{6D411B53-6C02-4E46-9263-144E8ED279B0}" sibTransId="{68F39731-D5CE-44D5-A858-298411A6B1FF}"/>
    <dgm:cxn modelId="{2D0C51C0-0562-4DCE-9C42-372DCC2334A7}" type="presOf" srcId="{6B4D6F04-9FB3-4F22-97DF-92E415A7D645}" destId="{74EC9F87-FAAA-454C-B8C3-7CBD6DA51759}" srcOrd="0" destOrd="0" presId="urn:microsoft.com/office/officeart/2005/8/layout/vList5"/>
    <dgm:cxn modelId="{A066D9A4-0E4F-4D76-A8B9-16EA87D11786}" srcId="{2275C5EE-1C04-495A-AFF4-741A5F674D84}" destId="{DFB806C3-2D80-4941-913B-7D9A37510BF0}" srcOrd="0" destOrd="0" parTransId="{558A3FEE-7DF3-436B-9922-7DF690E60723}" sibTransId="{88CA5284-D6B5-4C3C-9C6E-39707B0F29A6}"/>
    <dgm:cxn modelId="{D4E5FCEB-49EA-4234-93D9-9E6C4CB43530}" type="presOf" srcId="{E93C147C-B7BB-4985-B4F6-CEFE764EBDD9}" destId="{CA3D875E-D5EF-4F07-817A-197B83DC80E2}" srcOrd="0" destOrd="0" presId="urn:microsoft.com/office/officeart/2005/8/layout/vList5"/>
    <dgm:cxn modelId="{DA0E6397-29F2-4AED-8BBF-BFA7A3A12B3B}" type="presOf" srcId="{C3D71EF6-94B6-445A-A2D5-BF141E68D0D8}" destId="{61CB77CC-9E44-43F6-B3C6-72DF342DBCDB}" srcOrd="0" destOrd="0" presId="urn:microsoft.com/office/officeart/2005/8/layout/vList5"/>
    <dgm:cxn modelId="{A3D97591-C4A3-4926-8BE1-736B1982EEBC}" srcId="{C3D71EF6-94B6-445A-A2D5-BF141E68D0D8}" destId="{D8866B89-1DDD-4924-B38A-EA6939C97DC8}" srcOrd="0" destOrd="0" parTransId="{D7667D31-C632-41C6-9772-6B1D2662681B}" sibTransId="{CAC752BE-8601-45F0-A758-8D3BC31D047A}"/>
    <dgm:cxn modelId="{D7A12AA4-00C5-4CEA-98EE-A032F390E2C6}" srcId="{C3D71EF6-94B6-445A-A2D5-BF141E68D0D8}" destId="{EF69E4A8-4967-46A9-BD4F-DC65913CAE84}" srcOrd="1" destOrd="0" parTransId="{DA989C57-5B0B-4556-B620-EED099A0CFD1}" sibTransId="{822B5266-19E2-4C32-80F7-9E27EA699BF3}"/>
    <dgm:cxn modelId="{5F6E37FB-DECA-44F6-8FC6-BA260DB3F676}" type="presOf" srcId="{6B4D2FFB-CB40-4B29-A512-763CE8DCEA66}" destId="{D475F9A8-D34F-4D04-9A1D-DA47E11F5728}" srcOrd="0" destOrd="0" presId="urn:microsoft.com/office/officeart/2005/8/layout/vList5"/>
    <dgm:cxn modelId="{D3517806-C45D-4B8A-ACAF-E9AC1F3E54E6}" srcId="{59B9C427-47DE-4E08-BA6D-574435A3E225}" destId="{6B4D2FFB-CB40-4B29-A512-763CE8DCEA66}" srcOrd="3" destOrd="0" parTransId="{82DEA6F7-5B77-4386-AA4E-926525CE2C34}" sibTransId="{BF0A97DA-B620-464A-A4B4-A6D214FEF006}"/>
    <dgm:cxn modelId="{F94AF6A1-28F3-4538-AF82-5DA9067FCDB9}" type="presOf" srcId="{F769BBD2-D2A4-43C0-8BE3-A579F33999BB}" destId="{CA3D875E-D5EF-4F07-817A-197B83DC80E2}" srcOrd="0" destOrd="1" presId="urn:microsoft.com/office/officeart/2005/8/layout/vList5"/>
    <dgm:cxn modelId="{E7C1CCBE-30F1-4555-BDBC-D26F1EA9E25E}" type="presOf" srcId="{FA3FFF62-B0E3-42B1-99A8-FEA5A39B4A91}" destId="{0942A60A-9068-4BDC-BD15-4A4F742A8B0D}" srcOrd="0" destOrd="1" presId="urn:microsoft.com/office/officeart/2005/8/layout/vList5"/>
    <dgm:cxn modelId="{CCD6C7E0-C5DB-49F9-975B-D23F59D0FB70}" type="presOf" srcId="{DFB806C3-2D80-4941-913B-7D9A37510BF0}" destId="{84B7542D-E036-4E69-81B0-1CEE045C2063}" srcOrd="0" destOrd="0" presId="urn:microsoft.com/office/officeart/2005/8/layout/vList5"/>
    <dgm:cxn modelId="{48D60094-FE30-43B6-855E-99AB1FC318EB}" type="presOf" srcId="{25D426C5-0047-4DE4-A2B5-BF54224A5CB8}" destId="{0942A60A-9068-4BDC-BD15-4A4F742A8B0D}" srcOrd="0" destOrd="0" presId="urn:microsoft.com/office/officeart/2005/8/layout/vList5"/>
    <dgm:cxn modelId="{3690AD40-39E8-47AF-A3CB-6C2F380615E6}" type="presParOf" srcId="{52942101-B0F0-41CC-97F2-BCAD6B8AC9AF}" destId="{BA692398-D461-4C63-89CC-A135A91B6F79}" srcOrd="0" destOrd="0" presId="urn:microsoft.com/office/officeart/2005/8/layout/vList5"/>
    <dgm:cxn modelId="{C1A4EE6B-2501-4C0D-8AF6-10285CAD7E9B}" type="presParOf" srcId="{BA692398-D461-4C63-89CC-A135A91B6F79}" destId="{74EC9F87-FAAA-454C-B8C3-7CBD6DA51759}" srcOrd="0" destOrd="0" presId="urn:microsoft.com/office/officeart/2005/8/layout/vList5"/>
    <dgm:cxn modelId="{0E023E0E-AC85-4500-A08C-832CF6EED1D8}" type="presParOf" srcId="{BA692398-D461-4C63-89CC-A135A91B6F79}" destId="{CA3D875E-D5EF-4F07-817A-197B83DC80E2}" srcOrd="1" destOrd="0" presId="urn:microsoft.com/office/officeart/2005/8/layout/vList5"/>
    <dgm:cxn modelId="{AA14EEDE-4DA0-4D59-B968-5390F885EE24}" type="presParOf" srcId="{52942101-B0F0-41CC-97F2-BCAD6B8AC9AF}" destId="{AA1EEC75-64AE-4656-8FC4-F06DB361C3CF}" srcOrd="1" destOrd="0" presId="urn:microsoft.com/office/officeart/2005/8/layout/vList5"/>
    <dgm:cxn modelId="{5B670B35-4BAD-47B1-9671-B0D77BD08D22}" type="presParOf" srcId="{52942101-B0F0-41CC-97F2-BCAD6B8AC9AF}" destId="{66FFBFB9-4587-4979-9D45-286DF6D8B1EB}" srcOrd="2" destOrd="0" presId="urn:microsoft.com/office/officeart/2005/8/layout/vList5"/>
    <dgm:cxn modelId="{C4056557-EE0A-44F6-9EF0-54C93BE456B0}" type="presParOf" srcId="{66FFBFB9-4587-4979-9D45-286DF6D8B1EB}" destId="{61CB77CC-9E44-43F6-B3C6-72DF342DBCDB}" srcOrd="0" destOrd="0" presId="urn:microsoft.com/office/officeart/2005/8/layout/vList5"/>
    <dgm:cxn modelId="{3ABF46E5-0478-4AE5-81CE-D5E9C100451A}" type="presParOf" srcId="{66FFBFB9-4587-4979-9D45-286DF6D8B1EB}" destId="{3CF263FE-98FF-4CBA-A719-1E8B89133C47}" srcOrd="1" destOrd="0" presId="urn:microsoft.com/office/officeart/2005/8/layout/vList5"/>
    <dgm:cxn modelId="{4CFDD6E5-8EE7-4197-B40D-979F415BF382}" type="presParOf" srcId="{52942101-B0F0-41CC-97F2-BCAD6B8AC9AF}" destId="{383691F1-1B00-427D-9E4D-74C9326A8826}" srcOrd="3" destOrd="0" presId="urn:microsoft.com/office/officeart/2005/8/layout/vList5"/>
    <dgm:cxn modelId="{600C3BE4-F960-4BB8-B98D-2401069FCABD}" type="presParOf" srcId="{52942101-B0F0-41CC-97F2-BCAD6B8AC9AF}" destId="{0C834F30-FC14-4B92-B2F5-68AB0FFDA7EE}" srcOrd="4" destOrd="0" presId="urn:microsoft.com/office/officeart/2005/8/layout/vList5"/>
    <dgm:cxn modelId="{DBDD0DF1-E38D-41F4-9697-378B2F83949B}" type="presParOf" srcId="{0C834F30-FC14-4B92-B2F5-68AB0FFDA7EE}" destId="{CF808C31-1C53-4BA4-A30E-D131DAA97079}" srcOrd="0" destOrd="0" presId="urn:microsoft.com/office/officeart/2005/8/layout/vList5"/>
    <dgm:cxn modelId="{129F8A6A-E56C-4E6F-A365-8C642F39A72B}" type="presParOf" srcId="{0C834F30-FC14-4B92-B2F5-68AB0FFDA7EE}" destId="{84B7542D-E036-4E69-81B0-1CEE045C2063}" srcOrd="1" destOrd="0" presId="urn:microsoft.com/office/officeart/2005/8/layout/vList5"/>
    <dgm:cxn modelId="{F930778F-272C-45CC-8541-E6875B11035B}" type="presParOf" srcId="{52942101-B0F0-41CC-97F2-BCAD6B8AC9AF}" destId="{8BB60842-8B87-465F-95D0-F9948FE9E5F7}" srcOrd="5" destOrd="0" presId="urn:microsoft.com/office/officeart/2005/8/layout/vList5"/>
    <dgm:cxn modelId="{51DFF08A-F9E0-499E-84C3-A14086C9B83F}" type="presParOf" srcId="{52942101-B0F0-41CC-97F2-BCAD6B8AC9AF}" destId="{26FB667D-A201-49BC-B5B2-CE86277C741A}" srcOrd="6" destOrd="0" presId="urn:microsoft.com/office/officeart/2005/8/layout/vList5"/>
    <dgm:cxn modelId="{1D93AA8E-64D7-4581-BC98-7A16C1AFF546}" type="presParOf" srcId="{26FB667D-A201-49BC-B5B2-CE86277C741A}" destId="{D475F9A8-D34F-4D04-9A1D-DA47E11F5728}" srcOrd="0" destOrd="0" presId="urn:microsoft.com/office/officeart/2005/8/layout/vList5"/>
    <dgm:cxn modelId="{7F2B9856-E132-4362-AC5C-30EF4A125FF0}" type="presParOf" srcId="{26FB667D-A201-49BC-B5B2-CE86277C741A}" destId="{0942A60A-9068-4BDC-BD15-4A4F742A8B0D}"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D0CB6296-D4E3-476C-8E9B-77D60544F9BF}" type="doc">
      <dgm:prSet loTypeId="urn:microsoft.com/office/officeart/2008/layout/VerticalCurvedList" loCatId="list" qsTypeId="urn:microsoft.com/office/officeart/2005/8/quickstyle/simple1" qsCatId="simple" csTypeId="urn:microsoft.com/office/officeart/2005/8/colors/accent1_4" csCatId="accent1" phldr="1"/>
      <dgm:spPr/>
      <dgm:t>
        <a:bodyPr/>
        <a:lstStyle/>
        <a:p>
          <a:pPr rtl="1"/>
          <a:endParaRPr lang="ar-EG"/>
        </a:p>
      </dgm:t>
    </dgm:pt>
    <dgm:pt modelId="{DAE03C25-84BF-40BB-966B-BA7C904E85C7}">
      <dgm:prSet phldrT="[Text]" custT="1"/>
      <dgm:spPr>
        <a:solidFill>
          <a:schemeClr val="accent5">
            <a:lumMod val="50000"/>
          </a:schemeClr>
        </a:solidFill>
        <a:scene3d>
          <a:camera prst="orthographicFront">
            <a:rot lat="0" lon="0" rev="0"/>
          </a:camera>
          <a:lightRig rig="glow" dir="t">
            <a:rot lat="0" lon="0" rev="4800000"/>
          </a:lightRig>
        </a:scene3d>
        <a:sp3d prstMaterial="matte">
          <a:bevelT w="127000" h="63500"/>
        </a:sp3d>
      </dgm:spPr>
      <dgm:t>
        <a:bodyPr/>
        <a:lstStyle/>
        <a:p>
          <a:pPr rtl="1"/>
          <a:r>
            <a:rPr lang="ar-SA" sz="2400" b="1" dirty="0"/>
            <a:t>السلوك الإنساني</a:t>
          </a:r>
          <a:endParaRPr lang="ar-EG" sz="2400" dirty="0">
            <a:latin typeface="Traditional Arabic" pitchFamily="18" charset="-78"/>
            <a:cs typeface="Traditional Arabic" pitchFamily="18" charset="-78"/>
          </a:endParaRPr>
        </a:p>
      </dgm:t>
    </dgm:pt>
    <dgm:pt modelId="{EDBA217F-2118-4E9B-A1B6-54FD43767AC6}" type="parTrans" cxnId="{12C403EA-46E3-4278-9049-1FE6D7BEFB40}">
      <dgm:prSet/>
      <dgm:spPr/>
      <dgm:t>
        <a:bodyPr/>
        <a:lstStyle/>
        <a:p>
          <a:pPr rtl="1"/>
          <a:endParaRPr lang="ar-EG">
            <a:latin typeface="Traditional Arabic" pitchFamily="18" charset="-78"/>
            <a:cs typeface="Traditional Arabic" pitchFamily="18" charset="-78"/>
          </a:endParaRPr>
        </a:p>
      </dgm:t>
    </dgm:pt>
    <dgm:pt modelId="{4593B2C9-4378-4923-9616-603335B31C39}" type="sibTrans" cxnId="{12C403EA-46E3-4278-9049-1FE6D7BEFB40}">
      <dgm:prSet/>
      <dgm:spPr/>
      <dgm:t>
        <a:bodyPr/>
        <a:lstStyle/>
        <a:p>
          <a:pPr rtl="1"/>
          <a:endParaRPr lang="ar-EG">
            <a:latin typeface="Traditional Arabic" pitchFamily="18" charset="-78"/>
            <a:cs typeface="Traditional Arabic" pitchFamily="18" charset="-78"/>
          </a:endParaRPr>
        </a:p>
      </dgm:t>
    </dgm:pt>
    <dgm:pt modelId="{833613C4-3261-4B3C-8EE2-823B3B763C72}">
      <dgm:prSet phldrT="[Text]" custT="1"/>
      <dgm:spPr>
        <a:solidFill>
          <a:schemeClr val="accent2">
            <a:lumMod val="60000"/>
            <a:lumOff val="40000"/>
          </a:schemeClr>
        </a:solidFill>
        <a:scene3d>
          <a:camera prst="orthographicFront">
            <a:rot lat="0" lon="0" rev="0"/>
          </a:camera>
          <a:lightRig rig="glow" dir="t">
            <a:rot lat="0" lon="0" rev="4800000"/>
          </a:lightRig>
        </a:scene3d>
        <a:sp3d prstMaterial="matte">
          <a:bevelT w="127000" h="63500"/>
        </a:sp3d>
      </dgm:spPr>
      <dgm:t>
        <a:bodyPr/>
        <a:lstStyle/>
        <a:p>
          <a:pPr rtl="1"/>
          <a:r>
            <a:rPr lang="ar-SA" sz="2400" b="1" dirty="0"/>
            <a:t>التعامل مع أنماط الموظفين</a:t>
          </a:r>
          <a:endParaRPr lang="ar-EG" sz="2400" dirty="0">
            <a:latin typeface="Traditional Arabic" pitchFamily="18" charset="-78"/>
            <a:cs typeface="Traditional Arabic" pitchFamily="18" charset="-78"/>
          </a:endParaRPr>
        </a:p>
      </dgm:t>
    </dgm:pt>
    <dgm:pt modelId="{94FA378C-E886-44D8-A705-18AABE23D9A2}" type="parTrans" cxnId="{A8F8B541-F60D-47F6-9E6D-961D31CA83CB}">
      <dgm:prSet/>
      <dgm:spPr/>
      <dgm:t>
        <a:bodyPr/>
        <a:lstStyle/>
        <a:p>
          <a:pPr rtl="1"/>
          <a:endParaRPr lang="ar-EG"/>
        </a:p>
      </dgm:t>
    </dgm:pt>
    <dgm:pt modelId="{48A2C044-6CE9-4643-A372-C68CDDFC6368}" type="sibTrans" cxnId="{A8F8B541-F60D-47F6-9E6D-961D31CA83CB}">
      <dgm:prSet/>
      <dgm:spPr/>
      <dgm:t>
        <a:bodyPr/>
        <a:lstStyle/>
        <a:p>
          <a:pPr rtl="1"/>
          <a:endParaRPr lang="ar-EG"/>
        </a:p>
      </dgm:t>
    </dgm:pt>
    <dgm:pt modelId="{7DC7DE84-FAD8-404B-A5E8-40E8674846F4}" type="pres">
      <dgm:prSet presAssocID="{D0CB6296-D4E3-476C-8E9B-77D60544F9BF}" presName="Name0" presStyleCnt="0">
        <dgm:presLayoutVars>
          <dgm:chMax val="7"/>
          <dgm:chPref val="7"/>
          <dgm:dir val="rev"/>
        </dgm:presLayoutVars>
      </dgm:prSet>
      <dgm:spPr/>
      <dgm:t>
        <a:bodyPr/>
        <a:lstStyle/>
        <a:p>
          <a:endParaRPr lang="en-US"/>
        </a:p>
      </dgm:t>
    </dgm:pt>
    <dgm:pt modelId="{74E76CAA-B0C4-4F86-9C43-8839AE890B21}" type="pres">
      <dgm:prSet presAssocID="{D0CB6296-D4E3-476C-8E9B-77D60544F9BF}" presName="Name1" presStyleCnt="0"/>
      <dgm:spPr/>
    </dgm:pt>
    <dgm:pt modelId="{888E4729-1357-413F-96DA-44A243DA30A7}" type="pres">
      <dgm:prSet presAssocID="{D0CB6296-D4E3-476C-8E9B-77D60544F9BF}" presName="cycle" presStyleCnt="0"/>
      <dgm:spPr/>
    </dgm:pt>
    <dgm:pt modelId="{EF06BCA7-FAC2-49DA-AA8F-CE3D50DB3AB3}" type="pres">
      <dgm:prSet presAssocID="{D0CB6296-D4E3-476C-8E9B-77D60544F9BF}" presName="srcNode" presStyleLbl="node1" presStyleIdx="0" presStyleCnt="2"/>
      <dgm:spPr/>
    </dgm:pt>
    <dgm:pt modelId="{6EAF1C5B-5E9E-4896-B285-EC6494A7809A}" type="pres">
      <dgm:prSet presAssocID="{D0CB6296-D4E3-476C-8E9B-77D60544F9BF}" presName="conn" presStyleLbl="parChTrans1D2" presStyleIdx="0" presStyleCnt="1"/>
      <dgm:spPr/>
      <dgm:t>
        <a:bodyPr/>
        <a:lstStyle/>
        <a:p>
          <a:endParaRPr lang="en-US"/>
        </a:p>
      </dgm:t>
    </dgm:pt>
    <dgm:pt modelId="{E41AE229-87F6-449C-A021-A9820C86927E}" type="pres">
      <dgm:prSet presAssocID="{D0CB6296-D4E3-476C-8E9B-77D60544F9BF}" presName="extraNode" presStyleLbl="node1" presStyleIdx="0" presStyleCnt="2"/>
      <dgm:spPr/>
    </dgm:pt>
    <dgm:pt modelId="{5A1A3D33-982D-41C1-9DA8-BA71F5141147}" type="pres">
      <dgm:prSet presAssocID="{D0CB6296-D4E3-476C-8E9B-77D60544F9BF}" presName="dstNode" presStyleLbl="node1" presStyleIdx="0" presStyleCnt="2"/>
      <dgm:spPr/>
    </dgm:pt>
    <dgm:pt modelId="{B202E15A-EC35-45C3-ABC8-3211C5B8D0BC}" type="pres">
      <dgm:prSet presAssocID="{DAE03C25-84BF-40BB-966B-BA7C904E85C7}" presName="text_1" presStyleLbl="node1" presStyleIdx="0" presStyleCnt="2" custScaleX="68731" custLinFactNeighborX="13637" custLinFactNeighborY="-7580">
        <dgm:presLayoutVars>
          <dgm:bulletEnabled val="1"/>
        </dgm:presLayoutVars>
      </dgm:prSet>
      <dgm:spPr/>
      <dgm:t>
        <a:bodyPr/>
        <a:lstStyle/>
        <a:p>
          <a:endParaRPr lang="en-US"/>
        </a:p>
      </dgm:t>
    </dgm:pt>
    <dgm:pt modelId="{010F611F-BE5F-4ECF-9269-C62FD15B09F5}" type="pres">
      <dgm:prSet presAssocID="{DAE03C25-84BF-40BB-966B-BA7C904E85C7}" presName="accent_1" presStyleCnt="0"/>
      <dgm:spPr/>
    </dgm:pt>
    <dgm:pt modelId="{8A2C28F2-E2C4-4E01-9AE4-420651368870}" type="pres">
      <dgm:prSet presAssocID="{DAE03C25-84BF-40BB-966B-BA7C904E85C7}" presName="accentRepeatNode" presStyleLbl="solidFgAcc1" presStyleIdx="0" presStyleCnt="2"/>
      <dgm:spPr>
        <a:solidFill>
          <a:schemeClr val="bg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3EDDFA30-A5F9-416D-B6B2-7408DECA1655}" type="pres">
      <dgm:prSet presAssocID="{833613C4-3261-4B3C-8EE2-823B3B763C72}" presName="text_2" presStyleLbl="node1" presStyleIdx="1" presStyleCnt="2">
        <dgm:presLayoutVars>
          <dgm:bulletEnabled val="1"/>
        </dgm:presLayoutVars>
      </dgm:prSet>
      <dgm:spPr/>
      <dgm:t>
        <a:bodyPr/>
        <a:lstStyle/>
        <a:p>
          <a:endParaRPr lang="en-US"/>
        </a:p>
      </dgm:t>
    </dgm:pt>
    <dgm:pt modelId="{B7FF6F37-286E-4B65-BFBC-35469E03C2E3}" type="pres">
      <dgm:prSet presAssocID="{833613C4-3261-4B3C-8EE2-823B3B763C72}" presName="accent_2" presStyleCnt="0"/>
      <dgm:spPr/>
    </dgm:pt>
    <dgm:pt modelId="{889095CC-3CE0-43FD-BC18-AE01629B9DCA}" type="pres">
      <dgm:prSet presAssocID="{833613C4-3261-4B3C-8EE2-823B3B763C72}" presName="accentRepeatNode" presStyleLbl="solidFgAcc1" presStyleIdx="1" presStyleCnt="2"/>
      <dgm:spPr/>
    </dgm:pt>
  </dgm:ptLst>
  <dgm:cxnLst>
    <dgm:cxn modelId="{6597C524-A401-4C62-98D3-8C64C642F250}" type="presOf" srcId="{DAE03C25-84BF-40BB-966B-BA7C904E85C7}" destId="{B202E15A-EC35-45C3-ABC8-3211C5B8D0BC}" srcOrd="0" destOrd="0" presId="urn:microsoft.com/office/officeart/2008/layout/VerticalCurvedList"/>
    <dgm:cxn modelId="{985203B3-99AB-4C55-80A1-E9D1CB63DA5B}" type="presOf" srcId="{4593B2C9-4378-4923-9616-603335B31C39}" destId="{6EAF1C5B-5E9E-4896-B285-EC6494A7809A}" srcOrd="0" destOrd="0" presId="urn:microsoft.com/office/officeart/2008/layout/VerticalCurvedList"/>
    <dgm:cxn modelId="{075D02E3-477F-4D4E-A6AA-B9936F1AE565}" type="presOf" srcId="{833613C4-3261-4B3C-8EE2-823B3B763C72}" destId="{3EDDFA30-A5F9-416D-B6B2-7408DECA1655}" srcOrd="0" destOrd="0" presId="urn:microsoft.com/office/officeart/2008/layout/VerticalCurvedList"/>
    <dgm:cxn modelId="{A8F8B541-F60D-47F6-9E6D-961D31CA83CB}" srcId="{D0CB6296-D4E3-476C-8E9B-77D60544F9BF}" destId="{833613C4-3261-4B3C-8EE2-823B3B763C72}" srcOrd="1" destOrd="0" parTransId="{94FA378C-E886-44D8-A705-18AABE23D9A2}" sibTransId="{48A2C044-6CE9-4643-A372-C68CDDFC6368}"/>
    <dgm:cxn modelId="{12C403EA-46E3-4278-9049-1FE6D7BEFB40}" srcId="{D0CB6296-D4E3-476C-8E9B-77D60544F9BF}" destId="{DAE03C25-84BF-40BB-966B-BA7C904E85C7}" srcOrd="0" destOrd="0" parTransId="{EDBA217F-2118-4E9B-A1B6-54FD43767AC6}" sibTransId="{4593B2C9-4378-4923-9616-603335B31C39}"/>
    <dgm:cxn modelId="{89499BD3-329F-416E-90C7-5DF6B01E4F15}" type="presOf" srcId="{D0CB6296-D4E3-476C-8E9B-77D60544F9BF}" destId="{7DC7DE84-FAD8-404B-A5E8-40E8674846F4}" srcOrd="0" destOrd="0" presId="urn:microsoft.com/office/officeart/2008/layout/VerticalCurvedList"/>
    <dgm:cxn modelId="{83DC90C8-E4CC-4243-A893-85633276531B}" type="presParOf" srcId="{7DC7DE84-FAD8-404B-A5E8-40E8674846F4}" destId="{74E76CAA-B0C4-4F86-9C43-8839AE890B21}" srcOrd="0" destOrd="0" presId="urn:microsoft.com/office/officeart/2008/layout/VerticalCurvedList"/>
    <dgm:cxn modelId="{915F9F7D-E5E0-4AB5-8C47-8DBD5D77D4BF}" type="presParOf" srcId="{74E76CAA-B0C4-4F86-9C43-8839AE890B21}" destId="{888E4729-1357-413F-96DA-44A243DA30A7}" srcOrd="0" destOrd="0" presId="urn:microsoft.com/office/officeart/2008/layout/VerticalCurvedList"/>
    <dgm:cxn modelId="{B9D5B0CF-8CFC-4951-BAF0-AB8397F3FE1A}" type="presParOf" srcId="{888E4729-1357-413F-96DA-44A243DA30A7}" destId="{EF06BCA7-FAC2-49DA-AA8F-CE3D50DB3AB3}" srcOrd="0" destOrd="0" presId="urn:microsoft.com/office/officeart/2008/layout/VerticalCurvedList"/>
    <dgm:cxn modelId="{5CC9CB3F-81C7-4521-BF42-43A0C7C25144}" type="presParOf" srcId="{888E4729-1357-413F-96DA-44A243DA30A7}" destId="{6EAF1C5B-5E9E-4896-B285-EC6494A7809A}" srcOrd="1" destOrd="0" presId="urn:microsoft.com/office/officeart/2008/layout/VerticalCurvedList"/>
    <dgm:cxn modelId="{C3ADF75C-ADC4-41A7-9040-AD62CE6BD85A}" type="presParOf" srcId="{888E4729-1357-413F-96DA-44A243DA30A7}" destId="{E41AE229-87F6-449C-A021-A9820C86927E}" srcOrd="2" destOrd="0" presId="urn:microsoft.com/office/officeart/2008/layout/VerticalCurvedList"/>
    <dgm:cxn modelId="{0D92B4B9-8440-4893-ABD2-B52D94E761CC}" type="presParOf" srcId="{888E4729-1357-413F-96DA-44A243DA30A7}" destId="{5A1A3D33-982D-41C1-9DA8-BA71F5141147}" srcOrd="3" destOrd="0" presId="urn:microsoft.com/office/officeart/2008/layout/VerticalCurvedList"/>
    <dgm:cxn modelId="{EDBC8EF4-8CF7-4856-AFE4-C4B3BD06C023}" type="presParOf" srcId="{74E76CAA-B0C4-4F86-9C43-8839AE890B21}" destId="{B202E15A-EC35-45C3-ABC8-3211C5B8D0BC}" srcOrd="1" destOrd="0" presId="urn:microsoft.com/office/officeart/2008/layout/VerticalCurvedList"/>
    <dgm:cxn modelId="{528357B6-8A91-4DAA-86F3-43FF9EDC43AA}" type="presParOf" srcId="{74E76CAA-B0C4-4F86-9C43-8839AE890B21}" destId="{010F611F-BE5F-4ECF-9269-C62FD15B09F5}" srcOrd="2" destOrd="0" presId="urn:microsoft.com/office/officeart/2008/layout/VerticalCurvedList"/>
    <dgm:cxn modelId="{E88A3CC2-BFE8-4414-A01B-C8DF82FC2975}" type="presParOf" srcId="{010F611F-BE5F-4ECF-9269-C62FD15B09F5}" destId="{8A2C28F2-E2C4-4E01-9AE4-420651368870}" srcOrd="0" destOrd="0" presId="urn:microsoft.com/office/officeart/2008/layout/VerticalCurvedList"/>
    <dgm:cxn modelId="{C5E81628-1A47-4E63-A66F-ED57B5A174C0}" type="presParOf" srcId="{74E76CAA-B0C4-4F86-9C43-8839AE890B21}" destId="{3EDDFA30-A5F9-416D-B6B2-7408DECA1655}" srcOrd="3" destOrd="0" presId="urn:microsoft.com/office/officeart/2008/layout/VerticalCurvedList"/>
    <dgm:cxn modelId="{D3B708FB-0919-4C77-9E27-B24A8A90CCD8}" type="presParOf" srcId="{74E76CAA-B0C4-4F86-9C43-8839AE890B21}" destId="{B7FF6F37-286E-4B65-BFBC-35469E03C2E3}" srcOrd="4" destOrd="0" presId="urn:microsoft.com/office/officeart/2008/layout/VerticalCurvedList"/>
    <dgm:cxn modelId="{6372B500-CF4E-48DD-9662-E30A527683DB}" type="presParOf" srcId="{B7FF6F37-286E-4B65-BFBC-35469E03C2E3}" destId="{889095CC-3CE0-43FD-BC18-AE01629B9DCA}"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A74F3C2E-79C9-4714-BF82-A523488E73F8}" type="doc">
      <dgm:prSet loTypeId="urn:microsoft.com/office/officeart/2005/8/layout/matrix2" loCatId="matrix" qsTypeId="urn:microsoft.com/office/officeart/2005/8/quickstyle/3d1" qsCatId="3D" csTypeId="urn:microsoft.com/office/officeart/2005/8/colors/colorful1" csCatId="colorful" phldr="1"/>
      <dgm:spPr/>
      <dgm:t>
        <a:bodyPr/>
        <a:lstStyle/>
        <a:p>
          <a:pPr rtl="1"/>
          <a:endParaRPr lang="ar-EG"/>
        </a:p>
      </dgm:t>
    </dgm:pt>
    <dgm:pt modelId="{C107AE3F-3DEC-42E9-BA3A-BC099D06E681}">
      <dgm:prSet phldrT="[Text]" custT="1"/>
      <dgm:spPr/>
      <dgm:t>
        <a:bodyPr/>
        <a:lstStyle/>
        <a:p>
          <a:pPr rtl="1"/>
          <a:r>
            <a:rPr lang="ar-SA" sz="3600" b="1" dirty="0">
              <a:latin typeface="Traditional Arabic" pitchFamily="18" charset="-78"/>
              <a:cs typeface="Traditional Arabic" pitchFamily="18" charset="-78"/>
            </a:rPr>
            <a:t>السّلوك الفضوليّ </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FAD61D4-6A09-44C1-A854-9A2CED0F4A64}" type="parTrans" cxnId="{28896264-CB99-4267-A089-C3931EAC195E}">
      <dgm:prSet/>
      <dgm:spPr/>
      <dgm:t>
        <a:bodyPr/>
        <a:lstStyle/>
        <a:p>
          <a:pPr rtl="1"/>
          <a:endParaRPr lang="ar-EG" sz="3200" b="1">
            <a:latin typeface="Traditional Arabic" pitchFamily="18" charset="-78"/>
            <a:cs typeface="Traditional Arabic" pitchFamily="18" charset="-78"/>
          </a:endParaRPr>
        </a:p>
      </dgm:t>
    </dgm:pt>
    <dgm:pt modelId="{9F082AC8-7CEA-45DC-8F3A-07CE16FDF9A7}" type="sibTrans" cxnId="{28896264-CB99-4267-A089-C3931EAC195E}">
      <dgm:prSet/>
      <dgm:spPr/>
      <dgm:t>
        <a:bodyPr/>
        <a:lstStyle/>
        <a:p>
          <a:pPr rtl="1"/>
          <a:endParaRPr lang="ar-EG" sz="3200" b="1">
            <a:latin typeface="Traditional Arabic" pitchFamily="18" charset="-78"/>
            <a:cs typeface="Traditional Arabic" pitchFamily="18" charset="-78"/>
          </a:endParaRPr>
        </a:p>
      </dgm:t>
    </dgm:pt>
    <dgm:pt modelId="{0A2CFC39-7F30-479A-8DEA-889FE0618C19}">
      <dgm:prSet phldrT="[Text]" custT="1"/>
      <dgm:spPr/>
      <dgm:t>
        <a:bodyPr/>
        <a:lstStyle/>
        <a:p>
          <a:pPr rtl="1"/>
          <a:r>
            <a:rPr lang="ar-SA" sz="3600" b="1">
              <a:latin typeface="Traditional Arabic" pitchFamily="18" charset="-78"/>
              <a:cs typeface="Traditional Arabic" pitchFamily="18" charset="-78"/>
            </a:rPr>
            <a:t>السّلوك الإجرائيّ </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4ECF1A4-4C68-491A-B401-0D7C047557F9}" type="parTrans" cxnId="{491CD493-94B4-45E3-9B8F-8289EC0DE515}">
      <dgm:prSet/>
      <dgm:spPr/>
      <dgm:t>
        <a:bodyPr/>
        <a:lstStyle/>
        <a:p>
          <a:pPr rtl="1"/>
          <a:endParaRPr lang="ar-EG" sz="3200" b="1">
            <a:latin typeface="Traditional Arabic" pitchFamily="18" charset="-78"/>
            <a:cs typeface="Traditional Arabic" pitchFamily="18" charset="-78"/>
          </a:endParaRPr>
        </a:p>
      </dgm:t>
    </dgm:pt>
    <dgm:pt modelId="{7487282B-2443-4517-869A-9793A5B1910F}" type="sibTrans" cxnId="{491CD493-94B4-45E3-9B8F-8289EC0DE515}">
      <dgm:prSet/>
      <dgm:spPr/>
      <dgm:t>
        <a:bodyPr/>
        <a:lstStyle/>
        <a:p>
          <a:pPr rtl="1"/>
          <a:endParaRPr lang="ar-EG" sz="3200" b="1">
            <a:latin typeface="Traditional Arabic" pitchFamily="18" charset="-78"/>
            <a:cs typeface="Traditional Arabic" pitchFamily="18" charset="-78"/>
          </a:endParaRPr>
        </a:p>
      </dgm:t>
    </dgm:pt>
    <dgm:pt modelId="{B47D4B63-C22B-495E-A278-C978F5534201}">
      <dgm:prSet custT="1"/>
      <dgm:spPr/>
      <dgm:t>
        <a:bodyPr/>
        <a:lstStyle/>
        <a:p>
          <a:pPr rtl="1"/>
          <a:r>
            <a:rPr lang="ar-SA" sz="3200" b="1">
              <a:latin typeface="Traditional Arabic" pitchFamily="18" charset="-78"/>
              <a:cs typeface="Traditional Arabic" pitchFamily="18" charset="-78"/>
            </a:rPr>
            <a:t>السّلوك المدبّر </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D779575-4FE1-4351-878F-693A02B355F4}" type="parTrans" cxnId="{D748E0C2-9669-49C8-85AE-4CBDD215A44D}">
      <dgm:prSet/>
      <dgm:spPr/>
      <dgm:t>
        <a:bodyPr/>
        <a:lstStyle/>
        <a:p>
          <a:pPr rtl="1"/>
          <a:endParaRPr lang="ar-EG" b="1"/>
        </a:p>
      </dgm:t>
    </dgm:pt>
    <dgm:pt modelId="{53A866EB-33D9-4CF9-BBB1-F6ECB0385268}" type="sibTrans" cxnId="{D748E0C2-9669-49C8-85AE-4CBDD215A44D}">
      <dgm:prSet/>
      <dgm:spPr/>
      <dgm:t>
        <a:bodyPr/>
        <a:lstStyle/>
        <a:p>
          <a:pPr rtl="1"/>
          <a:endParaRPr lang="ar-EG" b="1"/>
        </a:p>
      </dgm:t>
    </dgm:pt>
    <dgm:pt modelId="{25429382-4C18-4E31-B2FC-BE43F59CB69B}">
      <dgm:prSet custT="1"/>
      <dgm:spPr/>
      <dgm:t>
        <a:bodyPr/>
        <a:lstStyle/>
        <a:p>
          <a:pPr rtl="1"/>
          <a:r>
            <a:rPr lang="ar-SA" sz="3200" b="1">
              <a:latin typeface="Traditional Arabic" pitchFamily="18" charset="-78"/>
              <a:cs typeface="Traditional Arabic" pitchFamily="18" charset="-78"/>
            </a:rPr>
            <a:t>السّلوك المقصود</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EBA95F8-0CE9-478F-B028-AF7DB783B867}" type="parTrans" cxnId="{D6A43D99-6881-4E04-83F3-2C1B60681960}">
      <dgm:prSet/>
      <dgm:spPr/>
      <dgm:t>
        <a:bodyPr/>
        <a:lstStyle/>
        <a:p>
          <a:pPr rtl="1"/>
          <a:endParaRPr lang="ar-EG" b="1"/>
        </a:p>
      </dgm:t>
    </dgm:pt>
    <dgm:pt modelId="{35D7C2E1-2CA7-4246-A2EF-E8F05560EB5D}" type="sibTrans" cxnId="{D6A43D99-6881-4E04-83F3-2C1B60681960}">
      <dgm:prSet/>
      <dgm:spPr/>
      <dgm:t>
        <a:bodyPr/>
        <a:lstStyle/>
        <a:p>
          <a:pPr rtl="1"/>
          <a:endParaRPr lang="ar-EG" b="1"/>
        </a:p>
      </dgm:t>
    </dgm:pt>
    <dgm:pt modelId="{A5C5CBA1-3FDB-4217-9A31-0AC925BD9C7F}" type="pres">
      <dgm:prSet presAssocID="{A74F3C2E-79C9-4714-BF82-A523488E73F8}" presName="matrix" presStyleCnt="0">
        <dgm:presLayoutVars>
          <dgm:chMax val="1"/>
          <dgm:dir/>
          <dgm:resizeHandles val="exact"/>
        </dgm:presLayoutVars>
      </dgm:prSet>
      <dgm:spPr/>
      <dgm:t>
        <a:bodyPr/>
        <a:lstStyle/>
        <a:p>
          <a:endParaRPr lang="en-US"/>
        </a:p>
      </dgm:t>
    </dgm:pt>
    <dgm:pt modelId="{CA9722DE-535B-447F-9E6C-8B37E0EC4878}" type="pres">
      <dgm:prSet presAssocID="{A74F3C2E-79C9-4714-BF82-A523488E73F8}" presName="axisShape" presStyleLbl="bgShp" presStyleIdx="0" presStyleCnt="1"/>
      <dgm:spPr/>
    </dgm:pt>
    <dgm:pt modelId="{C1A07AC1-B1B6-47AA-9DA9-C276ABF772A8}" type="pres">
      <dgm:prSet presAssocID="{A74F3C2E-79C9-4714-BF82-A523488E73F8}" presName="rect1" presStyleLbl="node1" presStyleIdx="0" presStyleCnt="4">
        <dgm:presLayoutVars>
          <dgm:chMax val="0"/>
          <dgm:chPref val="0"/>
          <dgm:bulletEnabled val="1"/>
        </dgm:presLayoutVars>
      </dgm:prSet>
      <dgm:spPr/>
      <dgm:t>
        <a:bodyPr/>
        <a:lstStyle/>
        <a:p>
          <a:endParaRPr lang="en-US"/>
        </a:p>
      </dgm:t>
    </dgm:pt>
    <dgm:pt modelId="{9785C40B-6ED0-4A28-99BA-D57FA76E83F1}" type="pres">
      <dgm:prSet presAssocID="{A74F3C2E-79C9-4714-BF82-A523488E73F8}" presName="rect2" presStyleLbl="node1" presStyleIdx="1" presStyleCnt="4">
        <dgm:presLayoutVars>
          <dgm:chMax val="0"/>
          <dgm:chPref val="0"/>
          <dgm:bulletEnabled val="1"/>
        </dgm:presLayoutVars>
      </dgm:prSet>
      <dgm:spPr/>
      <dgm:t>
        <a:bodyPr/>
        <a:lstStyle/>
        <a:p>
          <a:endParaRPr lang="en-US"/>
        </a:p>
      </dgm:t>
    </dgm:pt>
    <dgm:pt modelId="{1699EBBA-AACC-4F7A-AF39-153F58BFA11C}" type="pres">
      <dgm:prSet presAssocID="{A74F3C2E-79C9-4714-BF82-A523488E73F8}" presName="rect3" presStyleLbl="node1" presStyleIdx="2" presStyleCnt="4">
        <dgm:presLayoutVars>
          <dgm:chMax val="0"/>
          <dgm:chPref val="0"/>
          <dgm:bulletEnabled val="1"/>
        </dgm:presLayoutVars>
      </dgm:prSet>
      <dgm:spPr/>
      <dgm:t>
        <a:bodyPr/>
        <a:lstStyle/>
        <a:p>
          <a:endParaRPr lang="en-US"/>
        </a:p>
      </dgm:t>
    </dgm:pt>
    <dgm:pt modelId="{F58FC10D-7259-4833-A79C-D8FE570071F7}" type="pres">
      <dgm:prSet presAssocID="{A74F3C2E-79C9-4714-BF82-A523488E73F8}" presName="rect4" presStyleLbl="node1" presStyleIdx="3" presStyleCnt="4">
        <dgm:presLayoutVars>
          <dgm:chMax val="0"/>
          <dgm:chPref val="0"/>
          <dgm:bulletEnabled val="1"/>
        </dgm:presLayoutVars>
      </dgm:prSet>
      <dgm:spPr/>
      <dgm:t>
        <a:bodyPr/>
        <a:lstStyle/>
        <a:p>
          <a:endParaRPr lang="en-US"/>
        </a:p>
      </dgm:t>
    </dgm:pt>
  </dgm:ptLst>
  <dgm:cxnLst>
    <dgm:cxn modelId="{28896264-CB99-4267-A089-C3931EAC195E}" srcId="{A74F3C2E-79C9-4714-BF82-A523488E73F8}" destId="{C107AE3F-3DEC-42E9-BA3A-BC099D06E681}" srcOrd="0" destOrd="0" parTransId="{EFAD61D4-6A09-44C1-A854-9A2CED0F4A64}" sibTransId="{9F082AC8-7CEA-45DC-8F3A-07CE16FDF9A7}"/>
    <dgm:cxn modelId="{D6A43D99-6881-4E04-83F3-2C1B60681960}" srcId="{A74F3C2E-79C9-4714-BF82-A523488E73F8}" destId="{25429382-4C18-4E31-B2FC-BE43F59CB69B}" srcOrd="3" destOrd="0" parTransId="{8EBA95F8-0CE9-478F-B028-AF7DB783B867}" sibTransId="{35D7C2E1-2CA7-4246-A2EF-E8F05560EB5D}"/>
    <dgm:cxn modelId="{EFE773F0-1681-4F82-B968-FAE5DF750193}" type="presOf" srcId="{C107AE3F-3DEC-42E9-BA3A-BC099D06E681}" destId="{C1A07AC1-B1B6-47AA-9DA9-C276ABF772A8}" srcOrd="0" destOrd="0" presId="urn:microsoft.com/office/officeart/2005/8/layout/matrix2"/>
    <dgm:cxn modelId="{62C0DD29-9DAA-42D8-9A47-B5F9CC87DEF2}" type="presOf" srcId="{0A2CFC39-7F30-479A-8DEA-889FE0618C19}" destId="{9785C40B-6ED0-4A28-99BA-D57FA76E83F1}" srcOrd="0" destOrd="0" presId="urn:microsoft.com/office/officeart/2005/8/layout/matrix2"/>
    <dgm:cxn modelId="{14A33FD0-30F6-4371-891C-F2B01D20AEBF}" type="presOf" srcId="{B47D4B63-C22B-495E-A278-C978F5534201}" destId="{1699EBBA-AACC-4F7A-AF39-153F58BFA11C}" srcOrd="0" destOrd="0" presId="urn:microsoft.com/office/officeart/2005/8/layout/matrix2"/>
    <dgm:cxn modelId="{91C30091-A0BA-425D-87DF-25BAF15CDD67}" type="presOf" srcId="{A74F3C2E-79C9-4714-BF82-A523488E73F8}" destId="{A5C5CBA1-3FDB-4217-9A31-0AC925BD9C7F}" srcOrd="0" destOrd="0" presId="urn:microsoft.com/office/officeart/2005/8/layout/matrix2"/>
    <dgm:cxn modelId="{491CD493-94B4-45E3-9B8F-8289EC0DE515}" srcId="{A74F3C2E-79C9-4714-BF82-A523488E73F8}" destId="{0A2CFC39-7F30-479A-8DEA-889FE0618C19}" srcOrd="1" destOrd="0" parTransId="{34ECF1A4-4C68-491A-B401-0D7C047557F9}" sibTransId="{7487282B-2443-4517-869A-9793A5B1910F}"/>
    <dgm:cxn modelId="{D80AC100-E6A6-466A-9013-EFCFC5E4D7A3}" type="presOf" srcId="{25429382-4C18-4E31-B2FC-BE43F59CB69B}" destId="{F58FC10D-7259-4833-A79C-D8FE570071F7}" srcOrd="0" destOrd="0" presId="urn:microsoft.com/office/officeart/2005/8/layout/matrix2"/>
    <dgm:cxn modelId="{D748E0C2-9669-49C8-85AE-4CBDD215A44D}" srcId="{A74F3C2E-79C9-4714-BF82-A523488E73F8}" destId="{B47D4B63-C22B-495E-A278-C978F5534201}" srcOrd="2" destOrd="0" parTransId="{4D779575-4FE1-4351-878F-693A02B355F4}" sibTransId="{53A866EB-33D9-4CF9-BBB1-F6ECB0385268}"/>
    <dgm:cxn modelId="{6E3A6846-978E-4341-8AB8-45F589E90944}" type="presParOf" srcId="{A5C5CBA1-3FDB-4217-9A31-0AC925BD9C7F}" destId="{CA9722DE-535B-447F-9E6C-8B37E0EC4878}" srcOrd="0" destOrd="0" presId="urn:microsoft.com/office/officeart/2005/8/layout/matrix2"/>
    <dgm:cxn modelId="{C8AC4380-188A-42B0-8D51-02BF1C60AF9A}" type="presParOf" srcId="{A5C5CBA1-3FDB-4217-9A31-0AC925BD9C7F}" destId="{C1A07AC1-B1B6-47AA-9DA9-C276ABF772A8}" srcOrd="1" destOrd="0" presId="urn:microsoft.com/office/officeart/2005/8/layout/matrix2"/>
    <dgm:cxn modelId="{BE1FC6C0-EA9F-4077-89C4-CD5B4C7112E1}" type="presParOf" srcId="{A5C5CBA1-3FDB-4217-9A31-0AC925BD9C7F}" destId="{9785C40B-6ED0-4A28-99BA-D57FA76E83F1}" srcOrd="2" destOrd="0" presId="urn:microsoft.com/office/officeart/2005/8/layout/matrix2"/>
    <dgm:cxn modelId="{860E71C1-F06A-4A50-A754-DB600D4D245E}" type="presParOf" srcId="{A5C5CBA1-3FDB-4217-9A31-0AC925BD9C7F}" destId="{1699EBBA-AACC-4F7A-AF39-153F58BFA11C}" srcOrd="3" destOrd="0" presId="urn:microsoft.com/office/officeart/2005/8/layout/matrix2"/>
    <dgm:cxn modelId="{DA0A7EB3-7B23-48ED-B9DD-2969D5CF3E5D}" type="presParOf" srcId="{A5C5CBA1-3FDB-4217-9A31-0AC925BD9C7F}" destId="{F58FC10D-7259-4833-A79C-D8FE570071F7}" srcOrd="4" destOrd="0" presId="urn:microsoft.com/office/officeart/2005/8/layout/matrix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F1F40B54-94EA-4F5D-9699-572DFA31ED1A}" type="doc">
      <dgm:prSet loTypeId="urn:microsoft.com/office/officeart/2005/8/layout/target1" loCatId="relationship" qsTypeId="urn:microsoft.com/office/officeart/2005/8/quickstyle/3d2" qsCatId="3D" csTypeId="urn:microsoft.com/office/officeart/2005/8/colors/colorful1" csCatId="colorful" phldr="1"/>
      <dgm:spPr/>
      <dgm:t>
        <a:bodyPr/>
        <a:lstStyle/>
        <a:p>
          <a:pPr rtl="1"/>
          <a:endParaRPr lang="ar-EG"/>
        </a:p>
      </dgm:t>
    </dgm:pt>
    <dgm:pt modelId="{D87C49B1-7347-4123-9621-3E075D60473E}">
      <dgm:prSet phldrT="[Text]" custT="1"/>
      <dgm:spPr>
        <a:solidFill>
          <a:schemeClr val="accent3">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متنوع</a:t>
          </a:r>
          <a:endParaRPr lang="ar-EG"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12A7C2E-A310-4273-9A4B-BA09076C1941}" type="parTrans" cxnId="{42A3B3A6-9ACD-403F-8ECD-C6A72D90419F}">
      <dgm:prSet/>
      <dgm:spPr/>
      <dgm:t>
        <a:bodyPr/>
        <a:lstStyle/>
        <a:p>
          <a:pPr rtl="1"/>
          <a:endParaRPr lang="ar-EG"/>
        </a:p>
      </dgm:t>
    </dgm:pt>
    <dgm:pt modelId="{22FA40C6-B366-4455-B275-5182DA9C6BE3}" type="sibTrans" cxnId="{42A3B3A6-9ACD-403F-8ECD-C6A72D90419F}">
      <dgm:prSet/>
      <dgm:spPr/>
      <dgm:t>
        <a:bodyPr/>
        <a:lstStyle/>
        <a:p>
          <a:pPr rtl="1"/>
          <a:endParaRPr lang="ar-EG"/>
        </a:p>
      </dgm:t>
    </dgm:pt>
    <dgm:pt modelId="{29DAAF03-F3C8-4425-A829-53EFDD37F006}">
      <dgm:prSet phldrT="[Text]" custT="1"/>
      <dgm:spPr>
        <a:solidFill>
          <a:schemeClr val="accent4">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مرن</a:t>
          </a:r>
          <a:endParaRPr lang="ar-EG"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8D2CA43-ACF5-4F84-B106-27FD1BF39F65}" type="parTrans" cxnId="{C190F099-204E-4320-8430-1605AD7090A9}">
      <dgm:prSet/>
      <dgm:spPr/>
      <dgm:t>
        <a:bodyPr/>
        <a:lstStyle/>
        <a:p>
          <a:pPr rtl="1"/>
          <a:endParaRPr lang="ar-EG"/>
        </a:p>
      </dgm:t>
    </dgm:pt>
    <dgm:pt modelId="{B2E6781C-626F-4AC7-AC32-86CCC17E2DFB}" type="sibTrans" cxnId="{C190F099-204E-4320-8430-1605AD7090A9}">
      <dgm:prSet/>
      <dgm:spPr/>
      <dgm:t>
        <a:bodyPr/>
        <a:lstStyle/>
        <a:p>
          <a:pPr rtl="1"/>
          <a:endParaRPr lang="ar-EG"/>
        </a:p>
      </dgm:t>
    </dgm:pt>
    <dgm:pt modelId="{0DC800F4-1E72-4CDD-8479-C1286A925F59}">
      <dgm:prSet phldrT="[Text]" custT="1"/>
      <dgm:spPr>
        <a:solidFill>
          <a:schemeClr val="accent5">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مسبب</a:t>
          </a:r>
          <a:endParaRPr lang="ar-EG"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6C9EA4C-804D-41D3-85FD-0621761FA6D5}" type="parTrans" cxnId="{FAA905D0-34F0-4A5B-80E5-1CF890BFCE7F}">
      <dgm:prSet/>
      <dgm:spPr/>
      <dgm:t>
        <a:bodyPr/>
        <a:lstStyle/>
        <a:p>
          <a:pPr rtl="1"/>
          <a:endParaRPr lang="ar-EG"/>
        </a:p>
      </dgm:t>
    </dgm:pt>
    <dgm:pt modelId="{88AF301C-32BD-4D79-BC28-FF3D2684C53A}" type="sibTrans" cxnId="{FAA905D0-34F0-4A5B-80E5-1CF890BFCE7F}">
      <dgm:prSet/>
      <dgm:spPr/>
      <dgm:t>
        <a:bodyPr/>
        <a:lstStyle/>
        <a:p>
          <a:pPr rtl="1"/>
          <a:endParaRPr lang="ar-EG"/>
        </a:p>
      </dgm:t>
    </dgm:pt>
    <dgm:pt modelId="{BEE0F9B7-0981-4B5A-8ED3-285F1CD949B8}">
      <dgm:prSet phldrT="[Text]" custT="1"/>
      <dgm:spPr>
        <a:solidFill>
          <a:schemeClr val="accent6">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هادف</a:t>
          </a:r>
          <a:endParaRPr lang="ar-EG"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712C4DE-C670-4DD2-B546-4C0EB21C695A}" type="parTrans" cxnId="{B0C6DEA6-864B-4F0A-ADFF-BA4B7C685EC6}">
      <dgm:prSet/>
      <dgm:spPr/>
      <dgm:t>
        <a:bodyPr/>
        <a:lstStyle/>
        <a:p>
          <a:pPr rtl="1"/>
          <a:endParaRPr lang="ar-EG"/>
        </a:p>
      </dgm:t>
    </dgm:pt>
    <dgm:pt modelId="{73702CCB-8B06-4981-9396-021D3457CF34}" type="sibTrans" cxnId="{B0C6DEA6-864B-4F0A-ADFF-BA4B7C685EC6}">
      <dgm:prSet/>
      <dgm:spPr/>
      <dgm:t>
        <a:bodyPr/>
        <a:lstStyle/>
        <a:p>
          <a:pPr rtl="1"/>
          <a:endParaRPr lang="ar-EG"/>
        </a:p>
      </dgm:t>
    </dgm:pt>
    <dgm:pt modelId="{3507CEE0-8ED3-4F55-BA63-0F50F8397C62}">
      <dgm:prSet phldrT="[Text]" custT="1"/>
      <dgm:spPr>
        <a:solidFill>
          <a:schemeClr val="accent2">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متعدد الأسباب</a:t>
          </a:r>
          <a:endParaRPr lang="ar-EG"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B952E8B-DCD6-40D7-B356-66921E8B0903}" type="parTrans" cxnId="{AA76E5DD-1B4E-445C-85D9-E56832E29F93}">
      <dgm:prSet/>
      <dgm:spPr/>
      <dgm:t>
        <a:bodyPr/>
        <a:lstStyle/>
        <a:p>
          <a:pPr rtl="1"/>
          <a:endParaRPr lang="ar-EG"/>
        </a:p>
      </dgm:t>
    </dgm:pt>
    <dgm:pt modelId="{EE6B2D11-26A0-4D37-A873-05C52084EA35}" type="sibTrans" cxnId="{AA76E5DD-1B4E-445C-85D9-E56832E29F93}">
      <dgm:prSet/>
      <dgm:spPr/>
      <dgm:t>
        <a:bodyPr/>
        <a:lstStyle/>
        <a:p>
          <a:pPr rtl="1"/>
          <a:endParaRPr lang="ar-EG"/>
        </a:p>
      </dgm:t>
    </dgm:pt>
    <dgm:pt modelId="{951B9FA4-1838-418F-A47E-D07689C1A7ED}" type="pres">
      <dgm:prSet presAssocID="{F1F40B54-94EA-4F5D-9699-572DFA31ED1A}" presName="composite" presStyleCnt="0">
        <dgm:presLayoutVars>
          <dgm:chMax val="5"/>
          <dgm:dir/>
          <dgm:resizeHandles val="exact"/>
        </dgm:presLayoutVars>
      </dgm:prSet>
      <dgm:spPr/>
      <dgm:t>
        <a:bodyPr/>
        <a:lstStyle/>
        <a:p>
          <a:endParaRPr lang="en-US"/>
        </a:p>
      </dgm:t>
    </dgm:pt>
    <dgm:pt modelId="{AEA56E69-4B70-4703-87DF-CC7C60C09B51}" type="pres">
      <dgm:prSet presAssocID="{3507CEE0-8ED3-4F55-BA63-0F50F8397C62}" presName="circle1" presStyleLbl="lnNode1" presStyleIdx="0" presStyleCnt="5"/>
      <dgm:spPr/>
    </dgm:pt>
    <dgm:pt modelId="{3001D371-F3EF-4410-AD1B-E254135D9FE4}" type="pres">
      <dgm:prSet presAssocID="{3507CEE0-8ED3-4F55-BA63-0F50F8397C62}" presName="text1" presStyleLbl="revTx" presStyleIdx="0" presStyleCnt="5" custScaleY="64402">
        <dgm:presLayoutVars>
          <dgm:bulletEnabled val="1"/>
        </dgm:presLayoutVars>
      </dgm:prSet>
      <dgm:spPr/>
      <dgm:t>
        <a:bodyPr/>
        <a:lstStyle/>
        <a:p>
          <a:endParaRPr lang="en-US"/>
        </a:p>
      </dgm:t>
    </dgm:pt>
    <dgm:pt modelId="{07C3ED8B-2456-49C6-A383-569A0CB78423}" type="pres">
      <dgm:prSet presAssocID="{3507CEE0-8ED3-4F55-BA63-0F50F8397C62}" presName="line1" presStyleLbl="callout" presStyleIdx="0" presStyleCnt="10"/>
      <dgm:spPr/>
    </dgm:pt>
    <dgm:pt modelId="{60F4B000-04BC-47D3-AFB7-007F7687E8F0}" type="pres">
      <dgm:prSet presAssocID="{3507CEE0-8ED3-4F55-BA63-0F50F8397C62}" presName="d1" presStyleLbl="callout" presStyleIdx="1" presStyleCnt="10"/>
      <dgm:spPr/>
    </dgm:pt>
    <dgm:pt modelId="{9FDB0B2F-84B9-425A-958A-C3D6B443B260}" type="pres">
      <dgm:prSet presAssocID="{D87C49B1-7347-4123-9621-3E075D60473E}" presName="circle2" presStyleLbl="lnNode1" presStyleIdx="1" presStyleCnt="5"/>
      <dgm:spPr/>
    </dgm:pt>
    <dgm:pt modelId="{CD3BE6EB-A854-4BFF-893C-03DACC37C6EA}" type="pres">
      <dgm:prSet presAssocID="{D87C49B1-7347-4123-9621-3E075D60473E}" presName="text2" presStyleLbl="revTx" presStyleIdx="1" presStyleCnt="5" custScaleY="64402">
        <dgm:presLayoutVars>
          <dgm:bulletEnabled val="1"/>
        </dgm:presLayoutVars>
      </dgm:prSet>
      <dgm:spPr/>
      <dgm:t>
        <a:bodyPr/>
        <a:lstStyle/>
        <a:p>
          <a:endParaRPr lang="en-US"/>
        </a:p>
      </dgm:t>
    </dgm:pt>
    <dgm:pt modelId="{F9DD6D01-6FBA-45DB-917E-CA23E0350AB1}" type="pres">
      <dgm:prSet presAssocID="{D87C49B1-7347-4123-9621-3E075D60473E}" presName="line2" presStyleLbl="callout" presStyleIdx="2" presStyleCnt="10"/>
      <dgm:spPr/>
    </dgm:pt>
    <dgm:pt modelId="{DE866865-8402-47DD-A0DC-1B764D9A0B91}" type="pres">
      <dgm:prSet presAssocID="{D87C49B1-7347-4123-9621-3E075D60473E}" presName="d2" presStyleLbl="callout" presStyleIdx="3" presStyleCnt="10"/>
      <dgm:spPr/>
    </dgm:pt>
    <dgm:pt modelId="{017607BC-779C-4A3D-9040-C5493FDB5577}" type="pres">
      <dgm:prSet presAssocID="{29DAAF03-F3C8-4425-A829-53EFDD37F006}" presName="circle3" presStyleLbl="lnNode1" presStyleIdx="2" presStyleCnt="5"/>
      <dgm:spPr/>
    </dgm:pt>
    <dgm:pt modelId="{3B217B7B-9FD3-4058-90A2-801DF78C63B8}" type="pres">
      <dgm:prSet presAssocID="{29DAAF03-F3C8-4425-A829-53EFDD37F006}" presName="text3" presStyleLbl="revTx" presStyleIdx="2" presStyleCnt="5" custScaleY="64402">
        <dgm:presLayoutVars>
          <dgm:bulletEnabled val="1"/>
        </dgm:presLayoutVars>
      </dgm:prSet>
      <dgm:spPr/>
      <dgm:t>
        <a:bodyPr/>
        <a:lstStyle/>
        <a:p>
          <a:endParaRPr lang="en-US"/>
        </a:p>
      </dgm:t>
    </dgm:pt>
    <dgm:pt modelId="{2A1970F0-DF80-483E-9402-3D01303EB7C3}" type="pres">
      <dgm:prSet presAssocID="{29DAAF03-F3C8-4425-A829-53EFDD37F006}" presName="line3" presStyleLbl="callout" presStyleIdx="4" presStyleCnt="10"/>
      <dgm:spPr/>
    </dgm:pt>
    <dgm:pt modelId="{5AC17EDF-32FB-46E7-9919-6876EA57733F}" type="pres">
      <dgm:prSet presAssocID="{29DAAF03-F3C8-4425-A829-53EFDD37F006}" presName="d3" presStyleLbl="callout" presStyleIdx="5" presStyleCnt="10"/>
      <dgm:spPr/>
    </dgm:pt>
    <dgm:pt modelId="{C3B5F34A-97FB-486D-838D-49C8131E8E0A}" type="pres">
      <dgm:prSet presAssocID="{0DC800F4-1E72-4CDD-8479-C1286A925F59}" presName="circle4" presStyleLbl="lnNode1" presStyleIdx="3" presStyleCnt="5"/>
      <dgm:spPr/>
    </dgm:pt>
    <dgm:pt modelId="{50B8DB23-B6A3-47DE-A351-62FD7F08711B}" type="pres">
      <dgm:prSet presAssocID="{0DC800F4-1E72-4CDD-8479-C1286A925F59}" presName="text4" presStyleLbl="revTx" presStyleIdx="3" presStyleCnt="5" custScaleY="64402">
        <dgm:presLayoutVars>
          <dgm:bulletEnabled val="1"/>
        </dgm:presLayoutVars>
      </dgm:prSet>
      <dgm:spPr/>
      <dgm:t>
        <a:bodyPr/>
        <a:lstStyle/>
        <a:p>
          <a:endParaRPr lang="en-US"/>
        </a:p>
      </dgm:t>
    </dgm:pt>
    <dgm:pt modelId="{54170EF7-9F7C-408F-B972-61F8E363216F}" type="pres">
      <dgm:prSet presAssocID="{0DC800F4-1E72-4CDD-8479-C1286A925F59}" presName="line4" presStyleLbl="callout" presStyleIdx="6" presStyleCnt="10"/>
      <dgm:spPr/>
    </dgm:pt>
    <dgm:pt modelId="{13439A40-ECFE-4F67-89CF-26EF43F2B519}" type="pres">
      <dgm:prSet presAssocID="{0DC800F4-1E72-4CDD-8479-C1286A925F59}" presName="d4" presStyleLbl="callout" presStyleIdx="7" presStyleCnt="10"/>
      <dgm:spPr/>
    </dgm:pt>
    <dgm:pt modelId="{40A6E3D9-EFD4-4FF1-A49E-BF092DB4CEA6}" type="pres">
      <dgm:prSet presAssocID="{BEE0F9B7-0981-4B5A-8ED3-285F1CD949B8}" presName="circle5" presStyleLbl="lnNode1" presStyleIdx="4" presStyleCnt="5" custScaleX="90000" custScaleY="92078"/>
      <dgm:spPr/>
    </dgm:pt>
    <dgm:pt modelId="{55EC59D3-C41F-4D1A-A9D2-CF565AEFEA7C}" type="pres">
      <dgm:prSet presAssocID="{BEE0F9B7-0981-4B5A-8ED3-285F1CD949B8}" presName="text5" presStyleLbl="revTx" presStyleIdx="4" presStyleCnt="5" custScaleY="64402">
        <dgm:presLayoutVars>
          <dgm:bulletEnabled val="1"/>
        </dgm:presLayoutVars>
      </dgm:prSet>
      <dgm:spPr/>
      <dgm:t>
        <a:bodyPr/>
        <a:lstStyle/>
        <a:p>
          <a:endParaRPr lang="en-US"/>
        </a:p>
      </dgm:t>
    </dgm:pt>
    <dgm:pt modelId="{AA0DDE7F-3373-43F4-9CDB-FF3096630509}" type="pres">
      <dgm:prSet presAssocID="{BEE0F9B7-0981-4B5A-8ED3-285F1CD949B8}" presName="line5" presStyleLbl="callout" presStyleIdx="8" presStyleCnt="10" custLinFactY="-100000" custLinFactNeighborX="6667" custLinFactNeighborY="-119789"/>
      <dgm:spPr/>
    </dgm:pt>
    <dgm:pt modelId="{8408DAA3-6E40-4B7D-AF34-30B8BB4E8ABC}" type="pres">
      <dgm:prSet presAssocID="{BEE0F9B7-0981-4B5A-8ED3-285F1CD949B8}" presName="d5" presStyleLbl="callout" presStyleIdx="9" presStyleCnt="10" custLinFactNeighborX="0" custLinFactNeighborY="-7849"/>
      <dgm:spPr/>
    </dgm:pt>
  </dgm:ptLst>
  <dgm:cxnLst>
    <dgm:cxn modelId="{D597B0A5-BEF2-4747-B8CC-D6854317B519}" type="presOf" srcId="{D87C49B1-7347-4123-9621-3E075D60473E}" destId="{CD3BE6EB-A854-4BFF-893C-03DACC37C6EA}" srcOrd="0" destOrd="0" presId="urn:microsoft.com/office/officeart/2005/8/layout/target1"/>
    <dgm:cxn modelId="{3E4F071C-5D2D-47FF-8674-BDBBF315B877}" type="presOf" srcId="{3507CEE0-8ED3-4F55-BA63-0F50F8397C62}" destId="{3001D371-F3EF-4410-AD1B-E254135D9FE4}" srcOrd="0" destOrd="0" presId="urn:microsoft.com/office/officeart/2005/8/layout/target1"/>
    <dgm:cxn modelId="{31280B2F-9203-4E9A-8AF5-763D75933A71}" type="presOf" srcId="{BEE0F9B7-0981-4B5A-8ED3-285F1CD949B8}" destId="{55EC59D3-C41F-4D1A-A9D2-CF565AEFEA7C}" srcOrd="0" destOrd="0" presId="urn:microsoft.com/office/officeart/2005/8/layout/target1"/>
    <dgm:cxn modelId="{B0C6DEA6-864B-4F0A-ADFF-BA4B7C685EC6}" srcId="{F1F40B54-94EA-4F5D-9699-572DFA31ED1A}" destId="{BEE0F9B7-0981-4B5A-8ED3-285F1CD949B8}" srcOrd="4" destOrd="0" parTransId="{E712C4DE-C670-4DD2-B546-4C0EB21C695A}" sibTransId="{73702CCB-8B06-4981-9396-021D3457CF34}"/>
    <dgm:cxn modelId="{3546D745-D85E-4516-92C5-7606A95C7154}" type="presOf" srcId="{29DAAF03-F3C8-4425-A829-53EFDD37F006}" destId="{3B217B7B-9FD3-4058-90A2-801DF78C63B8}" srcOrd="0" destOrd="0" presId="urn:microsoft.com/office/officeart/2005/8/layout/target1"/>
    <dgm:cxn modelId="{96D3E0DA-40BC-4E70-8407-908259C32C80}" type="presOf" srcId="{F1F40B54-94EA-4F5D-9699-572DFA31ED1A}" destId="{951B9FA4-1838-418F-A47E-D07689C1A7ED}" srcOrd="0" destOrd="0" presId="urn:microsoft.com/office/officeart/2005/8/layout/target1"/>
    <dgm:cxn modelId="{42A3B3A6-9ACD-403F-8ECD-C6A72D90419F}" srcId="{F1F40B54-94EA-4F5D-9699-572DFA31ED1A}" destId="{D87C49B1-7347-4123-9621-3E075D60473E}" srcOrd="1" destOrd="0" parTransId="{712A7C2E-A310-4273-9A4B-BA09076C1941}" sibTransId="{22FA40C6-B366-4455-B275-5182DA9C6BE3}"/>
    <dgm:cxn modelId="{541EF556-CEDD-4DC4-B336-A85C2A9397F0}" type="presOf" srcId="{0DC800F4-1E72-4CDD-8479-C1286A925F59}" destId="{50B8DB23-B6A3-47DE-A351-62FD7F08711B}" srcOrd="0" destOrd="0" presId="urn:microsoft.com/office/officeart/2005/8/layout/target1"/>
    <dgm:cxn modelId="{FAA905D0-34F0-4A5B-80E5-1CF890BFCE7F}" srcId="{F1F40B54-94EA-4F5D-9699-572DFA31ED1A}" destId="{0DC800F4-1E72-4CDD-8479-C1286A925F59}" srcOrd="3" destOrd="0" parTransId="{E6C9EA4C-804D-41D3-85FD-0621761FA6D5}" sibTransId="{88AF301C-32BD-4D79-BC28-FF3D2684C53A}"/>
    <dgm:cxn modelId="{AA76E5DD-1B4E-445C-85D9-E56832E29F93}" srcId="{F1F40B54-94EA-4F5D-9699-572DFA31ED1A}" destId="{3507CEE0-8ED3-4F55-BA63-0F50F8397C62}" srcOrd="0" destOrd="0" parTransId="{6B952E8B-DCD6-40D7-B356-66921E8B0903}" sibTransId="{EE6B2D11-26A0-4D37-A873-05C52084EA35}"/>
    <dgm:cxn modelId="{C190F099-204E-4320-8430-1605AD7090A9}" srcId="{F1F40B54-94EA-4F5D-9699-572DFA31ED1A}" destId="{29DAAF03-F3C8-4425-A829-53EFDD37F006}" srcOrd="2" destOrd="0" parTransId="{58D2CA43-ACF5-4F84-B106-27FD1BF39F65}" sibTransId="{B2E6781C-626F-4AC7-AC32-86CCC17E2DFB}"/>
    <dgm:cxn modelId="{FDB02B14-65A8-4758-BA60-29252927A986}" type="presParOf" srcId="{951B9FA4-1838-418F-A47E-D07689C1A7ED}" destId="{AEA56E69-4B70-4703-87DF-CC7C60C09B51}" srcOrd="0" destOrd="0" presId="urn:microsoft.com/office/officeart/2005/8/layout/target1"/>
    <dgm:cxn modelId="{63FBE09F-2FB8-4629-B8DB-4567A21C0333}" type="presParOf" srcId="{951B9FA4-1838-418F-A47E-D07689C1A7ED}" destId="{3001D371-F3EF-4410-AD1B-E254135D9FE4}" srcOrd="1" destOrd="0" presId="urn:microsoft.com/office/officeart/2005/8/layout/target1"/>
    <dgm:cxn modelId="{68D593FE-C627-475E-8D91-FE83195278DC}" type="presParOf" srcId="{951B9FA4-1838-418F-A47E-D07689C1A7ED}" destId="{07C3ED8B-2456-49C6-A383-569A0CB78423}" srcOrd="2" destOrd="0" presId="urn:microsoft.com/office/officeart/2005/8/layout/target1"/>
    <dgm:cxn modelId="{39E7D9FB-007D-45DC-A435-B3FEFE6A15AC}" type="presParOf" srcId="{951B9FA4-1838-418F-A47E-D07689C1A7ED}" destId="{60F4B000-04BC-47D3-AFB7-007F7687E8F0}" srcOrd="3" destOrd="0" presId="urn:microsoft.com/office/officeart/2005/8/layout/target1"/>
    <dgm:cxn modelId="{F9401196-1C1E-4C26-A73F-452172A4B9A9}" type="presParOf" srcId="{951B9FA4-1838-418F-A47E-D07689C1A7ED}" destId="{9FDB0B2F-84B9-425A-958A-C3D6B443B260}" srcOrd="4" destOrd="0" presId="urn:microsoft.com/office/officeart/2005/8/layout/target1"/>
    <dgm:cxn modelId="{A2475DE4-2837-44E5-850A-F9552D8D20D1}" type="presParOf" srcId="{951B9FA4-1838-418F-A47E-D07689C1A7ED}" destId="{CD3BE6EB-A854-4BFF-893C-03DACC37C6EA}" srcOrd="5" destOrd="0" presId="urn:microsoft.com/office/officeart/2005/8/layout/target1"/>
    <dgm:cxn modelId="{B676AA03-7283-4975-A4FC-8890B82EFA2B}" type="presParOf" srcId="{951B9FA4-1838-418F-A47E-D07689C1A7ED}" destId="{F9DD6D01-6FBA-45DB-917E-CA23E0350AB1}" srcOrd="6" destOrd="0" presId="urn:microsoft.com/office/officeart/2005/8/layout/target1"/>
    <dgm:cxn modelId="{28952313-9ADB-4720-888B-EAC3C27CDED5}" type="presParOf" srcId="{951B9FA4-1838-418F-A47E-D07689C1A7ED}" destId="{DE866865-8402-47DD-A0DC-1B764D9A0B91}" srcOrd="7" destOrd="0" presId="urn:microsoft.com/office/officeart/2005/8/layout/target1"/>
    <dgm:cxn modelId="{042141B2-BBBF-4406-A864-058B3386D2D9}" type="presParOf" srcId="{951B9FA4-1838-418F-A47E-D07689C1A7ED}" destId="{017607BC-779C-4A3D-9040-C5493FDB5577}" srcOrd="8" destOrd="0" presId="urn:microsoft.com/office/officeart/2005/8/layout/target1"/>
    <dgm:cxn modelId="{CFAC1056-FC54-4762-AB5D-C062FCD276FB}" type="presParOf" srcId="{951B9FA4-1838-418F-A47E-D07689C1A7ED}" destId="{3B217B7B-9FD3-4058-90A2-801DF78C63B8}" srcOrd="9" destOrd="0" presId="urn:microsoft.com/office/officeart/2005/8/layout/target1"/>
    <dgm:cxn modelId="{D56F2C2E-24C0-4FF5-ADC2-A6908D61A5A5}" type="presParOf" srcId="{951B9FA4-1838-418F-A47E-D07689C1A7ED}" destId="{2A1970F0-DF80-483E-9402-3D01303EB7C3}" srcOrd="10" destOrd="0" presId="urn:microsoft.com/office/officeart/2005/8/layout/target1"/>
    <dgm:cxn modelId="{32138D7B-04D3-480B-A2ED-1A22887C88CB}" type="presParOf" srcId="{951B9FA4-1838-418F-A47E-D07689C1A7ED}" destId="{5AC17EDF-32FB-46E7-9919-6876EA57733F}" srcOrd="11" destOrd="0" presId="urn:microsoft.com/office/officeart/2005/8/layout/target1"/>
    <dgm:cxn modelId="{C598AE12-25FA-4913-973F-63C2C3383A58}" type="presParOf" srcId="{951B9FA4-1838-418F-A47E-D07689C1A7ED}" destId="{C3B5F34A-97FB-486D-838D-49C8131E8E0A}" srcOrd="12" destOrd="0" presId="urn:microsoft.com/office/officeart/2005/8/layout/target1"/>
    <dgm:cxn modelId="{B3ED67E6-70CB-40BC-A283-F13005CC304D}" type="presParOf" srcId="{951B9FA4-1838-418F-A47E-D07689C1A7ED}" destId="{50B8DB23-B6A3-47DE-A351-62FD7F08711B}" srcOrd="13" destOrd="0" presId="urn:microsoft.com/office/officeart/2005/8/layout/target1"/>
    <dgm:cxn modelId="{47F92252-BD9D-4D65-A80F-EB66EBDFB70D}" type="presParOf" srcId="{951B9FA4-1838-418F-A47E-D07689C1A7ED}" destId="{54170EF7-9F7C-408F-B972-61F8E363216F}" srcOrd="14" destOrd="0" presId="urn:microsoft.com/office/officeart/2005/8/layout/target1"/>
    <dgm:cxn modelId="{E7C6D9CF-4DDD-4247-9EE2-E8080BBC5B9B}" type="presParOf" srcId="{951B9FA4-1838-418F-A47E-D07689C1A7ED}" destId="{13439A40-ECFE-4F67-89CF-26EF43F2B519}" srcOrd="15" destOrd="0" presId="urn:microsoft.com/office/officeart/2005/8/layout/target1"/>
    <dgm:cxn modelId="{A0487507-754A-4AC8-80CE-C0A578B7A563}" type="presParOf" srcId="{951B9FA4-1838-418F-A47E-D07689C1A7ED}" destId="{40A6E3D9-EFD4-4FF1-A49E-BF092DB4CEA6}" srcOrd="16" destOrd="0" presId="urn:microsoft.com/office/officeart/2005/8/layout/target1"/>
    <dgm:cxn modelId="{7D84478F-78B5-465B-818F-05160678BA6E}" type="presParOf" srcId="{951B9FA4-1838-418F-A47E-D07689C1A7ED}" destId="{55EC59D3-C41F-4D1A-A9D2-CF565AEFEA7C}" srcOrd="17" destOrd="0" presId="urn:microsoft.com/office/officeart/2005/8/layout/target1"/>
    <dgm:cxn modelId="{A4E47578-DC02-46B0-BB62-7098AE1B7ED3}" type="presParOf" srcId="{951B9FA4-1838-418F-A47E-D07689C1A7ED}" destId="{AA0DDE7F-3373-43F4-9CDB-FF3096630509}" srcOrd="18" destOrd="0" presId="urn:microsoft.com/office/officeart/2005/8/layout/target1"/>
    <dgm:cxn modelId="{0601165B-4817-4BC4-B976-0B2B2D9253D8}" type="presParOf" srcId="{951B9FA4-1838-418F-A47E-D07689C1A7ED}" destId="{8408DAA3-6E40-4B7D-AF34-30B8BB4E8ABC}" srcOrd="19" destOrd="0" presId="urn:microsoft.com/office/officeart/2005/8/layout/targe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3EF16FC5-29C4-41FB-8EA8-3C8D12E25040}" type="doc">
      <dgm:prSet loTypeId="urn:microsoft.com/office/officeart/2005/8/layout/hProcess7" loCatId="process" qsTypeId="urn:microsoft.com/office/officeart/2005/8/quickstyle/simple1" qsCatId="simple" csTypeId="urn:microsoft.com/office/officeart/2005/8/colors/accent5_4" csCatId="accent5" phldr="1"/>
      <dgm:spPr>
        <a:scene3d>
          <a:camera prst="orthographicFront">
            <a:rot lat="0" lon="0" rev="0"/>
          </a:camera>
          <a:lightRig rig="glow" dir="t">
            <a:rot lat="0" lon="0" rev="4800000"/>
          </a:lightRig>
        </a:scene3d>
      </dgm:spPr>
      <dgm:t>
        <a:bodyPr/>
        <a:lstStyle/>
        <a:p>
          <a:pPr rtl="1"/>
          <a:endParaRPr lang="ar-EG"/>
        </a:p>
      </dgm:t>
    </dgm:pt>
    <dgm:pt modelId="{03173622-BFBB-4116-9E80-655813B5CBC5}">
      <dgm:prSet phldrT="[Text]" custT="1"/>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EG" sz="2800" b="1" dirty="0">
              <a:latin typeface="Traditional Arabic" pitchFamily="18" charset="-78"/>
              <a:cs typeface="Traditional Arabic" pitchFamily="18" charset="-78"/>
            </a:rPr>
            <a:t> </a:t>
          </a:r>
        </a:p>
      </dgm:t>
    </dgm:pt>
    <dgm:pt modelId="{5985D159-9022-4754-823E-B96635E6B7D5}" type="parTrans" cxnId="{E069FFE1-AD05-4382-B7F0-FC3F3019530F}">
      <dgm:prSet/>
      <dgm:spPr/>
      <dgm:t>
        <a:bodyPr/>
        <a:lstStyle/>
        <a:p>
          <a:pPr rtl="1"/>
          <a:endParaRPr lang="ar-EG" sz="2800" b="1">
            <a:latin typeface="Traditional Arabic" pitchFamily="18" charset="-78"/>
            <a:cs typeface="Traditional Arabic" pitchFamily="18" charset="-78"/>
          </a:endParaRPr>
        </a:p>
      </dgm:t>
    </dgm:pt>
    <dgm:pt modelId="{4A719AE4-A850-4A56-AC6F-2BEF790D90FF}" type="sibTrans" cxnId="{E069FFE1-AD05-4382-B7F0-FC3F3019530F}">
      <dgm:prSet/>
      <dgm:spPr/>
      <dgm:t>
        <a:bodyPr/>
        <a:lstStyle/>
        <a:p>
          <a:pPr rtl="1"/>
          <a:endParaRPr lang="ar-EG" sz="2800" b="1">
            <a:latin typeface="Traditional Arabic" pitchFamily="18" charset="-78"/>
            <a:cs typeface="Traditional Arabic" pitchFamily="18" charset="-78"/>
          </a:endParaRPr>
        </a:p>
      </dgm:t>
    </dgm:pt>
    <dgm:pt modelId="{EF623052-DF2E-4C38-9494-9A4D063CD1F7}">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السلوك المكتسب</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FDF6DD0-0551-4758-A81F-C79EC6E8E6B7}" type="parTrans" cxnId="{7717DC1A-A514-4E9D-B910-80182A9175D7}">
      <dgm:prSet/>
      <dgm:spPr/>
      <dgm:t>
        <a:bodyPr/>
        <a:lstStyle/>
        <a:p>
          <a:pPr rtl="1"/>
          <a:endParaRPr lang="ar-EG" sz="2800" b="1">
            <a:latin typeface="Traditional Arabic" pitchFamily="18" charset="-78"/>
            <a:cs typeface="Traditional Arabic" pitchFamily="18" charset="-78"/>
          </a:endParaRPr>
        </a:p>
      </dgm:t>
    </dgm:pt>
    <dgm:pt modelId="{98A0B924-9185-4165-B512-2902CA5DCBB5}" type="sibTrans" cxnId="{7717DC1A-A514-4E9D-B910-80182A9175D7}">
      <dgm:prSet/>
      <dgm:spPr/>
      <dgm:t>
        <a:bodyPr/>
        <a:lstStyle/>
        <a:p>
          <a:pPr rtl="1"/>
          <a:endParaRPr lang="ar-EG" sz="2800" b="1">
            <a:latin typeface="Traditional Arabic" pitchFamily="18" charset="-78"/>
            <a:cs typeface="Traditional Arabic" pitchFamily="18" charset="-78"/>
          </a:endParaRPr>
        </a:p>
      </dgm:t>
    </dgm:pt>
    <dgm:pt modelId="{7E19EB32-0962-4A8B-9E53-BA6FBA4FA399}">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B18D3DF5-660C-479B-800F-29E802477E31}" type="parTrans" cxnId="{20A19A93-6BB7-4EF9-BA9E-B84008D7B037}">
      <dgm:prSet/>
      <dgm:spPr/>
      <dgm:t>
        <a:bodyPr/>
        <a:lstStyle/>
        <a:p>
          <a:pPr rtl="1"/>
          <a:endParaRPr lang="ar-EG" sz="2800" b="1">
            <a:latin typeface="Traditional Arabic" pitchFamily="18" charset="-78"/>
            <a:cs typeface="Traditional Arabic" pitchFamily="18" charset="-78"/>
          </a:endParaRPr>
        </a:p>
      </dgm:t>
    </dgm:pt>
    <dgm:pt modelId="{CE330FB2-180A-4B01-821B-40062F68EE5D}" type="sibTrans" cxnId="{20A19A93-6BB7-4EF9-BA9E-B84008D7B037}">
      <dgm:prSet/>
      <dgm:spPr/>
      <dgm:t>
        <a:bodyPr/>
        <a:lstStyle/>
        <a:p>
          <a:pPr rtl="1"/>
          <a:endParaRPr lang="ar-EG" sz="2800" b="1">
            <a:latin typeface="Traditional Arabic" pitchFamily="18" charset="-78"/>
            <a:cs typeface="Traditional Arabic" pitchFamily="18" charset="-78"/>
          </a:endParaRPr>
        </a:p>
      </dgm:t>
    </dgm:pt>
    <dgm:pt modelId="{3BC88647-4CB3-4AA5-A40A-5669C493F2CD}">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السلوك الفطري</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28C16FC6-E68D-4D81-9133-6561A1DA02E0}" type="parTrans" cxnId="{8571BCF0-A49A-4AF9-A1FD-D19FC796AC54}">
      <dgm:prSet/>
      <dgm:spPr/>
      <dgm:t>
        <a:bodyPr/>
        <a:lstStyle/>
        <a:p>
          <a:pPr rtl="1"/>
          <a:endParaRPr lang="ar-EG" sz="2800" b="1">
            <a:latin typeface="Traditional Arabic" pitchFamily="18" charset="-78"/>
            <a:cs typeface="Traditional Arabic" pitchFamily="18" charset="-78"/>
          </a:endParaRPr>
        </a:p>
      </dgm:t>
    </dgm:pt>
    <dgm:pt modelId="{F15D5E5A-6CF3-45E9-A61D-F371480A0710}" type="sibTrans" cxnId="{8571BCF0-A49A-4AF9-A1FD-D19FC796AC54}">
      <dgm:prSet/>
      <dgm:spPr/>
      <dgm:t>
        <a:bodyPr/>
        <a:lstStyle/>
        <a:p>
          <a:pPr rtl="1"/>
          <a:endParaRPr lang="ar-EG" sz="2800" b="1">
            <a:latin typeface="Traditional Arabic" pitchFamily="18" charset="-78"/>
            <a:cs typeface="Traditional Arabic" pitchFamily="18" charset="-78"/>
          </a:endParaRPr>
        </a:p>
      </dgm:t>
    </dgm:pt>
    <dgm:pt modelId="{A79E5AD7-B3FF-4BC9-B8D4-CD695320E8AB}">
      <dgm:prSet phldrT="[Text]" custT="1"/>
      <dgm:spPr>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51423946-FBAC-42EF-A824-B8B86FEB9091}" type="parTrans" cxnId="{28012AD8-0217-4721-9482-341FD835C70B}">
      <dgm:prSet/>
      <dgm:spPr/>
      <dgm:t>
        <a:bodyPr/>
        <a:lstStyle/>
        <a:p>
          <a:pPr rtl="1"/>
          <a:endParaRPr lang="ar-EG" sz="2800" b="1">
            <a:latin typeface="Traditional Arabic" pitchFamily="18" charset="-78"/>
            <a:cs typeface="Traditional Arabic" pitchFamily="18" charset="-78"/>
          </a:endParaRPr>
        </a:p>
      </dgm:t>
    </dgm:pt>
    <dgm:pt modelId="{A2232E53-B9EE-4AF1-B8A8-C4CF028BAA76}" type="sibTrans" cxnId="{28012AD8-0217-4721-9482-341FD835C70B}">
      <dgm:prSet/>
      <dgm:spPr/>
      <dgm:t>
        <a:bodyPr/>
        <a:lstStyle/>
        <a:p>
          <a:pPr rtl="1"/>
          <a:endParaRPr lang="ar-EG" sz="2800" b="1">
            <a:latin typeface="Traditional Arabic" pitchFamily="18" charset="-78"/>
            <a:cs typeface="Traditional Arabic" pitchFamily="18" charset="-78"/>
          </a:endParaRPr>
        </a:p>
      </dgm:t>
    </dgm:pt>
    <dgm:pt modelId="{634B2FC3-993F-468E-981D-EF4B32353606}">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السلوك الجماعي</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CC6F041-F9A4-4926-B43B-C4A1BE6FBA79}" type="parTrans" cxnId="{2844A79E-91A5-4DF7-B9C2-7570A783F672}">
      <dgm:prSet/>
      <dgm:spPr/>
      <dgm:t>
        <a:bodyPr/>
        <a:lstStyle/>
        <a:p>
          <a:pPr rtl="1"/>
          <a:endParaRPr lang="ar-EG" sz="2800" b="1">
            <a:latin typeface="Traditional Arabic" pitchFamily="18" charset="-78"/>
            <a:cs typeface="Traditional Arabic" pitchFamily="18" charset="-78"/>
          </a:endParaRPr>
        </a:p>
      </dgm:t>
    </dgm:pt>
    <dgm:pt modelId="{9E1E378F-EEA2-47A9-B514-27CE3531BDAC}" type="sibTrans" cxnId="{2844A79E-91A5-4DF7-B9C2-7570A783F672}">
      <dgm:prSet/>
      <dgm:spPr/>
      <dgm:t>
        <a:bodyPr/>
        <a:lstStyle/>
        <a:p>
          <a:pPr rtl="1"/>
          <a:endParaRPr lang="ar-EG" sz="2800" b="1">
            <a:latin typeface="Traditional Arabic" pitchFamily="18" charset="-78"/>
            <a:cs typeface="Traditional Arabic" pitchFamily="18" charset="-78"/>
          </a:endParaRPr>
        </a:p>
      </dgm:t>
    </dgm:pt>
    <dgm:pt modelId="{96EB5066-CF17-43FC-805F-25F604033317}">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السلوك الفردي</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4152690-F7EB-4342-881D-DA147C4E64EB}" type="parTrans" cxnId="{A002D80D-43A1-4676-B4CD-2B59C009731A}">
      <dgm:prSet/>
      <dgm:spPr/>
      <dgm:t>
        <a:bodyPr/>
        <a:lstStyle/>
        <a:p>
          <a:pPr rtl="1"/>
          <a:endParaRPr lang="ar-EG"/>
        </a:p>
      </dgm:t>
    </dgm:pt>
    <dgm:pt modelId="{D602EFB8-2AEB-4916-8CD2-DE7752F1DA95}" type="sibTrans" cxnId="{A002D80D-43A1-4676-B4CD-2B59C009731A}">
      <dgm:prSet/>
      <dgm:spPr/>
      <dgm:t>
        <a:bodyPr/>
        <a:lstStyle/>
        <a:p>
          <a:pPr rtl="1"/>
          <a:endParaRPr lang="ar-EG"/>
        </a:p>
      </dgm:t>
    </dgm:pt>
    <dgm:pt modelId="{1F3F823D-7D0F-46F7-A673-DF79E38CA9E0}">
      <dgm:prSet phldrT="[Text]" custT="1"/>
      <dgm:spPr>
        <a:solidFill>
          <a:srgbClr val="0033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5C90DAC-79C6-443C-A8CD-DC1DEA259297}" type="parTrans" cxnId="{ABC019EF-FBE9-4E78-ACFF-7C82B4D1B831}">
      <dgm:prSet/>
      <dgm:spPr/>
      <dgm:t>
        <a:bodyPr/>
        <a:lstStyle/>
        <a:p>
          <a:pPr rtl="1"/>
          <a:endParaRPr lang="ar-EG"/>
        </a:p>
      </dgm:t>
    </dgm:pt>
    <dgm:pt modelId="{58660D36-AC36-4E99-822D-41EDB8EB4603}" type="sibTrans" cxnId="{ABC019EF-FBE9-4E78-ACFF-7C82B4D1B831}">
      <dgm:prSet/>
      <dgm:spPr/>
      <dgm:t>
        <a:bodyPr/>
        <a:lstStyle/>
        <a:p>
          <a:pPr rtl="1"/>
          <a:endParaRPr lang="ar-EG"/>
        </a:p>
      </dgm:t>
    </dgm:pt>
    <dgm:pt modelId="{4E4A5E9C-8CDC-4FFB-9232-19ECF0CB831F}" type="pres">
      <dgm:prSet presAssocID="{3EF16FC5-29C4-41FB-8EA8-3C8D12E25040}" presName="Name0" presStyleCnt="0">
        <dgm:presLayoutVars>
          <dgm:dir val="rev"/>
          <dgm:animLvl val="lvl"/>
          <dgm:resizeHandles val="exact"/>
        </dgm:presLayoutVars>
      </dgm:prSet>
      <dgm:spPr/>
      <dgm:t>
        <a:bodyPr/>
        <a:lstStyle/>
        <a:p>
          <a:endParaRPr lang="en-US"/>
        </a:p>
      </dgm:t>
    </dgm:pt>
    <dgm:pt modelId="{C6692E1C-B9A5-478D-8585-3746899B2F7C}" type="pres">
      <dgm:prSet presAssocID="{03173622-BFBB-4116-9E80-655813B5CBC5}" presName="compositeNode" presStyleCnt="0">
        <dgm:presLayoutVars>
          <dgm:bulletEnabled val="1"/>
        </dgm:presLayoutVars>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640A900E-279A-46BB-BC3E-782F6B24ED64}" type="pres">
      <dgm:prSet presAssocID="{03173622-BFBB-4116-9E80-655813B5CBC5}" presName="bgRect" presStyleLbl="node1" presStyleIdx="0" presStyleCnt="4"/>
      <dgm:spPr/>
      <dgm:t>
        <a:bodyPr/>
        <a:lstStyle/>
        <a:p>
          <a:endParaRPr lang="en-US"/>
        </a:p>
      </dgm:t>
    </dgm:pt>
    <dgm:pt modelId="{AECB3958-C40D-4F3E-9374-7EA3E399A1D1}" type="pres">
      <dgm:prSet presAssocID="{03173622-BFBB-4116-9E80-655813B5CBC5}" presName="parentNode" presStyleLbl="node1" presStyleIdx="0" presStyleCnt="4">
        <dgm:presLayoutVars>
          <dgm:chMax val="0"/>
          <dgm:bulletEnabled val="1"/>
        </dgm:presLayoutVars>
      </dgm:prSet>
      <dgm:spPr/>
      <dgm:t>
        <a:bodyPr/>
        <a:lstStyle/>
        <a:p>
          <a:endParaRPr lang="en-US"/>
        </a:p>
      </dgm:t>
    </dgm:pt>
    <dgm:pt modelId="{48947EC6-B25D-42CE-993F-9DCF549B0D91}" type="pres">
      <dgm:prSet presAssocID="{03173622-BFBB-4116-9E80-655813B5CBC5}" presName="childNode" presStyleLbl="node1" presStyleIdx="0" presStyleCnt="4">
        <dgm:presLayoutVars>
          <dgm:bulletEnabled val="1"/>
        </dgm:presLayoutVars>
      </dgm:prSet>
      <dgm:spPr/>
      <dgm:t>
        <a:bodyPr/>
        <a:lstStyle/>
        <a:p>
          <a:endParaRPr lang="en-US"/>
        </a:p>
      </dgm:t>
    </dgm:pt>
    <dgm:pt modelId="{AC1FED93-C88C-4E0A-BC49-E5DC93DBED4A}" type="pres">
      <dgm:prSet presAssocID="{4A719AE4-A850-4A56-AC6F-2BEF790D90FF}" presName="hSp"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70697FA4-3C41-4F10-A12E-9E7E04EA63F2}" type="pres">
      <dgm:prSet presAssocID="{4A719AE4-A850-4A56-AC6F-2BEF790D90FF}" presName="vProcSp"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42856C4E-44BA-4DAD-B3DD-43BC7A5D4188}" type="pres">
      <dgm:prSet presAssocID="{4A719AE4-A850-4A56-AC6F-2BEF790D90FF}" presName="vSp1"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74C29782-A97A-4984-829C-463DE7A69A2E}" type="pres">
      <dgm:prSet presAssocID="{4A719AE4-A850-4A56-AC6F-2BEF790D90FF}" presName="simulatedConn" presStyleLbl="solidFgAcc1" presStyleIdx="0" presStyleCnt="3"/>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288220C7-ED62-47AA-B985-314E366C4D60}" type="pres">
      <dgm:prSet presAssocID="{4A719AE4-A850-4A56-AC6F-2BEF790D90FF}" presName="vSp2"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858AB250-D9F1-4AD9-8CF3-8DEF956A883D}" type="pres">
      <dgm:prSet presAssocID="{4A719AE4-A850-4A56-AC6F-2BEF790D90FF}" presName="sibTrans"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B5BC0453-FA41-4018-A31B-7D7C63F1F74D}" type="pres">
      <dgm:prSet presAssocID="{7E19EB32-0962-4A8B-9E53-BA6FBA4FA399}" presName="compositeNode" presStyleCnt="0">
        <dgm:presLayoutVars>
          <dgm:bulletEnabled val="1"/>
        </dgm:presLayoutVars>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4F2AE5BF-AD98-4CCC-B491-235E1F7E304E}" type="pres">
      <dgm:prSet presAssocID="{7E19EB32-0962-4A8B-9E53-BA6FBA4FA399}" presName="bgRect" presStyleLbl="node1" presStyleIdx="1" presStyleCnt="4"/>
      <dgm:spPr/>
      <dgm:t>
        <a:bodyPr/>
        <a:lstStyle/>
        <a:p>
          <a:endParaRPr lang="en-US"/>
        </a:p>
      </dgm:t>
    </dgm:pt>
    <dgm:pt modelId="{711C0E15-D75A-4C04-829F-7F236DAE62B6}" type="pres">
      <dgm:prSet presAssocID="{7E19EB32-0962-4A8B-9E53-BA6FBA4FA399}" presName="parentNode" presStyleLbl="node1" presStyleIdx="1" presStyleCnt="4">
        <dgm:presLayoutVars>
          <dgm:chMax val="0"/>
          <dgm:bulletEnabled val="1"/>
        </dgm:presLayoutVars>
      </dgm:prSet>
      <dgm:spPr/>
      <dgm:t>
        <a:bodyPr/>
        <a:lstStyle/>
        <a:p>
          <a:endParaRPr lang="en-US"/>
        </a:p>
      </dgm:t>
    </dgm:pt>
    <dgm:pt modelId="{8079B60A-D339-4BCE-B49E-9CE3D410CEF0}" type="pres">
      <dgm:prSet presAssocID="{7E19EB32-0962-4A8B-9E53-BA6FBA4FA399}" presName="childNode" presStyleLbl="node1" presStyleIdx="1" presStyleCnt="4">
        <dgm:presLayoutVars>
          <dgm:bulletEnabled val="1"/>
        </dgm:presLayoutVars>
      </dgm:prSet>
      <dgm:spPr/>
      <dgm:t>
        <a:bodyPr/>
        <a:lstStyle/>
        <a:p>
          <a:endParaRPr lang="en-US"/>
        </a:p>
      </dgm:t>
    </dgm:pt>
    <dgm:pt modelId="{B9EF5A70-C63C-4E77-A80E-1845CEB51514}" type="pres">
      <dgm:prSet presAssocID="{CE330FB2-180A-4B01-821B-40062F68EE5D}" presName="hSp"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2904D3BD-9091-4C3F-A54D-996C5450C5F3}" type="pres">
      <dgm:prSet presAssocID="{CE330FB2-180A-4B01-821B-40062F68EE5D}" presName="vProcSp"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C5BD2936-45A0-4A8B-BB6B-9D9820071619}" type="pres">
      <dgm:prSet presAssocID="{CE330FB2-180A-4B01-821B-40062F68EE5D}" presName="vSp1"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228A255B-2563-45E5-9CB3-EFCED537B088}" type="pres">
      <dgm:prSet presAssocID="{CE330FB2-180A-4B01-821B-40062F68EE5D}" presName="simulatedConn" presStyleLbl="solidFgAcc1" presStyleIdx="1" presStyleCnt="3"/>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FDC748DF-BEBF-4B82-AC62-EF37F3183781}" type="pres">
      <dgm:prSet presAssocID="{CE330FB2-180A-4B01-821B-40062F68EE5D}" presName="vSp2"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11D98E45-2AED-4216-AD20-DA194761B320}" type="pres">
      <dgm:prSet presAssocID="{CE330FB2-180A-4B01-821B-40062F68EE5D}" presName="sibTrans"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B059A23D-AB2E-4C96-8B0B-B5DB4843E8B4}" type="pres">
      <dgm:prSet presAssocID="{A79E5AD7-B3FF-4BC9-B8D4-CD695320E8AB}" presName="compositeNode" presStyleCnt="0">
        <dgm:presLayoutVars>
          <dgm:bulletEnabled val="1"/>
        </dgm:presLayoutVars>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C525706E-CE83-4DDD-93BE-FD942DFA7E21}" type="pres">
      <dgm:prSet presAssocID="{A79E5AD7-B3FF-4BC9-B8D4-CD695320E8AB}" presName="bgRect" presStyleLbl="node1" presStyleIdx="2" presStyleCnt="4"/>
      <dgm:spPr/>
      <dgm:t>
        <a:bodyPr/>
        <a:lstStyle/>
        <a:p>
          <a:endParaRPr lang="en-US"/>
        </a:p>
      </dgm:t>
    </dgm:pt>
    <dgm:pt modelId="{F8B9A203-F8BB-4BDB-B7AB-FA5D8D8A6286}" type="pres">
      <dgm:prSet presAssocID="{A79E5AD7-B3FF-4BC9-B8D4-CD695320E8AB}" presName="parentNode" presStyleLbl="node1" presStyleIdx="2" presStyleCnt="4">
        <dgm:presLayoutVars>
          <dgm:chMax val="0"/>
          <dgm:bulletEnabled val="1"/>
        </dgm:presLayoutVars>
      </dgm:prSet>
      <dgm:spPr/>
      <dgm:t>
        <a:bodyPr/>
        <a:lstStyle/>
        <a:p>
          <a:endParaRPr lang="en-US"/>
        </a:p>
      </dgm:t>
    </dgm:pt>
    <dgm:pt modelId="{E1CA8313-7526-4E5B-8D91-57BB1A8F0B99}" type="pres">
      <dgm:prSet presAssocID="{A79E5AD7-B3FF-4BC9-B8D4-CD695320E8AB}" presName="childNode" presStyleLbl="node1" presStyleIdx="2" presStyleCnt="4">
        <dgm:presLayoutVars>
          <dgm:bulletEnabled val="1"/>
        </dgm:presLayoutVars>
      </dgm:prSet>
      <dgm:spPr/>
      <dgm:t>
        <a:bodyPr/>
        <a:lstStyle/>
        <a:p>
          <a:endParaRPr lang="en-US"/>
        </a:p>
      </dgm:t>
    </dgm:pt>
    <dgm:pt modelId="{191712CD-FD3E-4648-8064-E7DB6A8BFD4D}" type="pres">
      <dgm:prSet presAssocID="{A2232E53-B9EE-4AF1-B8A8-C4CF028BAA76}" presName="hSp"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84D1F76F-206A-4A94-AA02-6B43B49C545D}" type="pres">
      <dgm:prSet presAssocID="{A2232E53-B9EE-4AF1-B8A8-C4CF028BAA76}" presName="vProcSp"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DB38F265-4879-46B9-9EF6-D318EDD5EE01}" type="pres">
      <dgm:prSet presAssocID="{A2232E53-B9EE-4AF1-B8A8-C4CF028BAA76}" presName="vSp1"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69B7FEFA-F72E-4833-9A85-4A82BD130F71}" type="pres">
      <dgm:prSet presAssocID="{A2232E53-B9EE-4AF1-B8A8-C4CF028BAA76}" presName="simulatedConn" presStyleLbl="solidFgAcc1" presStyleIdx="2" presStyleCnt="3"/>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9D81841F-3BD3-4756-96C3-FD00A7FF1E0F}" type="pres">
      <dgm:prSet presAssocID="{A2232E53-B9EE-4AF1-B8A8-C4CF028BAA76}" presName="vSp2"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2342B2D9-1517-4CD5-BB64-2EC53AAED21D}" type="pres">
      <dgm:prSet presAssocID="{A2232E53-B9EE-4AF1-B8A8-C4CF028BAA76}" presName="sibTrans"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8865BA5C-FDE1-4686-B831-09CA19FFF5CF}" type="pres">
      <dgm:prSet presAssocID="{1F3F823D-7D0F-46F7-A673-DF79E38CA9E0}" presName="compositeNode" presStyleCnt="0">
        <dgm:presLayoutVars>
          <dgm:bulletEnabled val="1"/>
        </dgm:presLayoutVars>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30ED6E49-8BDE-4161-84E2-BE8F829BACA9}" type="pres">
      <dgm:prSet presAssocID="{1F3F823D-7D0F-46F7-A673-DF79E38CA9E0}" presName="bgRect" presStyleLbl="node1" presStyleIdx="3" presStyleCnt="4"/>
      <dgm:spPr/>
      <dgm:t>
        <a:bodyPr/>
        <a:lstStyle/>
        <a:p>
          <a:endParaRPr lang="en-US"/>
        </a:p>
      </dgm:t>
    </dgm:pt>
    <dgm:pt modelId="{F181FE7F-58F5-4C64-B91B-98A635D53D96}" type="pres">
      <dgm:prSet presAssocID="{1F3F823D-7D0F-46F7-A673-DF79E38CA9E0}" presName="parentNode" presStyleLbl="node1" presStyleIdx="3" presStyleCnt="4">
        <dgm:presLayoutVars>
          <dgm:chMax val="0"/>
          <dgm:bulletEnabled val="1"/>
        </dgm:presLayoutVars>
      </dgm:prSet>
      <dgm:spPr/>
      <dgm:t>
        <a:bodyPr/>
        <a:lstStyle/>
        <a:p>
          <a:endParaRPr lang="en-US"/>
        </a:p>
      </dgm:t>
    </dgm:pt>
    <dgm:pt modelId="{84996AF0-91CE-4F78-A8CA-1D043A6CE3A9}" type="pres">
      <dgm:prSet presAssocID="{1F3F823D-7D0F-46F7-A673-DF79E38CA9E0}" presName="childNode" presStyleLbl="node1" presStyleIdx="3" presStyleCnt="4">
        <dgm:presLayoutVars>
          <dgm:bulletEnabled val="1"/>
        </dgm:presLayoutVars>
      </dgm:prSet>
      <dgm:spPr/>
      <dgm:t>
        <a:bodyPr/>
        <a:lstStyle/>
        <a:p>
          <a:endParaRPr lang="en-US"/>
        </a:p>
      </dgm:t>
    </dgm:pt>
  </dgm:ptLst>
  <dgm:cxnLst>
    <dgm:cxn modelId="{AC46CC8D-3F96-4CF3-8E95-2578A1814746}" type="presOf" srcId="{03173622-BFBB-4116-9E80-655813B5CBC5}" destId="{640A900E-279A-46BB-BC3E-782F6B24ED64}" srcOrd="0" destOrd="0" presId="urn:microsoft.com/office/officeart/2005/8/layout/hProcess7"/>
    <dgm:cxn modelId="{E069FFE1-AD05-4382-B7F0-FC3F3019530F}" srcId="{3EF16FC5-29C4-41FB-8EA8-3C8D12E25040}" destId="{03173622-BFBB-4116-9E80-655813B5CBC5}" srcOrd="0" destOrd="0" parTransId="{5985D159-9022-4754-823E-B96635E6B7D5}" sibTransId="{4A719AE4-A850-4A56-AC6F-2BEF790D90FF}"/>
    <dgm:cxn modelId="{B883AF12-398E-4308-9DAA-73DD3B365EAB}" type="presOf" srcId="{3EF16FC5-29C4-41FB-8EA8-3C8D12E25040}" destId="{4E4A5E9C-8CDC-4FFB-9232-19ECF0CB831F}" srcOrd="0" destOrd="0" presId="urn:microsoft.com/office/officeart/2005/8/layout/hProcess7"/>
    <dgm:cxn modelId="{70267A51-B03E-40FC-A958-49FB9B41F8C1}" type="presOf" srcId="{1F3F823D-7D0F-46F7-A673-DF79E38CA9E0}" destId="{F181FE7F-58F5-4C64-B91B-98A635D53D96}" srcOrd="1" destOrd="0" presId="urn:microsoft.com/office/officeart/2005/8/layout/hProcess7"/>
    <dgm:cxn modelId="{C16A334F-C75E-423F-97AA-33266A36D2C4}" type="presOf" srcId="{7E19EB32-0962-4A8B-9E53-BA6FBA4FA399}" destId="{711C0E15-D75A-4C04-829F-7F236DAE62B6}" srcOrd="1" destOrd="0" presId="urn:microsoft.com/office/officeart/2005/8/layout/hProcess7"/>
    <dgm:cxn modelId="{28012AD8-0217-4721-9482-341FD835C70B}" srcId="{3EF16FC5-29C4-41FB-8EA8-3C8D12E25040}" destId="{A79E5AD7-B3FF-4BC9-B8D4-CD695320E8AB}" srcOrd="2" destOrd="0" parTransId="{51423946-FBAC-42EF-A824-B8B86FEB9091}" sibTransId="{A2232E53-B9EE-4AF1-B8A8-C4CF028BAA76}"/>
    <dgm:cxn modelId="{20A19A93-6BB7-4EF9-BA9E-B84008D7B037}" srcId="{3EF16FC5-29C4-41FB-8EA8-3C8D12E25040}" destId="{7E19EB32-0962-4A8B-9E53-BA6FBA4FA399}" srcOrd="1" destOrd="0" parTransId="{B18D3DF5-660C-479B-800F-29E802477E31}" sibTransId="{CE330FB2-180A-4B01-821B-40062F68EE5D}"/>
    <dgm:cxn modelId="{ABC019EF-FBE9-4E78-ACFF-7C82B4D1B831}" srcId="{3EF16FC5-29C4-41FB-8EA8-3C8D12E25040}" destId="{1F3F823D-7D0F-46F7-A673-DF79E38CA9E0}" srcOrd="3" destOrd="0" parTransId="{F5C90DAC-79C6-443C-A8CD-DC1DEA259297}" sibTransId="{58660D36-AC36-4E99-822D-41EDB8EB4603}"/>
    <dgm:cxn modelId="{BCB0B9EC-5455-4E14-A48C-D74A7AB7EFDD}" type="presOf" srcId="{EF623052-DF2E-4C38-9494-9A4D063CD1F7}" destId="{48947EC6-B25D-42CE-993F-9DCF549B0D91}" srcOrd="0" destOrd="0" presId="urn:microsoft.com/office/officeart/2005/8/layout/hProcess7"/>
    <dgm:cxn modelId="{50B129C6-5785-4B13-9606-8620A787E762}" type="presOf" srcId="{A79E5AD7-B3FF-4BC9-B8D4-CD695320E8AB}" destId="{F8B9A203-F8BB-4BDB-B7AB-FA5D8D8A6286}" srcOrd="1" destOrd="0" presId="urn:microsoft.com/office/officeart/2005/8/layout/hProcess7"/>
    <dgm:cxn modelId="{9BFB6FD7-FCB2-477E-970A-FE739EAC44A5}" type="presOf" srcId="{A79E5AD7-B3FF-4BC9-B8D4-CD695320E8AB}" destId="{C525706E-CE83-4DDD-93BE-FD942DFA7E21}" srcOrd="0" destOrd="0" presId="urn:microsoft.com/office/officeart/2005/8/layout/hProcess7"/>
    <dgm:cxn modelId="{632F2EC7-4257-4284-8225-DA836A60385E}" type="presOf" srcId="{03173622-BFBB-4116-9E80-655813B5CBC5}" destId="{AECB3958-C40D-4F3E-9374-7EA3E399A1D1}" srcOrd="1" destOrd="0" presId="urn:microsoft.com/office/officeart/2005/8/layout/hProcess7"/>
    <dgm:cxn modelId="{02246E37-816F-4E61-9F11-448B011A59B5}" type="presOf" srcId="{634B2FC3-993F-468E-981D-EF4B32353606}" destId="{E1CA8313-7526-4E5B-8D91-57BB1A8F0B99}" srcOrd="0" destOrd="0" presId="urn:microsoft.com/office/officeart/2005/8/layout/hProcess7"/>
    <dgm:cxn modelId="{96E7744C-9D72-4333-8F6D-61A22CBFACA7}" type="presOf" srcId="{3BC88647-4CB3-4AA5-A40A-5669C493F2CD}" destId="{8079B60A-D339-4BCE-B49E-9CE3D410CEF0}" srcOrd="0" destOrd="0" presId="urn:microsoft.com/office/officeart/2005/8/layout/hProcess7"/>
    <dgm:cxn modelId="{993CE8B8-4F4E-4FBB-9349-2844CF4D8B99}" type="presOf" srcId="{1F3F823D-7D0F-46F7-A673-DF79E38CA9E0}" destId="{30ED6E49-8BDE-4161-84E2-BE8F829BACA9}" srcOrd="0" destOrd="0" presId="urn:microsoft.com/office/officeart/2005/8/layout/hProcess7"/>
    <dgm:cxn modelId="{8571BCF0-A49A-4AF9-A1FD-D19FC796AC54}" srcId="{7E19EB32-0962-4A8B-9E53-BA6FBA4FA399}" destId="{3BC88647-4CB3-4AA5-A40A-5669C493F2CD}" srcOrd="0" destOrd="0" parTransId="{28C16FC6-E68D-4D81-9133-6561A1DA02E0}" sibTransId="{F15D5E5A-6CF3-45E9-A61D-F371480A0710}"/>
    <dgm:cxn modelId="{07485B81-3425-4E46-91BE-0D135EA2B46F}" type="presOf" srcId="{96EB5066-CF17-43FC-805F-25F604033317}" destId="{84996AF0-91CE-4F78-A8CA-1D043A6CE3A9}" srcOrd="0" destOrd="0" presId="urn:microsoft.com/office/officeart/2005/8/layout/hProcess7"/>
    <dgm:cxn modelId="{7717DC1A-A514-4E9D-B910-80182A9175D7}" srcId="{03173622-BFBB-4116-9E80-655813B5CBC5}" destId="{EF623052-DF2E-4C38-9494-9A4D063CD1F7}" srcOrd="0" destOrd="0" parTransId="{8FDF6DD0-0551-4758-A81F-C79EC6E8E6B7}" sibTransId="{98A0B924-9185-4165-B512-2902CA5DCBB5}"/>
    <dgm:cxn modelId="{A002D80D-43A1-4676-B4CD-2B59C009731A}" srcId="{1F3F823D-7D0F-46F7-A673-DF79E38CA9E0}" destId="{96EB5066-CF17-43FC-805F-25F604033317}" srcOrd="0" destOrd="0" parTransId="{D4152690-F7EB-4342-881D-DA147C4E64EB}" sibTransId="{D602EFB8-2AEB-4916-8CD2-DE7752F1DA95}"/>
    <dgm:cxn modelId="{01F5A609-D874-43BD-BA9A-513A99AD2D82}" type="presOf" srcId="{7E19EB32-0962-4A8B-9E53-BA6FBA4FA399}" destId="{4F2AE5BF-AD98-4CCC-B491-235E1F7E304E}" srcOrd="0" destOrd="0" presId="urn:microsoft.com/office/officeart/2005/8/layout/hProcess7"/>
    <dgm:cxn modelId="{2844A79E-91A5-4DF7-B9C2-7570A783F672}" srcId="{A79E5AD7-B3FF-4BC9-B8D4-CD695320E8AB}" destId="{634B2FC3-993F-468E-981D-EF4B32353606}" srcOrd="0" destOrd="0" parTransId="{6CC6F041-F9A4-4926-B43B-C4A1BE6FBA79}" sibTransId="{9E1E378F-EEA2-47A9-B514-27CE3531BDAC}"/>
    <dgm:cxn modelId="{314B3892-8365-4E76-A675-1301D1B32FFE}" type="presParOf" srcId="{4E4A5E9C-8CDC-4FFB-9232-19ECF0CB831F}" destId="{C6692E1C-B9A5-478D-8585-3746899B2F7C}" srcOrd="0" destOrd="0" presId="urn:microsoft.com/office/officeart/2005/8/layout/hProcess7"/>
    <dgm:cxn modelId="{C6ABE3EA-3A1A-4096-A6F4-3656D9FA5ABB}" type="presParOf" srcId="{C6692E1C-B9A5-478D-8585-3746899B2F7C}" destId="{640A900E-279A-46BB-BC3E-782F6B24ED64}" srcOrd="0" destOrd="0" presId="urn:microsoft.com/office/officeart/2005/8/layout/hProcess7"/>
    <dgm:cxn modelId="{595CA497-8741-4D4C-8E74-0B3446892EFE}" type="presParOf" srcId="{C6692E1C-B9A5-478D-8585-3746899B2F7C}" destId="{AECB3958-C40D-4F3E-9374-7EA3E399A1D1}" srcOrd="1" destOrd="0" presId="urn:microsoft.com/office/officeart/2005/8/layout/hProcess7"/>
    <dgm:cxn modelId="{201E31B6-7550-46A3-9A51-55F365FBC58C}" type="presParOf" srcId="{C6692E1C-B9A5-478D-8585-3746899B2F7C}" destId="{48947EC6-B25D-42CE-993F-9DCF549B0D91}" srcOrd="2" destOrd="0" presId="urn:microsoft.com/office/officeart/2005/8/layout/hProcess7"/>
    <dgm:cxn modelId="{6FB6583B-C62C-49CF-9F25-9BAD1E3AFCCA}" type="presParOf" srcId="{4E4A5E9C-8CDC-4FFB-9232-19ECF0CB831F}" destId="{AC1FED93-C88C-4E0A-BC49-E5DC93DBED4A}" srcOrd="1" destOrd="0" presId="urn:microsoft.com/office/officeart/2005/8/layout/hProcess7"/>
    <dgm:cxn modelId="{23B17844-CFE3-4C95-ADB6-ED6D30E62CDD}" type="presParOf" srcId="{4E4A5E9C-8CDC-4FFB-9232-19ECF0CB831F}" destId="{70697FA4-3C41-4F10-A12E-9E7E04EA63F2}" srcOrd="2" destOrd="0" presId="urn:microsoft.com/office/officeart/2005/8/layout/hProcess7"/>
    <dgm:cxn modelId="{68F2BFFF-24E5-40FC-BDD7-31871CE8B6BB}" type="presParOf" srcId="{70697FA4-3C41-4F10-A12E-9E7E04EA63F2}" destId="{42856C4E-44BA-4DAD-B3DD-43BC7A5D4188}" srcOrd="0" destOrd="0" presId="urn:microsoft.com/office/officeart/2005/8/layout/hProcess7"/>
    <dgm:cxn modelId="{3CF74ECA-894C-479A-B3B8-CB911DA527E8}" type="presParOf" srcId="{70697FA4-3C41-4F10-A12E-9E7E04EA63F2}" destId="{74C29782-A97A-4984-829C-463DE7A69A2E}" srcOrd="1" destOrd="0" presId="urn:microsoft.com/office/officeart/2005/8/layout/hProcess7"/>
    <dgm:cxn modelId="{7BD79EE5-5676-4584-8E64-7E8A9E59A30D}" type="presParOf" srcId="{70697FA4-3C41-4F10-A12E-9E7E04EA63F2}" destId="{288220C7-ED62-47AA-B985-314E366C4D60}" srcOrd="2" destOrd="0" presId="urn:microsoft.com/office/officeart/2005/8/layout/hProcess7"/>
    <dgm:cxn modelId="{8FB2FEDB-EA23-49D5-B2A3-D2A7D888FB6F}" type="presParOf" srcId="{4E4A5E9C-8CDC-4FFB-9232-19ECF0CB831F}" destId="{858AB250-D9F1-4AD9-8CF3-8DEF956A883D}" srcOrd="3" destOrd="0" presId="urn:microsoft.com/office/officeart/2005/8/layout/hProcess7"/>
    <dgm:cxn modelId="{DEF5E283-CFCF-4E93-A6FD-28FA5B38CB88}" type="presParOf" srcId="{4E4A5E9C-8CDC-4FFB-9232-19ECF0CB831F}" destId="{B5BC0453-FA41-4018-A31B-7D7C63F1F74D}" srcOrd="4" destOrd="0" presId="urn:microsoft.com/office/officeart/2005/8/layout/hProcess7"/>
    <dgm:cxn modelId="{28240294-C5EA-45E5-9482-E87A57142A98}" type="presParOf" srcId="{B5BC0453-FA41-4018-A31B-7D7C63F1F74D}" destId="{4F2AE5BF-AD98-4CCC-B491-235E1F7E304E}" srcOrd="0" destOrd="0" presId="urn:microsoft.com/office/officeart/2005/8/layout/hProcess7"/>
    <dgm:cxn modelId="{82D7F26D-E5A6-4554-B535-D39CD2B07DB3}" type="presParOf" srcId="{B5BC0453-FA41-4018-A31B-7D7C63F1F74D}" destId="{711C0E15-D75A-4C04-829F-7F236DAE62B6}" srcOrd="1" destOrd="0" presId="urn:microsoft.com/office/officeart/2005/8/layout/hProcess7"/>
    <dgm:cxn modelId="{416A5F27-5A52-4D51-93D8-A957619D75E9}" type="presParOf" srcId="{B5BC0453-FA41-4018-A31B-7D7C63F1F74D}" destId="{8079B60A-D339-4BCE-B49E-9CE3D410CEF0}" srcOrd="2" destOrd="0" presId="urn:microsoft.com/office/officeart/2005/8/layout/hProcess7"/>
    <dgm:cxn modelId="{F19FD508-B0F4-41EB-A049-047301758DB5}" type="presParOf" srcId="{4E4A5E9C-8CDC-4FFB-9232-19ECF0CB831F}" destId="{B9EF5A70-C63C-4E77-A80E-1845CEB51514}" srcOrd="5" destOrd="0" presId="urn:microsoft.com/office/officeart/2005/8/layout/hProcess7"/>
    <dgm:cxn modelId="{BA282454-C41D-470F-BE45-C5DCAAC73E5A}" type="presParOf" srcId="{4E4A5E9C-8CDC-4FFB-9232-19ECF0CB831F}" destId="{2904D3BD-9091-4C3F-A54D-996C5450C5F3}" srcOrd="6" destOrd="0" presId="urn:microsoft.com/office/officeart/2005/8/layout/hProcess7"/>
    <dgm:cxn modelId="{48ADDAE9-824F-4281-B799-230532937D63}" type="presParOf" srcId="{2904D3BD-9091-4C3F-A54D-996C5450C5F3}" destId="{C5BD2936-45A0-4A8B-BB6B-9D9820071619}" srcOrd="0" destOrd="0" presId="urn:microsoft.com/office/officeart/2005/8/layout/hProcess7"/>
    <dgm:cxn modelId="{93739A26-BBBE-4084-A1DA-48519C92E750}" type="presParOf" srcId="{2904D3BD-9091-4C3F-A54D-996C5450C5F3}" destId="{228A255B-2563-45E5-9CB3-EFCED537B088}" srcOrd="1" destOrd="0" presId="urn:microsoft.com/office/officeart/2005/8/layout/hProcess7"/>
    <dgm:cxn modelId="{6514E3C5-5D76-4CCF-98C6-21F7AEC6F8B5}" type="presParOf" srcId="{2904D3BD-9091-4C3F-A54D-996C5450C5F3}" destId="{FDC748DF-BEBF-4B82-AC62-EF37F3183781}" srcOrd="2" destOrd="0" presId="urn:microsoft.com/office/officeart/2005/8/layout/hProcess7"/>
    <dgm:cxn modelId="{8198779E-A1F1-4D50-A595-4AB5544352C5}" type="presParOf" srcId="{4E4A5E9C-8CDC-4FFB-9232-19ECF0CB831F}" destId="{11D98E45-2AED-4216-AD20-DA194761B320}" srcOrd="7" destOrd="0" presId="urn:microsoft.com/office/officeart/2005/8/layout/hProcess7"/>
    <dgm:cxn modelId="{17664410-D008-4EDF-83D3-C289EB9BC738}" type="presParOf" srcId="{4E4A5E9C-8CDC-4FFB-9232-19ECF0CB831F}" destId="{B059A23D-AB2E-4C96-8B0B-B5DB4843E8B4}" srcOrd="8" destOrd="0" presId="urn:microsoft.com/office/officeart/2005/8/layout/hProcess7"/>
    <dgm:cxn modelId="{AB810B5C-B047-400B-B937-8CA9EED305D6}" type="presParOf" srcId="{B059A23D-AB2E-4C96-8B0B-B5DB4843E8B4}" destId="{C525706E-CE83-4DDD-93BE-FD942DFA7E21}" srcOrd="0" destOrd="0" presId="urn:microsoft.com/office/officeart/2005/8/layout/hProcess7"/>
    <dgm:cxn modelId="{5CC2B088-C2CA-4280-8866-903B829A9893}" type="presParOf" srcId="{B059A23D-AB2E-4C96-8B0B-B5DB4843E8B4}" destId="{F8B9A203-F8BB-4BDB-B7AB-FA5D8D8A6286}" srcOrd="1" destOrd="0" presId="urn:microsoft.com/office/officeart/2005/8/layout/hProcess7"/>
    <dgm:cxn modelId="{77D617C6-0333-4139-8F54-38003C053679}" type="presParOf" srcId="{B059A23D-AB2E-4C96-8B0B-B5DB4843E8B4}" destId="{E1CA8313-7526-4E5B-8D91-57BB1A8F0B99}" srcOrd="2" destOrd="0" presId="urn:microsoft.com/office/officeart/2005/8/layout/hProcess7"/>
    <dgm:cxn modelId="{115832B9-A84F-4301-ADFE-CF31B2873F6D}" type="presParOf" srcId="{4E4A5E9C-8CDC-4FFB-9232-19ECF0CB831F}" destId="{191712CD-FD3E-4648-8064-E7DB6A8BFD4D}" srcOrd="9" destOrd="0" presId="urn:microsoft.com/office/officeart/2005/8/layout/hProcess7"/>
    <dgm:cxn modelId="{3E4F0C8B-FAAB-4076-B8C0-0641CE9A7A95}" type="presParOf" srcId="{4E4A5E9C-8CDC-4FFB-9232-19ECF0CB831F}" destId="{84D1F76F-206A-4A94-AA02-6B43B49C545D}" srcOrd="10" destOrd="0" presId="urn:microsoft.com/office/officeart/2005/8/layout/hProcess7"/>
    <dgm:cxn modelId="{7CBB9445-76F2-47FB-B5B2-9247C4337B30}" type="presParOf" srcId="{84D1F76F-206A-4A94-AA02-6B43B49C545D}" destId="{DB38F265-4879-46B9-9EF6-D318EDD5EE01}" srcOrd="0" destOrd="0" presId="urn:microsoft.com/office/officeart/2005/8/layout/hProcess7"/>
    <dgm:cxn modelId="{0296F513-1DEB-4DBF-82B7-04FB04D2CB4C}" type="presParOf" srcId="{84D1F76F-206A-4A94-AA02-6B43B49C545D}" destId="{69B7FEFA-F72E-4833-9A85-4A82BD130F71}" srcOrd="1" destOrd="0" presId="urn:microsoft.com/office/officeart/2005/8/layout/hProcess7"/>
    <dgm:cxn modelId="{B12AE444-8C81-4537-AECD-39BC763324B5}" type="presParOf" srcId="{84D1F76F-206A-4A94-AA02-6B43B49C545D}" destId="{9D81841F-3BD3-4756-96C3-FD00A7FF1E0F}" srcOrd="2" destOrd="0" presId="urn:microsoft.com/office/officeart/2005/8/layout/hProcess7"/>
    <dgm:cxn modelId="{CBB7F64C-702C-4B16-8B13-30004FDDADF9}" type="presParOf" srcId="{4E4A5E9C-8CDC-4FFB-9232-19ECF0CB831F}" destId="{2342B2D9-1517-4CD5-BB64-2EC53AAED21D}" srcOrd="11" destOrd="0" presId="urn:microsoft.com/office/officeart/2005/8/layout/hProcess7"/>
    <dgm:cxn modelId="{FC1B8CBC-E276-44BB-A73A-F73F50B6214B}" type="presParOf" srcId="{4E4A5E9C-8CDC-4FFB-9232-19ECF0CB831F}" destId="{8865BA5C-FDE1-4686-B831-09CA19FFF5CF}" srcOrd="12" destOrd="0" presId="urn:microsoft.com/office/officeart/2005/8/layout/hProcess7"/>
    <dgm:cxn modelId="{7193A607-98D4-4530-B5AF-A97EB33CA6C0}" type="presParOf" srcId="{8865BA5C-FDE1-4686-B831-09CA19FFF5CF}" destId="{30ED6E49-8BDE-4161-84E2-BE8F829BACA9}" srcOrd="0" destOrd="0" presId="urn:microsoft.com/office/officeart/2005/8/layout/hProcess7"/>
    <dgm:cxn modelId="{165B682B-DDD3-4455-B145-54F0333445BE}" type="presParOf" srcId="{8865BA5C-FDE1-4686-B831-09CA19FFF5CF}" destId="{F181FE7F-58F5-4C64-B91B-98A635D53D96}" srcOrd="1" destOrd="0" presId="urn:microsoft.com/office/officeart/2005/8/layout/hProcess7"/>
    <dgm:cxn modelId="{4F6383AA-DF1D-424B-9FC9-5A7A160EAE02}" type="presParOf" srcId="{8865BA5C-FDE1-4686-B831-09CA19FFF5CF}" destId="{84996AF0-91CE-4F78-A8CA-1D043A6CE3A9}" srcOrd="2" destOrd="0" presId="urn:microsoft.com/office/officeart/2005/8/layout/hProcess7"/>
  </dgm:cxnLst>
  <dgm:bg/>
  <dgm:whole>
    <a:effectLst>
      <a:reflection blurRad="6350" stA="52000" endA="300" endPos="35000" dir="5400000" sy="-100000" algn="bl" rotWithShape="0"/>
    </a:effectLst>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EF16FC5-29C4-41FB-8EA8-3C8D12E25040}" type="doc">
      <dgm:prSet loTypeId="urn:microsoft.com/office/officeart/2005/8/layout/hProcess7" loCatId="process" qsTypeId="urn:microsoft.com/office/officeart/2005/8/quickstyle/simple1" qsCatId="simple" csTypeId="urn:microsoft.com/office/officeart/2005/8/colors/accent1_4" csCatId="accent1" phldr="1"/>
      <dgm:spPr/>
      <dgm:t>
        <a:bodyPr/>
        <a:lstStyle/>
        <a:p>
          <a:pPr rtl="1"/>
          <a:endParaRPr lang="ar-EG"/>
        </a:p>
      </dgm:t>
    </dgm:pt>
    <dgm:pt modelId="{03173622-BFBB-4116-9E80-655813B5CBC5}">
      <dgm:prSet phldrT="[Text]" custT="1"/>
      <dgm:spPr>
        <a:scene3d>
          <a:camera prst="orthographicFront">
            <a:rot lat="0" lon="0" rev="0"/>
          </a:camera>
          <a:lightRig rig="glow" dir="t">
            <a:rot lat="0" lon="0" rev="4800000"/>
          </a:lightRig>
        </a:scene3d>
        <a:sp3d prstMaterial="matte">
          <a:bevelT w="127000" h="63500"/>
        </a:sp3d>
      </dgm:spPr>
      <dgm:t>
        <a:bodyPr/>
        <a:lstStyle/>
        <a:p>
          <a:pPr algn="r" rtl="1"/>
          <a:r>
            <a:rPr lang="ar-EG" sz="2000" dirty="0">
              <a:latin typeface="Traditional Arabic" pitchFamily="18" charset="-78"/>
              <a:cs typeface="Traditional Arabic" pitchFamily="18" charset="-78"/>
            </a:rPr>
            <a:t> </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985D159-9022-4754-823E-B96635E6B7D5}" type="parTrans" cxnId="{E069FFE1-AD05-4382-B7F0-FC3F3019530F}">
      <dgm:prSet/>
      <dgm:spPr/>
      <dgm:t>
        <a:bodyPr/>
        <a:lstStyle/>
        <a:p>
          <a:pPr rtl="1"/>
          <a:endParaRPr lang="ar-EG">
            <a:latin typeface="Traditional Arabic" pitchFamily="18" charset="-78"/>
            <a:cs typeface="Traditional Arabic" pitchFamily="18" charset="-78"/>
          </a:endParaRPr>
        </a:p>
      </dgm:t>
    </dgm:pt>
    <dgm:pt modelId="{4A719AE4-A850-4A56-AC6F-2BEF790D90FF}" type="sibTrans" cxnId="{E069FFE1-AD05-4382-B7F0-FC3F3019530F}">
      <dgm:prSet/>
      <dgm:spPr/>
      <dgm:t>
        <a:bodyPr/>
        <a:lstStyle/>
        <a:p>
          <a:pPr rtl="1"/>
          <a:endParaRPr lang="ar-EG">
            <a:latin typeface="Traditional Arabic" pitchFamily="18" charset="-78"/>
            <a:cs typeface="Traditional Arabic" pitchFamily="18" charset="-78"/>
          </a:endParaRPr>
        </a:p>
      </dgm:t>
    </dgm:pt>
    <dgm:pt modelId="{EF623052-DF2E-4C38-9494-9A4D063CD1F7}">
      <dgm:prSet phldrT="[Text]" custT="1"/>
      <dgm:spPr/>
      <dgm:t>
        <a:bodyPr/>
        <a:lstStyle/>
        <a:p>
          <a:pPr algn="r" rtl="1"/>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تحقيق مبدأ التعاون بين العاملين </a:t>
          </a:r>
        </a:p>
      </dgm:t>
    </dgm:pt>
    <dgm:pt modelId="{8FDF6DD0-0551-4758-A81F-C79EC6E8E6B7}" type="parTrans" cxnId="{7717DC1A-A514-4E9D-B910-80182A9175D7}">
      <dgm:prSet/>
      <dgm:spPr/>
      <dgm:t>
        <a:bodyPr/>
        <a:lstStyle/>
        <a:p>
          <a:pPr rtl="1"/>
          <a:endParaRPr lang="ar-EG">
            <a:latin typeface="Traditional Arabic" pitchFamily="18" charset="-78"/>
            <a:cs typeface="Traditional Arabic" pitchFamily="18" charset="-78"/>
          </a:endParaRPr>
        </a:p>
      </dgm:t>
    </dgm:pt>
    <dgm:pt modelId="{98A0B924-9185-4165-B512-2902CA5DCBB5}" type="sibTrans" cxnId="{7717DC1A-A514-4E9D-B910-80182A9175D7}">
      <dgm:prSet/>
      <dgm:spPr/>
      <dgm:t>
        <a:bodyPr/>
        <a:lstStyle/>
        <a:p>
          <a:pPr rtl="1"/>
          <a:endParaRPr lang="ar-EG">
            <a:latin typeface="Traditional Arabic" pitchFamily="18" charset="-78"/>
            <a:cs typeface="Traditional Arabic" pitchFamily="18" charset="-78"/>
          </a:endParaRPr>
        </a:p>
      </dgm:t>
    </dgm:pt>
    <dgm:pt modelId="{7E19EB32-0962-4A8B-9E53-BA6FBA4FA399}">
      <dgm:prSet phldrT="[Text]" custT="1"/>
      <dgm:spPr>
        <a:scene3d>
          <a:camera prst="orthographicFront">
            <a:rot lat="0" lon="0" rev="0"/>
          </a:camera>
          <a:lightRig rig="glow" dir="t">
            <a:rot lat="0" lon="0" rev="4800000"/>
          </a:lightRig>
        </a:scene3d>
        <a:sp3d prstMaterial="matte">
          <a:bevelT w="127000" h="63500"/>
        </a:sp3d>
      </dgm:spPr>
      <dgm:t>
        <a:bodyPr/>
        <a:lstStyle/>
        <a:p>
          <a:pPr algn="ctr" rtl="1"/>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B18D3DF5-660C-479B-800F-29E802477E31}" type="parTrans" cxnId="{20A19A93-6BB7-4EF9-BA9E-B84008D7B037}">
      <dgm:prSet/>
      <dgm:spPr/>
      <dgm:t>
        <a:bodyPr/>
        <a:lstStyle/>
        <a:p>
          <a:pPr rtl="1"/>
          <a:endParaRPr lang="ar-EG">
            <a:latin typeface="Traditional Arabic" pitchFamily="18" charset="-78"/>
            <a:cs typeface="Traditional Arabic" pitchFamily="18" charset="-78"/>
          </a:endParaRPr>
        </a:p>
      </dgm:t>
    </dgm:pt>
    <dgm:pt modelId="{CE330FB2-180A-4B01-821B-40062F68EE5D}" type="sibTrans" cxnId="{20A19A93-6BB7-4EF9-BA9E-B84008D7B037}">
      <dgm:prSet/>
      <dgm:spPr/>
      <dgm:t>
        <a:bodyPr/>
        <a:lstStyle/>
        <a:p>
          <a:pPr rtl="1"/>
          <a:endParaRPr lang="ar-EG">
            <a:latin typeface="Traditional Arabic" pitchFamily="18" charset="-78"/>
            <a:cs typeface="Traditional Arabic" pitchFamily="18" charset="-78"/>
          </a:endParaRPr>
        </a:p>
      </dgm:t>
    </dgm:pt>
    <dgm:pt modelId="{3BC88647-4CB3-4AA5-A40A-5669C493F2CD}">
      <dgm:prSet phldrT="[Text]" custT="1"/>
      <dgm:spPr/>
      <dgm:t>
        <a:bodyPr/>
        <a:lstStyle/>
        <a:p>
          <a:pPr algn="r" rtl="1"/>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تحقيق</a:t>
          </a:r>
        </a:p>
        <a:p>
          <a:pPr algn="r" rtl="1"/>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 زيادة الإنتاج </a:t>
          </a:r>
        </a:p>
      </dgm:t>
    </dgm:pt>
    <dgm:pt modelId="{28C16FC6-E68D-4D81-9133-6561A1DA02E0}" type="parTrans" cxnId="{8571BCF0-A49A-4AF9-A1FD-D19FC796AC54}">
      <dgm:prSet/>
      <dgm:spPr/>
      <dgm:t>
        <a:bodyPr/>
        <a:lstStyle/>
        <a:p>
          <a:pPr rtl="1"/>
          <a:endParaRPr lang="ar-EG">
            <a:latin typeface="Traditional Arabic" pitchFamily="18" charset="-78"/>
            <a:cs typeface="Traditional Arabic" pitchFamily="18" charset="-78"/>
          </a:endParaRPr>
        </a:p>
      </dgm:t>
    </dgm:pt>
    <dgm:pt modelId="{F15D5E5A-6CF3-45E9-A61D-F371480A0710}" type="sibTrans" cxnId="{8571BCF0-A49A-4AF9-A1FD-D19FC796AC54}">
      <dgm:prSet/>
      <dgm:spPr/>
      <dgm:t>
        <a:bodyPr/>
        <a:lstStyle/>
        <a:p>
          <a:pPr rtl="1"/>
          <a:endParaRPr lang="ar-EG">
            <a:latin typeface="Traditional Arabic" pitchFamily="18" charset="-78"/>
            <a:cs typeface="Traditional Arabic" pitchFamily="18" charset="-78"/>
          </a:endParaRPr>
        </a:p>
      </dgm:t>
    </dgm:pt>
    <dgm:pt modelId="{A79E5AD7-B3FF-4BC9-B8D4-CD695320E8AB}">
      <dgm:prSet phldrT="[Text]" custT="1"/>
      <dgm:spPr>
        <a:scene3d>
          <a:camera prst="orthographicFront">
            <a:rot lat="0" lon="0" rev="0"/>
          </a:camera>
          <a:lightRig rig="glow" dir="t">
            <a:rot lat="0" lon="0" rev="4800000"/>
          </a:lightRig>
        </a:scene3d>
        <a:sp3d prstMaterial="matte">
          <a:bevelT w="127000" h="63500"/>
        </a:sp3d>
      </dgm:spPr>
      <dgm:t>
        <a:bodyPr/>
        <a:lstStyle/>
        <a:p>
          <a:pPr algn="ctr" rtl="1"/>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51423946-FBAC-42EF-A824-B8B86FEB9091}" type="parTrans" cxnId="{28012AD8-0217-4721-9482-341FD835C70B}">
      <dgm:prSet/>
      <dgm:spPr/>
      <dgm:t>
        <a:bodyPr/>
        <a:lstStyle/>
        <a:p>
          <a:pPr rtl="1"/>
          <a:endParaRPr lang="ar-EG">
            <a:latin typeface="Traditional Arabic" pitchFamily="18" charset="-78"/>
            <a:cs typeface="Traditional Arabic" pitchFamily="18" charset="-78"/>
          </a:endParaRPr>
        </a:p>
      </dgm:t>
    </dgm:pt>
    <dgm:pt modelId="{A2232E53-B9EE-4AF1-B8A8-C4CF028BAA76}" type="sibTrans" cxnId="{28012AD8-0217-4721-9482-341FD835C70B}">
      <dgm:prSet/>
      <dgm:spPr/>
      <dgm:t>
        <a:bodyPr/>
        <a:lstStyle/>
        <a:p>
          <a:pPr rtl="1"/>
          <a:endParaRPr lang="ar-EG">
            <a:latin typeface="Traditional Arabic" pitchFamily="18" charset="-78"/>
            <a:cs typeface="Traditional Arabic" pitchFamily="18" charset="-78"/>
          </a:endParaRPr>
        </a:p>
      </dgm:t>
    </dgm:pt>
    <dgm:pt modelId="{634B2FC3-993F-468E-981D-EF4B32353606}">
      <dgm:prSet phldrT="[Text]" custT="1"/>
      <dgm:spPr/>
      <dgm:t>
        <a:bodyPr/>
        <a:lstStyle/>
        <a:p>
          <a:pPr algn="ct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تحقيق الإشباع للحاجات المتنوعة للأفراد </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CC6F041-F9A4-4926-B43B-C4A1BE6FBA79}" type="parTrans" cxnId="{2844A79E-91A5-4DF7-B9C2-7570A783F672}">
      <dgm:prSet/>
      <dgm:spPr/>
      <dgm:t>
        <a:bodyPr/>
        <a:lstStyle/>
        <a:p>
          <a:pPr rtl="1"/>
          <a:endParaRPr lang="ar-EG">
            <a:latin typeface="Traditional Arabic" pitchFamily="18" charset="-78"/>
            <a:cs typeface="Traditional Arabic" pitchFamily="18" charset="-78"/>
          </a:endParaRPr>
        </a:p>
      </dgm:t>
    </dgm:pt>
    <dgm:pt modelId="{9E1E378F-EEA2-47A9-B514-27CE3531BDAC}" type="sibTrans" cxnId="{2844A79E-91A5-4DF7-B9C2-7570A783F672}">
      <dgm:prSet/>
      <dgm:spPr/>
      <dgm:t>
        <a:bodyPr/>
        <a:lstStyle/>
        <a:p>
          <a:pPr rtl="1"/>
          <a:endParaRPr lang="ar-EG">
            <a:latin typeface="Traditional Arabic" pitchFamily="18" charset="-78"/>
            <a:cs typeface="Traditional Arabic" pitchFamily="18" charset="-78"/>
          </a:endParaRPr>
        </a:p>
      </dgm:t>
    </dgm:pt>
    <dgm:pt modelId="{85AEA0C3-2594-4B02-9480-7B1548DC748F}">
      <dgm:prSet phldrT="[Text]" custT="1"/>
      <dgm:spPr/>
      <dgm:t>
        <a:bodyPr/>
        <a:lstStyle/>
        <a:p>
          <a:pPr algn="ct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تحقيق المعنوية العالية </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24F6231-26C2-4658-86EB-87AA4CB05EC5}" type="parTrans" cxnId="{928209DE-9974-414C-90F6-71B7B24F538C}">
      <dgm:prSet/>
      <dgm:spPr/>
      <dgm:t>
        <a:bodyPr/>
        <a:lstStyle/>
        <a:p>
          <a:pPr rtl="1"/>
          <a:endParaRPr lang="ar-EG">
            <a:latin typeface="Traditional Arabic" pitchFamily="18" charset="-78"/>
            <a:cs typeface="Traditional Arabic" pitchFamily="18" charset="-78"/>
          </a:endParaRPr>
        </a:p>
      </dgm:t>
    </dgm:pt>
    <dgm:pt modelId="{FFC65C35-5CFE-4F75-9EFC-C6D45B8973DE}" type="sibTrans" cxnId="{928209DE-9974-414C-90F6-71B7B24F538C}">
      <dgm:prSet/>
      <dgm:spPr/>
      <dgm:t>
        <a:bodyPr/>
        <a:lstStyle/>
        <a:p>
          <a:pPr rtl="1"/>
          <a:endParaRPr lang="ar-EG">
            <a:latin typeface="Traditional Arabic" pitchFamily="18" charset="-78"/>
            <a:cs typeface="Traditional Arabic" pitchFamily="18" charset="-78"/>
          </a:endParaRPr>
        </a:p>
      </dgm:t>
    </dgm:pt>
    <dgm:pt modelId="{36AEE7FD-F06B-4133-85B0-3407DF53B4F1}">
      <dgm:prSet phldrT="[Text]" custT="1"/>
      <dgm:spPr>
        <a:scene3d>
          <a:camera prst="orthographicFront">
            <a:rot lat="0" lon="0" rev="0"/>
          </a:camera>
          <a:lightRig rig="glow" dir="t">
            <a:rot lat="0" lon="0" rev="4800000"/>
          </a:lightRig>
        </a:scene3d>
        <a:sp3d prstMaterial="matte">
          <a:bevelT w="127000" h="63500"/>
        </a:sp3d>
      </dgm:spPr>
      <dgm:t>
        <a:bodyPr/>
        <a:lstStyle/>
        <a:p>
          <a:pPr algn="ctr" rtl="1"/>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459A5B17-83DB-4E42-9FF4-06DCEF8B149D}" type="parTrans" cxnId="{70D5DB61-1109-4857-8AC6-F760E16DD0D7}">
      <dgm:prSet/>
      <dgm:spPr/>
      <dgm:t>
        <a:bodyPr/>
        <a:lstStyle/>
        <a:p>
          <a:pPr rtl="1"/>
          <a:endParaRPr lang="ar-EG">
            <a:latin typeface="Traditional Arabic" pitchFamily="18" charset="-78"/>
            <a:cs typeface="Traditional Arabic" pitchFamily="18" charset="-78"/>
          </a:endParaRPr>
        </a:p>
      </dgm:t>
    </dgm:pt>
    <dgm:pt modelId="{FA6FFAB4-6E0C-46E2-8C07-010E8EDF161A}" type="sibTrans" cxnId="{70D5DB61-1109-4857-8AC6-F760E16DD0D7}">
      <dgm:prSet/>
      <dgm:spPr/>
      <dgm:t>
        <a:bodyPr/>
        <a:lstStyle/>
        <a:p>
          <a:pPr rtl="1"/>
          <a:endParaRPr lang="ar-EG">
            <a:latin typeface="Traditional Arabic" pitchFamily="18" charset="-78"/>
            <a:cs typeface="Traditional Arabic" pitchFamily="18" charset="-78"/>
          </a:endParaRPr>
        </a:p>
      </dgm:t>
    </dgm:pt>
    <dgm:pt modelId="{4E4A5E9C-8CDC-4FFB-9232-19ECF0CB831F}" type="pres">
      <dgm:prSet presAssocID="{3EF16FC5-29C4-41FB-8EA8-3C8D12E25040}" presName="Name0" presStyleCnt="0">
        <dgm:presLayoutVars>
          <dgm:dir val="rev"/>
          <dgm:animLvl val="lvl"/>
          <dgm:resizeHandles val="exact"/>
        </dgm:presLayoutVars>
      </dgm:prSet>
      <dgm:spPr/>
      <dgm:t>
        <a:bodyPr/>
        <a:lstStyle/>
        <a:p>
          <a:endParaRPr lang="en-US"/>
        </a:p>
      </dgm:t>
    </dgm:pt>
    <dgm:pt modelId="{C6692E1C-B9A5-478D-8585-3746899B2F7C}" type="pres">
      <dgm:prSet presAssocID="{03173622-BFBB-4116-9E80-655813B5CBC5}" presName="compositeNode" presStyleCnt="0">
        <dgm:presLayoutVars>
          <dgm:bulletEnabled val="1"/>
        </dgm:presLayoutVars>
      </dgm:prSet>
      <dgm:spPr/>
    </dgm:pt>
    <dgm:pt modelId="{640A900E-279A-46BB-BC3E-782F6B24ED64}" type="pres">
      <dgm:prSet presAssocID="{03173622-BFBB-4116-9E80-655813B5CBC5}" presName="bgRect" presStyleLbl="node1" presStyleIdx="0" presStyleCnt="4"/>
      <dgm:spPr/>
      <dgm:t>
        <a:bodyPr/>
        <a:lstStyle/>
        <a:p>
          <a:endParaRPr lang="en-US"/>
        </a:p>
      </dgm:t>
    </dgm:pt>
    <dgm:pt modelId="{AECB3958-C40D-4F3E-9374-7EA3E399A1D1}" type="pres">
      <dgm:prSet presAssocID="{03173622-BFBB-4116-9E80-655813B5CBC5}" presName="parentNode" presStyleLbl="node1" presStyleIdx="0" presStyleCnt="4">
        <dgm:presLayoutVars>
          <dgm:chMax val="0"/>
          <dgm:bulletEnabled val="1"/>
        </dgm:presLayoutVars>
      </dgm:prSet>
      <dgm:spPr/>
      <dgm:t>
        <a:bodyPr/>
        <a:lstStyle/>
        <a:p>
          <a:endParaRPr lang="en-US"/>
        </a:p>
      </dgm:t>
    </dgm:pt>
    <dgm:pt modelId="{48947EC6-B25D-42CE-993F-9DCF549B0D91}" type="pres">
      <dgm:prSet presAssocID="{03173622-BFBB-4116-9E80-655813B5CBC5}" presName="childNode" presStyleLbl="node1" presStyleIdx="0" presStyleCnt="4">
        <dgm:presLayoutVars>
          <dgm:bulletEnabled val="1"/>
        </dgm:presLayoutVars>
      </dgm:prSet>
      <dgm:spPr/>
      <dgm:t>
        <a:bodyPr/>
        <a:lstStyle/>
        <a:p>
          <a:endParaRPr lang="en-US"/>
        </a:p>
      </dgm:t>
    </dgm:pt>
    <dgm:pt modelId="{AC1FED93-C88C-4E0A-BC49-E5DC93DBED4A}" type="pres">
      <dgm:prSet presAssocID="{4A719AE4-A850-4A56-AC6F-2BEF790D90FF}" presName="hSp" presStyleCnt="0"/>
      <dgm:spPr/>
    </dgm:pt>
    <dgm:pt modelId="{70697FA4-3C41-4F10-A12E-9E7E04EA63F2}" type="pres">
      <dgm:prSet presAssocID="{4A719AE4-A850-4A56-AC6F-2BEF790D90FF}" presName="vProcSp" presStyleCnt="0"/>
      <dgm:spPr/>
    </dgm:pt>
    <dgm:pt modelId="{42856C4E-44BA-4DAD-B3DD-43BC7A5D4188}" type="pres">
      <dgm:prSet presAssocID="{4A719AE4-A850-4A56-AC6F-2BEF790D90FF}" presName="vSp1" presStyleCnt="0"/>
      <dgm:spPr/>
    </dgm:pt>
    <dgm:pt modelId="{74C29782-A97A-4984-829C-463DE7A69A2E}" type="pres">
      <dgm:prSet presAssocID="{4A719AE4-A850-4A56-AC6F-2BEF790D90FF}" presName="simulatedConn" presStyleLbl="solidFgAcc1" presStyleIdx="0" presStyleCnt="3"/>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288220C7-ED62-47AA-B985-314E366C4D60}" type="pres">
      <dgm:prSet presAssocID="{4A719AE4-A850-4A56-AC6F-2BEF790D90FF}" presName="vSp2" presStyleCnt="0"/>
      <dgm:spPr/>
    </dgm:pt>
    <dgm:pt modelId="{858AB250-D9F1-4AD9-8CF3-8DEF956A883D}" type="pres">
      <dgm:prSet presAssocID="{4A719AE4-A850-4A56-AC6F-2BEF790D90FF}" presName="sibTrans" presStyleCnt="0"/>
      <dgm:spPr/>
    </dgm:pt>
    <dgm:pt modelId="{B5BC0453-FA41-4018-A31B-7D7C63F1F74D}" type="pres">
      <dgm:prSet presAssocID="{7E19EB32-0962-4A8B-9E53-BA6FBA4FA399}" presName="compositeNode" presStyleCnt="0">
        <dgm:presLayoutVars>
          <dgm:bulletEnabled val="1"/>
        </dgm:presLayoutVars>
      </dgm:prSet>
      <dgm:spPr/>
    </dgm:pt>
    <dgm:pt modelId="{4F2AE5BF-AD98-4CCC-B491-235E1F7E304E}" type="pres">
      <dgm:prSet presAssocID="{7E19EB32-0962-4A8B-9E53-BA6FBA4FA399}" presName="bgRect" presStyleLbl="node1" presStyleIdx="1" presStyleCnt="4" custLinFactNeighborX="-403" custLinFactNeighborY="1584"/>
      <dgm:spPr/>
      <dgm:t>
        <a:bodyPr/>
        <a:lstStyle/>
        <a:p>
          <a:endParaRPr lang="en-US"/>
        </a:p>
      </dgm:t>
    </dgm:pt>
    <dgm:pt modelId="{711C0E15-D75A-4C04-829F-7F236DAE62B6}" type="pres">
      <dgm:prSet presAssocID="{7E19EB32-0962-4A8B-9E53-BA6FBA4FA399}" presName="parentNode" presStyleLbl="node1" presStyleIdx="1" presStyleCnt="4">
        <dgm:presLayoutVars>
          <dgm:chMax val="0"/>
          <dgm:bulletEnabled val="1"/>
        </dgm:presLayoutVars>
      </dgm:prSet>
      <dgm:spPr/>
      <dgm:t>
        <a:bodyPr/>
        <a:lstStyle/>
        <a:p>
          <a:endParaRPr lang="en-US"/>
        </a:p>
      </dgm:t>
    </dgm:pt>
    <dgm:pt modelId="{8079B60A-D339-4BCE-B49E-9CE3D410CEF0}" type="pres">
      <dgm:prSet presAssocID="{7E19EB32-0962-4A8B-9E53-BA6FBA4FA399}" presName="childNode" presStyleLbl="node1" presStyleIdx="1" presStyleCnt="4">
        <dgm:presLayoutVars>
          <dgm:bulletEnabled val="1"/>
        </dgm:presLayoutVars>
      </dgm:prSet>
      <dgm:spPr/>
      <dgm:t>
        <a:bodyPr/>
        <a:lstStyle/>
        <a:p>
          <a:endParaRPr lang="en-US"/>
        </a:p>
      </dgm:t>
    </dgm:pt>
    <dgm:pt modelId="{B9EF5A70-C63C-4E77-A80E-1845CEB51514}" type="pres">
      <dgm:prSet presAssocID="{CE330FB2-180A-4B01-821B-40062F68EE5D}" presName="hSp" presStyleCnt="0"/>
      <dgm:spPr/>
    </dgm:pt>
    <dgm:pt modelId="{2904D3BD-9091-4C3F-A54D-996C5450C5F3}" type="pres">
      <dgm:prSet presAssocID="{CE330FB2-180A-4B01-821B-40062F68EE5D}" presName="vProcSp" presStyleCnt="0"/>
      <dgm:spPr/>
    </dgm:pt>
    <dgm:pt modelId="{C5BD2936-45A0-4A8B-BB6B-9D9820071619}" type="pres">
      <dgm:prSet presAssocID="{CE330FB2-180A-4B01-821B-40062F68EE5D}" presName="vSp1" presStyleCnt="0"/>
      <dgm:spPr/>
    </dgm:pt>
    <dgm:pt modelId="{228A255B-2563-45E5-9CB3-EFCED537B088}" type="pres">
      <dgm:prSet presAssocID="{CE330FB2-180A-4B01-821B-40062F68EE5D}" presName="simulatedConn" presStyleLbl="solidFgAcc1" presStyleIdx="1" presStyleCnt="3"/>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FDC748DF-BEBF-4B82-AC62-EF37F3183781}" type="pres">
      <dgm:prSet presAssocID="{CE330FB2-180A-4B01-821B-40062F68EE5D}" presName="vSp2" presStyleCnt="0"/>
      <dgm:spPr/>
    </dgm:pt>
    <dgm:pt modelId="{11D98E45-2AED-4216-AD20-DA194761B320}" type="pres">
      <dgm:prSet presAssocID="{CE330FB2-180A-4B01-821B-40062F68EE5D}" presName="sibTrans" presStyleCnt="0"/>
      <dgm:spPr/>
    </dgm:pt>
    <dgm:pt modelId="{B059A23D-AB2E-4C96-8B0B-B5DB4843E8B4}" type="pres">
      <dgm:prSet presAssocID="{A79E5AD7-B3FF-4BC9-B8D4-CD695320E8AB}" presName="compositeNode" presStyleCnt="0">
        <dgm:presLayoutVars>
          <dgm:bulletEnabled val="1"/>
        </dgm:presLayoutVars>
      </dgm:prSet>
      <dgm:spPr/>
    </dgm:pt>
    <dgm:pt modelId="{C525706E-CE83-4DDD-93BE-FD942DFA7E21}" type="pres">
      <dgm:prSet presAssocID="{A79E5AD7-B3FF-4BC9-B8D4-CD695320E8AB}" presName="bgRect" presStyleLbl="node1" presStyleIdx="2" presStyleCnt="4"/>
      <dgm:spPr/>
      <dgm:t>
        <a:bodyPr/>
        <a:lstStyle/>
        <a:p>
          <a:endParaRPr lang="en-US"/>
        </a:p>
      </dgm:t>
    </dgm:pt>
    <dgm:pt modelId="{F8B9A203-F8BB-4BDB-B7AB-FA5D8D8A6286}" type="pres">
      <dgm:prSet presAssocID="{A79E5AD7-B3FF-4BC9-B8D4-CD695320E8AB}" presName="parentNode" presStyleLbl="node1" presStyleIdx="2" presStyleCnt="4">
        <dgm:presLayoutVars>
          <dgm:chMax val="0"/>
          <dgm:bulletEnabled val="1"/>
        </dgm:presLayoutVars>
      </dgm:prSet>
      <dgm:spPr/>
      <dgm:t>
        <a:bodyPr/>
        <a:lstStyle/>
        <a:p>
          <a:endParaRPr lang="en-US"/>
        </a:p>
      </dgm:t>
    </dgm:pt>
    <dgm:pt modelId="{E1CA8313-7526-4E5B-8D91-57BB1A8F0B99}" type="pres">
      <dgm:prSet presAssocID="{A79E5AD7-B3FF-4BC9-B8D4-CD695320E8AB}" presName="childNode" presStyleLbl="node1" presStyleIdx="2" presStyleCnt="4">
        <dgm:presLayoutVars>
          <dgm:bulletEnabled val="1"/>
        </dgm:presLayoutVars>
      </dgm:prSet>
      <dgm:spPr/>
      <dgm:t>
        <a:bodyPr/>
        <a:lstStyle/>
        <a:p>
          <a:endParaRPr lang="en-US"/>
        </a:p>
      </dgm:t>
    </dgm:pt>
    <dgm:pt modelId="{B5867B8A-7A39-4E26-8DF7-C0178956A121}" type="pres">
      <dgm:prSet presAssocID="{A2232E53-B9EE-4AF1-B8A8-C4CF028BAA76}" presName="hSp" presStyleCnt="0"/>
      <dgm:spPr/>
    </dgm:pt>
    <dgm:pt modelId="{BB35EC4A-B639-4570-90E5-74A0DAA9476F}" type="pres">
      <dgm:prSet presAssocID="{A2232E53-B9EE-4AF1-B8A8-C4CF028BAA76}" presName="vProcSp" presStyleCnt="0"/>
      <dgm:spPr/>
    </dgm:pt>
    <dgm:pt modelId="{5FF94EC0-2BD6-4CF9-9B43-BE4DA2BA1F28}" type="pres">
      <dgm:prSet presAssocID="{A2232E53-B9EE-4AF1-B8A8-C4CF028BAA76}" presName="vSp1" presStyleCnt="0"/>
      <dgm:spPr/>
    </dgm:pt>
    <dgm:pt modelId="{6C9547BE-20C5-488A-9744-C511D7F4DED3}" type="pres">
      <dgm:prSet presAssocID="{A2232E53-B9EE-4AF1-B8A8-C4CF028BAA76}" presName="simulatedConn" presStyleLbl="solidFgAcc1" presStyleIdx="2" presStyleCnt="3"/>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58720AF3-F873-427C-9D21-C7265CF13652}" type="pres">
      <dgm:prSet presAssocID="{A2232E53-B9EE-4AF1-B8A8-C4CF028BAA76}" presName="vSp2" presStyleCnt="0"/>
      <dgm:spPr/>
    </dgm:pt>
    <dgm:pt modelId="{0AEBEB86-E1D6-4656-94F6-69E57F109F56}" type="pres">
      <dgm:prSet presAssocID="{A2232E53-B9EE-4AF1-B8A8-C4CF028BAA76}" presName="sibTrans" presStyleCnt="0"/>
      <dgm:spPr/>
    </dgm:pt>
    <dgm:pt modelId="{AFE83623-34B3-4B58-94A3-28A00F6803A9}" type="pres">
      <dgm:prSet presAssocID="{36AEE7FD-F06B-4133-85B0-3407DF53B4F1}" presName="compositeNode" presStyleCnt="0">
        <dgm:presLayoutVars>
          <dgm:bulletEnabled val="1"/>
        </dgm:presLayoutVars>
      </dgm:prSet>
      <dgm:spPr/>
    </dgm:pt>
    <dgm:pt modelId="{01582C7E-CCF8-480D-8337-03DB35CF2F8D}" type="pres">
      <dgm:prSet presAssocID="{36AEE7FD-F06B-4133-85B0-3407DF53B4F1}" presName="bgRect" presStyleLbl="node1" presStyleIdx="3" presStyleCnt="4"/>
      <dgm:spPr/>
      <dgm:t>
        <a:bodyPr/>
        <a:lstStyle/>
        <a:p>
          <a:endParaRPr lang="en-US"/>
        </a:p>
      </dgm:t>
    </dgm:pt>
    <dgm:pt modelId="{CE6A9B4E-E25F-4089-8DD0-9467A69B526A}" type="pres">
      <dgm:prSet presAssocID="{36AEE7FD-F06B-4133-85B0-3407DF53B4F1}" presName="parentNode" presStyleLbl="node1" presStyleIdx="3" presStyleCnt="4">
        <dgm:presLayoutVars>
          <dgm:chMax val="0"/>
          <dgm:bulletEnabled val="1"/>
        </dgm:presLayoutVars>
      </dgm:prSet>
      <dgm:spPr/>
      <dgm:t>
        <a:bodyPr/>
        <a:lstStyle/>
        <a:p>
          <a:endParaRPr lang="en-US"/>
        </a:p>
      </dgm:t>
    </dgm:pt>
    <dgm:pt modelId="{FF957FFA-DD7D-4CEE-B357-4FADC6F97B62}" type="pres">
      <dgm:prSet presAssocID="{36AEE7FD-F06B-4133-85B0-3407DF53B4F1}" presName="childNode" presStyleLbl="node1" presStyleIdx="3" presStyleCnt="4">
        <dgm:presLayoutVars>
          <dgm:bulletEnabled val="1"/>
        </dgm:presLayoutVars>
      </dgm:prSet>
      <dgm:spPr/>
      <dgm:t>
        <a:bodyPr/>
        <a:lstStyle/>
        <a:p>
          <a:endParaRPr lang="en-US"/>
        </a:p>
      </dgm:t>
    </dgm:pt>
  </dgm:ptLst>
  <dgm:cxnLst>
    <dgm:cxn modelId="{793F75C3-F1D5-4ECF-A2CF-F15136787DFD}" type="presOf" srcId="{85AEA0C3-2594-4B02-9480-7B1548DC748F}" destId="{FF957FFA-DD7D-4CEE-B357-4FADC6F97B62}" srcOrd="0" destOrd="0" presId="urn:microsoft.com/office/officeart/2005/8/layout/hProcess7"/>
    <dgm:cxn modelId="{8571BCF0-A49A-4AF9-A1FD-D19FC796AC54}" srcId="{7E19EB32-0962-4A8B-9E53-BA6FBA4FA399}" destId="{3BC88647-4CB3-4AA5-A40A-5669C493F2CD}" srcOrd="0" destOrd="0" parTransId="{28C16FC6-E68D-4D81-9133-6561A1DA02E0}" sibTransId="{F15D5E5A-6CF3-45E9-A61D-F371480A0710}"/>
    <dgm:cxn modelId="{F4699095-0A20-4C35-98B7-41B3786D90C6}" type="presOf" srcId="{7E19EB32-0962-4A8B-9E53-BA6FBA4FA399}" destId="{711C0E15-D75A-4C04-829F-7F236DAE62B6}" srcOrd="1" destOrd="0" presId="urn:microsoft.com/office/officeart/2005/8/layout/hProcess7"/>
    <dgm:cxn modelId="{5E4432EE-C3EF-41B0-AF8E-169DE3880186}" type="presOf" srcId="{36AEE7FD-F06B-4133-85B0-3407DF53B4F1}" destId="{01582C7E-CCF8-480D-8337-03DB35CF2F8D}" srcOrd="0" destOrd="0" presId="urn:microsoft.com/office/officeart/2005/8/layout/hProcess7"/>
    <dgm:cxn modelId="{C0121C0D-BC35-4024-9175-AF2E10D4EA81}" type="presOf" srcId="{634B2FC3-993F-468E-981D-EF4B32353606}" destId="{E1CA8313-7526-4E5B-8D91-57BB1A8F0B99}" srcOrd="0" destOrd="0" presId="urn:microsoft.com/office/officeart/2005/8/layout/hProcess7"/>
    <dgm:cxn modelId="{928209DE-9974-414C-90F6-71B7B24F538C}" srcId="{36AEE7FD-F06B-4133-85B0-3407DF53B4F1}" destId="{85AEA0C3-2594-4B02-9480-7B1548DC748F}" srcOrd="0" destOrd="0" parTransId="{F24F6231-26C2-4658-86EB-87AA4CB05EC5}" sibTransId="{FFC65C35-5CFE-4F75-9EFC-C6D45B8973DE}"/>
    <dgm:cxn modelId="{499A5B79-6C7A-42FC-A317-0FBAC6F3F2CB}" type="presOf" srcId="{7E19EB32-0962-4A8B-9E53-BA6FBA4FA399}" destId="{4F2AE5BF-AD98-4CCC-B491-235E1F7E304E}" srcOrd="0" destOrd="0" presId="urn:microsoft.com/office/officeart/2005/8/layout/hProcess7"/>
    <dgm:cxn modelId="{7717DC1A-A514-4E9D-B910-80182A9175D7}" srcId="{03173622-BFBB-4116-9E80-655813B5CBC5}" destId="{EF623052-DF2E-4C38-9494-9A4D063CD1F7}" srcOrd="0" destOrd="0" parTransId="{8FDF6DD0-0551-4758-A81F-C79EC6E8E6B7}" sibTransId="{98A0B924-9185-4165-B512-2902CA5DCBB5}"/>
    <dgm:cxn modelId="{E069FFE1-AD05-4382-B7F0-FC3F3019530F}" srcId="{3EF16FC5-29C4-41FB-8EA8-3C8D12E25040}" destId="{03173622-BFBB-4116-9E80-655813B5CBC5}" srcOrd="0" destOrd="0" parTransId="{5985D159-9022-4754-823E-B96635E6B7D5}" sibTransId="{4A719AE4-A850-4A56-AC6F-2BEF790D90FF}"/>
    <dgm:cxn modelId="{28012AD8-0217-4721-9482-341FD835C70B}" srcId="{3EF16FC5-29C4-41FB-8EA8-3C8D12E25040}" destId="{A79E5AD7-B3FF-4BC9-B8D4-CD695320E8AB}" srcOrd="2" destOrd="0" parTransId="{51423946-FBAC-42EF-A824-B8B86FEB9091}" sibTransId="{A2232E53-B9EE-4AF1-B8A8-C4CF028BAA76}"/>
    <dgm:cxn modelId="{C1A8CCDE-52CE-4126-8833-518F2C7A27D1}" type="presOf" srcId="{03173622-BFBB-4116-9E80-655813B5CBC5}" destId="{AECB3958-C40D-4F3E-9374-7EA3E399A1D1}" srcOrd="1" destOrd="0" presId="urn:microsoft.com/office/officeart/2005/8/layout/hProcess7"/>
    <dgm:cxn modelId="{6E9BE7EF-070F-4254-B9BA-B2B9C6294AC9}" type="presOf" srcId="{36AEE7FD-F06B-4133-85B0-3407DF53B4F1}" destId="{CE6A9B4E-E25F-4089-8DD0-9467A69B526A}" srcOrd="1" destOrd="0" presId="urn:microsoft.com/office/officeart/2005/8/layout/hProcess7"/>
    <dgm:cxn modelId="{70D5DB61-1109-4857-8AC6-F760E16DD0D7}" srcId="{3EF16FC5-29C4-41FB-8EA8-3C8D12E25040}" destId="{36AEE7FD-F06B-4133-85B0-3407DF53B4F1}" srcOrd="3" destOrd="0" parTransId="{459A5B17-83DB-4E42-9FF4-06DCEF8B149D}" sibTransId="{FA6FFAB4-6E0C-46E2-8C07-010E8EDF161A}"/>
    <dgm:cxn modelId="{491F1B5C-B77F-49CA-B986-64DCF672C217}" type="presOf" srcId="{3EF16FC5-29C4-41FB-8EA8-3C8D12E25040}" destId="{4E4A5E9C-8CDC-4FFB-9232-19ECF0CB831F}" srcOrd="0" destOrd="0" presId="urn:microsoft.com/office/officeart/2005/8/layout/hProcess7"/>
    <dgm:cxn modelId="{A955AE15-BA13-436E-A83A-2AB871EDBB42}" type="presOf" srcId="{3BC88647-4CB3-4AA5-A40A-5669C493F2CD}" destId="{8079B60A-D339-4BCE-B49E-9CE3D410CEF0}" srcOrd="0" destOrd="0" presId="urn:microsoft.com/office/officeart/2005/8/layout/hProcess7"/>
    <dgm:cxn modelId="{81A2F91A-D1C6-48D5-97B2-F5A0C7A3DC64}" type="presOf" srcId="{A79E5AD7-B3FF-4BC9-B8D4-CD695320E8AB}" destId="{F8B9A203-F8BB-4BDB-B7AB-FA5D8D8A6286}" srcOrd="1" destOrd="0" presId="urn:microsoft.com/office/officeart/2005/8/layout/hProcess7"/>
    <dgm:cxn modelId="{52B9BB90-41CD-46DC-A9FA-503F1084F6D2}" type="presOf" srcId="{EF623052-DF2E-4C38-9494-9A4D063CD1F7}" destId="{48947EC6-B25D-42CE-993F-9DCF549B0D91}" srcOrd="0" destOrd="0" presId="urn:microsoft.com/office/officeart/2005/8/layout/hProcess7"/>
    <dgm:cxn modelId="{AE8F584A-E0B1-4ED2-ABB2-ACF6864DB615}" type="presOf" srcId="{03173622-BFBB-4116-9E80-655813B5CBC5}" destId="{640A900E-279A-46BB-BC3E-782F6B24ED64}" srcOrd="0" destOrd="0" presId="urn:microsoft.com/office/officeart/2005/8/layout/hProcess7"/>
    <dgm:cxn modelId="{2844A79E-91A5-4DF7-B9C2-7570A783F672}" srcId="{A79E5AD7-B3FF-4BC9-B8D4-CD695320E8AB}" destId="{634B2FC3-993F-468E-981D-EF4B32353606}" srcOrd="0" destOrd="0" parTransId="{6CC6F041-F9A4-4926-B43B-C4A1BE6FBA79}" sibTransId="{9E1E378F-EEA2-47A9-B514-27CE3531BDAC}"/>
    <dgm:cxn modelId="{35140222-A20C-4B39-B452-DBACAE8A518A}" type="presOf" srcId="{A79E5AD7-B3FF-4BC9-B8D4-CD695320E8AB}" destId="{C525706E-CE83-4DDD-93BE-FD942DFA7E21}" srcOrd="0" destOrd="0" presId="urn:microsoft.com/office/officeart/2005/8/layout/hProcess7"/>
    <dgm:cxn modelId="{20A19A93-6BB7-4EF9-BA9E-B84008D7B037}" srcId="{3EF16FC5-29C4-41FB-8EA8-3C8D12E25040}" destId="{7E19EB32-0962-4A8B-9E53-BA6FBA4FA399}" srcOrd="1" destOrd="0" parTransId="{B18D3DF5-660C-479B-800F-29E802477E31}" sibTransId="{CE330FB2-180A-4B01-821B-40062F68EE5D}"/>
    <dgm:cxn modelId="{67E65B79-CCAF-4E6D-88F6-FDC71676286A}" type="presParOf" srcId="{4E4A5E9C-8CDC-4FFB-9232-19ECF0CB831F}" destId="{C6692E1C-B9A5-478D-8585-3746899B2F7C}" srcOrd="0" destOrd="0" presId="urn:microsoft.com/office/officeart/2005/8/layout/hProcess7"/>
    <dgm:cxn modelId="{21122810-6C7B-4094-B1EA-58158A5771C3}" type="presParOf" srcId="{C6692E1C-B9A5-478D-8585-3746899B2F7C}" destId="{640A900E-279A-46BB-BC3E-782F6B24ED64}" srcOrd="0" destOrd="0" presId="urn:microsoft.com/office/officeart/2005/8/layout/hProcess7"/>
    <dgm:cxn modelId="{944CD981-B447-437C-944D-D0C03BABE170}" type="presParOf" srcId="{C6692E1C-B9A5-478D-8585-3746899B2F7C}" destId="{AECB3958-C40D-4F3E-9374-7EA3E399A1D1}" srcOrd="1" destOrd="0" presId="urn:microsoft.com/office/officeart/2005/8/layout/hProcess7"/>
    <dgm:cxn modelId="{B10FEF0A-2417-42E7-8B23-B30BFC13273A}" type="presParOf" srcId="{C6692E1C-B9A5-478D-8585-3746899B2F7C}" destId="{48947EC6-B25D-42CE-993F-9DCF549B0D91}" srcOrd="2" destOrd="0" presId="urn:microsoft.com/office/officeart/2005/8/layout/hProcess7"/>
    <dgm:cxn modelId="{7B028954-4584-4E67-AD94-842DD9B0EFA9}" type="presParOf" srcId="{4E4A5E9C-8CDC-4FFB-9232-19ECF0CB831F}" destId="{AC1FED93-C88C-4E0A-BC49-E5DC93DBED4A}" srcOrd="1" destOrd="0" presId="urn:microsoft.com/office/officeart/2005/8/layout/hProcess7"/>
    <dgm:cxn modelId="{81093288-55B4-4B5F-9351-FC4B29A38DBD}" type="presParOf" srcId="{4E4A5E9C-8CDC-4FFB-9232-19ECF0CB831F}" destId="{70697FA4-3C41-4F10-A12E-9E7E04EA63F2}" srcOrd="2" destOrd="0" presId="urn:microsoft.com/office/officeart/2005/8/layout/hProcess7"/>
    <dgm:cxn modelId="{C5A9F7B2-14AB-4635-8743-0AB22237FA15}" type="presParOf" srcId="{70697FA4-3C41-4F10-A12E-9E7E04EA63F2}" destId="{42856C4E-44BA-4DAD-B3DD-43BC7A5D4188}" srcOrd="0" destOrd="0" presId="urn:microsoft.com/office/officeart/2005/8/layout/hProcess7"/>
    <dgm:cxn modelId="{A1AB0F68-DD13-4308-8F00-D6D82BF73CB9}" type="presParOf" srcId="{70697FA4-3C41-4F10-A12E-9E7E04EA63F2}" destId="{74C29782-A97A-4984-829C-463DE7A69A2E}" srcOrd="1" destOrd="0" presId="urn:microsoft.com/office/officeart/2005/8/layout/hProcess7"/>
    <dgm:cxn modelId="{E944BFF9-A1F3-4C3A-BF1F-64F16AA91119}" type="presParOf" srcId="{70697FA4-3C41-4F10-A12E-9E7E04EA63F2}" destId="{288220C7-ED62-47AA-B985-314E366C4D60}" srcOrd="2" destOrd="0" presId="urn:microsoft.com/office/officeart/2005/8/layout/hProcess7"/>
    <dgm:cxn modelId="{9B25C95D-A20B-45C5-BE1C-134662DB10DA}" type="presParOf" srcId="{4E4A5E9C-8CDC-4FFB-9232-19ECF0CB831F}" destId="{858AB250-D9F1-4AD9-8CF3-8DEF956A883D}" srcOrd="3" destOrd="0" presId="urn:microsoft.com/office/officeart/2005/8/layout/hProcess7"/>
    <dgm:cxn modelId="{6EB0995B-1AFD-48CA-8FC4-17D391A8DDC3}" type="presParOf" srcId="{4E4A5E9C-8CDC-4FFB-9232-19ECF0CB831F}" destId="{B5BC0453-FA41-4018-A31B-7D7C63F1F74D}" srcOrd="4" destOrd="0" presId="urn:microsoft.com/office/officeart/2005/8/layout/hProcess7"/>
    <dgm:cxn modelId="{F9BBCC55-F7D8-45B4-A014-296740C4395A}" type="presParOf" srcId="{B5BC0453-FA41-4018-A31B-7D7C63F1F74D}" destId="{4F2AE5BF-AD98-4CCC-B491-235E1F7E304E}" srcOrd="0" destOrd="0" presId="urn:microsoft.com/office/officeart/2005/8/layout/hProcess7"/>
    <dgm:cxn modelId="{C6CF2870-A466-4E2D-8030-85D1D451340A}" type="presParOf" srcId="{B5BC0453-FA41-4018-A31B-7D7C63F1F74D}" destId="{711C0E15-D75A-4C04-829F-7F236DAE62B6}" srcOrd="1" destOrd="0" presId="urn:microsoft.com/office/officeart/2005/8/layout/hProcess7"/>
    <dgm:cxn modelId="{F2B633D0-1242-4934-8682-0C15675978B4}" type="presParOf" srcId="{B5BC0453-FA41-4018-A31B-7D7C63F1F74D}" destId="{8079B60A-D339-4BCE-B49E-9CE3D410CEF0}" srcOrd="2" destOrd="0" presId="urn:microsoft.com/office/officeart/2005/8/layout/hProcess7"/>
    <dgm:cxn modelId="{289ADF05-0A07-4D39-832D-B833BA9DEEB2}" type="presParOf" srcId="{4E4A5E9C-8CDC-4FFB-9232-19ECF0CB831F}" destId="{B9EF5A70-C63C-4E77-A80E-1845CEB51514}" srcOrd="5" destOrd="0" presId="urn:microsoft.com/office/officeart/2005/8/layout/hProcess7"/>
    <dgm:cxn modelId="{755E7635-0F31-40E5-AD4F-9A9DF3D02D72}" type="presParOf" srcId="{4E4A5E9C-8CDC-4FFB-9232-19ECF0CB831F}" destId="{2904D3BD-9091-4C3F-A54D-996C5450C5F3}" srcOrd="6" destOrd="0" presId="urn:microsoft.com/office/officeart/2005/8/layout/hProcess7"/>
    <dgm:cxn modelId="{7680F36A-6340-4806-80CA-5A8D669293AE}" type="presParOf" srcId="{2904D3BD-9091-4C3F-A54D-996C5450C5F3}" destId="{C5BD2936-45A0-4A8B-BB6B-9D9820071619}" srcOrd="0" destOrd="0" presId="urn:microsoft.com/office/officeart/2005/8/layout/hProcess7"/>
    <dgm:cxn modelId="{26B5CE65-000E-4D67-8355-628851746F64}" type="presParOf" srcId="{2904D3BD-9091-4C3F-A54D-996C5450C5F3}" destId="{228A255B-2563-45E5-9CB3-EFCED537B088}" srcOrd="1" destOrd="0" presId="urn:microsoft.com/office/officeart/2005/8/layout/hProcess7"/>
    <dgm:cxn modelId="{31017809-2D75-4874-8A4C-F5646D50A567}" type="presParOf" srcId="{2904D3BD-9091-4C3F-A54D-996C5450C5F3}" destId="{FDC748DF-BEBF-4B82-AC62-EF37F3183781}" srcOrd="2" destOrd="0" presId="urn:microsoft.com/office/officeart/2005/8/layout/hProcess7"/>
    <dgm:cxn modelId="{06E71B5F-2A50-4913-AF86-1367D6089ED8}" type="presParOf" srcId="{4E4A5E9C-8CDC-4FFB-9232-19ECF0CB831F}" destId="{11D98E45-2AED-4216-AD20-DA194761B320}" srcOrd="7" destOrd="0" presId="urn:microsoft.com/office/officeart/2005/8/layout/hProcess7"/>
    <dgm:cxn modelId="{82A56F78-A18C-4DEA-ADD7-B3CBDCEEF36F}" type="presParOf" srcId="{4E4A5E9C-8CDC-4FFB-9232-19ECF0CB831F}" destId="{B059A23D-AB2E-4C96-8B0B-B5DB4843E8B4}" srcOrd="8" destOrd="0" presId="urn:microsoft.com/office/officeart/2005/8/layout/hProcess7"/>
    <dgm:cxn modelId="{1A4A4345-AB3F-471B-87D4-0929ADA61179}" type="presParOf" srcId="{B059A23D-AB2E-4C96-8B0B-B5DB4843E8B4}" destId="{C525706E-CE83-4DDD-93BE-FD942DFA7E21}" srcOrd="0" destOrd="0" presId="urn:microsoft.com/office/officeart/2005/8/layout/hProcess7"/>
    <dgm:cxn modelId="{883D1EB1-B9F6-4675-B844-CD17009A47C5}" type="presParOf" srcId="{B059A23D-AB2E-4C96-8B0B-B5DB4843E8B4}" destId="{F8B9A203-F8BB-4BDB-B7AB-FA5D8D8A6286}" srcOrd="1" destOrd="0" presId="urn:microsoft.com/office/officeart/2005/8/layout/hProcess7"/>
    <dgm:cxn modelId="{1807EF06-1E5F-49E0-A6EA-DAB625D5AC7A}" type="presParOf" srcId="{B059A23D-AB2E-4C96-8B0B-B5DB4843E8B4}" destId="{E1CA8313-7526-4E5B-8D91-57BB1A8F0B99}" srcOrd="2" destOrd="0" presId="urn:microsoft.com/office/officeart/2005/8/layout/hProcess7"/>
    <dgm:cxn modelId="{8EF93DBC-A543-457C-AAE4-608DADAF3DC2}" type="presParOf" srcId="{4E4A5E9C-8CDC-4FFB-9232-19ECF0CB831F}" destId="{B5867B8A-7A39-4E26-8DF7-C0178956A121}" srcOrd="9" destOrd="0" presId="urn:microsoft.com/office/officeart/2005/8/layout/hProcess7"/>
    <dgm:cxn modelId="{6BCF8F16-57C0-49B2-B327-8F22D58B4ECF}" type="presParOf" srcId="{4E4A5E9C-8CDC-4FFB-9232-19ECF0CB831F}" destId="{BB35EC4A-B639-4570-90E5-74A0DAA9476F}" srcOrd="10" destOrd="0" presId="urn:microsoft.com/office/officeart/2005/8/layout/hProcess7"/>
    <dgm:cxn modelId="{EA0439AC-8886-4585-B9C6-65FF9FE0336E}" type="presParOf" srcId="{BB35EC4A-B639-4570-90E5-74A0DAA9476F}" destId="{5FF94EC0-2BD6-4CF9-9B43-BE4DA2BA1F28}" srcOrd="0" destOrd="0" presId="urn:microsoft.com/office/officeart/2005/8/layout/hProcess7"/>
    <dgm:cxn modelId="{A48AC75A-2400-46FE-89A1-D0154703CB18}" type="presParOf" srcId="{BB35EC4A-B639-4570-90E5-74A0DAA9476F}" destId="{6C9547BE-20C5-488A-9744-C511D7F4DED3}" srcOrd="1" destOrd="0" presId="urn:microsoft.com/office/officeart/2005/8/layout/hProcess7"/>
    <dgm:cxn modelId="{403D0A4B-BEC1-4C05-88DC-ED67472B02D7}" type="presParOf" srcId="{BB35EC4A-B639-4570-90E5-74A0DAA9476F}" destId="{58720AF3-F873-427C-9D21-C7265CF13652}" srcOrd="2" destOrd="0" presId="urn:microsoft.com/office/officeart/2005/8/layout/hProcess7"/>
    <dgm:cxn modelId="{88B7C349-EAB0-4B63-9F97-6201A4578D86}" type="presParOf" srcId="{4E4A5E9C-8CDC-4FFB-9232-19ECF0CB831F}" destId="{0AEBEB86-E1D6-4656-94F6-69E57F109F56}" srcOrd="11" destOrd="0" presId="urn:microsoft.com/office/officeart/2005/8/layout/hProcess7"/>
    <dgm:cxn modelId="{F5331433-E4BA-4630-B707-2651EDE720D4}" type="presParOf" srcId="{4E4A5E9C-8CDC-4FFB-9232-19ECF0CB831F}" destId="{AFE83623-34B3-4B58-94A3-28A00F6803A9}" srcOrd="12" destOrd="0" presId="urn:microsoft.com/office/officeart/2005/8/layout/hProcess7"/>
    <dgm:cxn modelId="{044B292E-01FD-4402-A86A-79DDC938515E}" type="presParOf" srcId="{AFE83623-34B3-4B58-94A3-28A00F6803A9}" destId="{01582C7E-CCF8-480D-8337-03DB35CF2F8D}" srcOrd="0" destOrd="0" presId="urn:microsoft.com/office/officeart/2005/8/layout/hProcess7"/>
    <dgm:cxn modelId="{F1021610-F916-44D5-9A7E-17319EFA251A}" type="presParOf" srcId="{AFE83623-34B3-4B58-94A3-28A00F6803A9}" destId="{CE6A9B4E-E25F-4089-8DD0-9467A69B526A}" srcOrd="1" destOrd="0" presId="urn:microsoft.com/office/officeart/2005/8/layout/hProcess7"/>
    <dgm:cxn modelId="{E36761F7-46E3-4478-A2BB-D41F96D32E74}" type="presParOf" srcId="{AFE83623-34B3-4B58-94A3-28A00F6803A9}" destId="{FF957FFA-DD7D-4CEE-B357-4FADC6F97B62}" srcOrd="2" destOrd="0" presId="urn:microsoft.com/office/officeart/2005/8/layout/hProcess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FF8CB79D-0C2D-4DAE-8D83-6F5EE883F06D}" type="doc">
      <dgm:prSet loTypeId="urn:microsoft.com/office/officeart/2005/8/layout/cycle8" loCatId="cycle" qsTypeId="urn:microsoft.com/office/officeart/2005/8/quickstyle/simple1" qsCatId="simple" csTypeId="urn:microsoft.com/office/officeart/2005/8/colors/accent1_2" csCatId="accent1" phldr="1"/>
      <dgm:spPr/>
    </dgm:pt>
    <dgm:pt modelId="{E99760E5-8CDB-4666-8045-485C24756AE4}">
      <dgm:prSet phldrT="[Text]" custT="1"/>
      <dgm:spPr>
        <a:solidFill>
          <a:srgbClr val="00808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شيء مستمر وليس ثابت</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D8FF45A-CBD2-4A94-970C-BC81583ADF2E}" type="parTrans" cxnId="{7133110B-CC64-4FD9-BE93-F4BEDCF6EDAD}">
      <dgm:prSet/>
      <dgm:spPr/>
      <dgm:t>
        <a:bodyPr/>
        <a:lstStyle/>
        <a:p>
          <a:pPr rtl="1"/>
          <a:endParaRPr lang="ar-EG"/>
        </a:p>
      </dgm:t>
    </dgm:pt>
    <dgm:pt modelId="{0630AB61-53B5-4934-91C2-2443618E5960}" type="sibTrans" cxnId="{7133110B-CC64-4FD9-BE93-F4BEDCF6EDAD}">
      <dgm:prSet/>
      <dgm:spPr/>
      <dgm:t>
        <a:bodyPr/>
        <a:lstStyle/>
        <a:p>
          <a:pPr rtl="1"/>
          <a:endParaRPr lang="ar-EG"/>
        </a:p>
      </dgm:t>
    </dgm:pt>
    <dgm:pt modelId="{EB9B8096-F501-4579-B46D-84E5FA55C722}">
      <dgm:prSet phldrT="[Text]" custT="1"/>
      <dgm:spPr>
        <a:solidFill>
          <a:schemeClr val="accent1">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شامل للفرد وجميع تصرفاه وحياته</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9BCCF68-EA99-40E2-A0A0-70784798B203}" type="parTrans" cxnId="{322CE3B5-44D8-440D-AC3A-890619D04EEE}">
      <dgm:prSet/>
      <dgm:spPr/>
      <dgm:t>
        <a:bodyPr/>
        <a:lstStyle/>
        <a:p>
          <a:pPr rtl="1"/>
          <a:endParaRPr lang="ar-EG"/>
        </a:p>
      </dgm:t>
    </dgm:pt>
    <dgm:pt modelId="{81257C3A-FFAF-45CC-A0CA-129EA2CF4FCA}" type="sibTrans" cxnId="{322CE3B5-44D8-440D-AC3A-890619D04EEE}">
      <dgm:prSet/>
      <dgm:spPr/>
      <dgm:t>
        <a:bodyPr/>
        <a:lstStyle/>
        <a:p>
          <a:pPr rtl="1"/>
          <a:endParaRPr lang="ar-EG"/>
        </a:p>
      </dgm:t>
    </dgm:pt>
    <dgm:pt modelId="{EAFA1EB0-15EA-425D-BD0A-DB8CCD6A5903}">
      <dgm:prSet phldrT="[Text]" custT="1"/>
      <dgm:spPr>
        <a:solidFill>
          <a:schemeClr val="accent4">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ذو دوافع عديدة ومعينة ومحكوم بأهداف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C111884-B949-4749-96B2-22B264A59038}" type="parTrans" cxnId="{35ADF98C-37E2-4E8C-AA2C-239C8E8CD91E}">
      <dgm:prSet/>
      <dgm:spPr/>
      <dgm:t>
        <a:bodyPr/>
        <a:lstStyle/>
        <a:p>
          <a:pPr rtl="1"/>
          <a:endParaRPr lang="ar-EG"/>
        </a:p>
      </dgm:t>
    </dgm:pt>
    <dgm:pt modelId="{E571A471-9C0C-4BB5-B479-DA6B4056157D}" type="sibTrans" cxnId="{35ADF98C-37E2-4E8C-AA2C-239C8E8CD91E}">
      <dgm:prSet/>
      <dgm:spPr/>
      <dgm:t>
        <a:bodyPr/>
        <a:lstStyle/>
        <a:p>
          <a:pPr rtl="1"/>
          <a:endParaRPr lang="ar-EG"/>
        </a:p>
      </dgm:t>
    </dgm:pt>
    <dgm:pt modelId="{14D7230B-7739-4DD1-857D-1F984ECDD539}">
      <dgm:prSet phldrT="[Text]" custT="1"/>
      <dgm:spPr>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شيء متجدد</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9910FF7-3DC5-483C-AFAF-CED79292071B}" type="parTrans" cxnId="{92C68BD2-4A37-43CB-A53D-982BC8239683}">
      <dgm:prSet/>
      <dgm:spPr/>
      <dgm:t>
        <a:bodyPr/>
        <a:lstStyle/>
        <a:p>
          <a:pPr rtl="1"/>
          <a:endParaRPr lang="ar-EG"/>
        </a:p>
      </dgm:t>
    </dgm:pt>
    <dgm:pt modelId="{6AFA2099-3C40-4013-BF5E-4EA08E59CF27}" type="sibTrans" cxnId="{92C68BD2-4A37-43CB-A53D-982BC8239683}">
      <dgm:prSet/>
      <dgm:spPr/>
      <dgm:t>
        <a:bodyPr/>
        <a:lstStyle/>
        <a:p>
          <a:pPr rtl="1"/>
          <a:endParaRPr lang="ar-EG"/>
        </a:p>
      </dgm:t>
    </dgm:pt>
    <dgm:pt modelId="{01FEB272-12B1-4026-8918-8B25F62270E7}" type="pres">
      <dgm:prSet presAssocID="{FF8CB79D-0C2D-4DAE-8D83-6F5EE883F06D}" presName="compositeShape" presStyleCnt="0">
        <dgm:presLayoutVars>
          <dgm:chMax val="7"/>
          <dgm:dir/>
          <dgm:resizeHandles val="exact"/>
        </dgm:presLayoutVars>
      </dgm:prSet>
      <dgm:spPr/>
    </dgm:pt>
    <dgm:pt modelId="{A00EC909-DA93-4DB9-B717-04E90CD7643B}" type="pres">
      <dgm:prSet presAssocID="{FF8CB79D-0C2D-4DAE-8D83-6F5EE883F06D}" presName="wedge1" presStyleLbl="node1" presStyleIdx="0" presStyleCnt="4"/>
      <dgm:spPr/>
      <dgm:t>
        <a:bodyPr/>
        <a:lstStyle/>
        <a:p>
          <a:endParaRPr lang="en-US"/>
        </a:p>
      </dgm:t>
    </dgm:pt>
    <dgm:pt modelId="{0A0E769F-CC17-4F29-A38C-70484D77A8F8}" type="pres">
      <dgm:prSet presAssocID="{FF8CB79D-0C2D-4DAE-8D83-6F5EE883F06D}" presName="dummy1a" presStyleCnt="0"/>
      <dgm:spPr/>
    </dgm:pt>
    <dgm:pt modelId="{7833ACFE-0810-4050-820F-4643B9B82654}" type="pres">
      <dgm:prSet presAssocID="{FF8CB79D-0C2D-4DAE-8D83-6F5EE883F06D}" presName="dummy1b" presStyleCnt="0"/>
      <dgm:spPr/>
    </dgm:pt>
    <dgm:pt modelId="{FF4AD9EC-FE91-4E56-A39A-E7C7FE974EF0}" type="pres">
      <dgm:prSet presAssocID="{FF8CB79D-0C2D-4DAE-8D83-6F5EE883F06D}" presName="wedge1Tx" presStyleLbl="node1" presStyleIdx="0" presStyleCnt="4">
        <dgm:presLayoutVars>
          <dgm:chMax val="0"/>
          <dgm:chPref val="0"/>
          <dgm:bulletEnabled val="1"/>
        </dgm:presLayoutVars>
      </dgm:prSet>
      <dgm:spPr/>
      <dgm:t>
        <a:bodyPr/>
        <a:lstStyle/>
        <a:p>
          <a:endParaRPr lang="en-US"/>
        </a:p>
      </dgm:t>
    </dgm:pt>
    <dgm:pt modelId="{40BE323C-5E48-41BE-AF65-E6C31DC243F0}" type="pres">
      <dgm:prSet presAssocID="{FF8CB79D-0C2D-4DAE-8D83-6F5EE883F06D}" presName="wedge2" presStyleLbl="node1" presStyleIdx="1" presStyleCnt="4"/>
      <dgm:spPr/>
      <dgm:t>
        <a:bodyPr/>
        <a:lstStyle/>
        <a:p>
          <a:endParaRPr lang="en-US"/>
        </a:p>
      </dgm:t>
    </dgm:pt>
    <dgm:pt modelId="{060EFB47-B44D-46CF-83F5-596941016C6D}" type="pres">
      <dgm:prSet presAssocID="{FF8CB79D-0C2D-4DAE-8D83-6F5EE883F06D}" presName="dummy2a" presStyleCnt="0"/>
      <dgm:spPr/>
    </dgm:pt>
    <dgm:pt modelId="{D3046382-901B-4D0D-8C53-95E2D9D32296}" type="pres">
      <dgm:prSet presAssocID="{FF8CB79D-0C2D-4DAE-8D83-6F5EE883F06D}" presName="dummy2b" presStyleCnt="0"/>
      <dgm:spPr/>
    </dgm:pt>
    <dgm:pt modelId="{5FD3AA07-B84D-4F94-90B6-67357EC4927A}" type="pres">
      <dgm:prSet presAssocID="{FF8CB79D-0C2D-4DAE-8D83-6F5EE883F06D}" presName="wedge2Tx" presStyleLbl="node1" presStyleIdx="1" presStyleCnt="4">
        <dgm:presLayoutVars>
          <dgm:chMax val="0"/>
          <dgm:chPref val="0"/>
          <dgm:bulletEnabled val="1"/>
        </dgm:presLayoutVars>
      </dgm:prSet>
      <dgm:spPr/>
      <dgm:t>
        <a:bodyPr/>
        <a:lstStyle/>
        <a:p>
          <a:endParaRPr lang="en-US"/>
        </a:p>
      </dgm:t>
    </dgm:pt>
    <dgm:pt modelId="{A26778CE-263B-4FCC-9773-2B2864E25580}" type="pres">
      <dgm:prSet presAssocID="{FF8CB79D-0C2D-4DAE-8D83-6F5EE883F06D}" presName="wedge3" presStyleLbl="node1" presStyleIdx="2" presStyleCnt="4"/>
      <dgm:spPr/>
      <dgm:t>
        <a:bodyPr/>
        <a:lstStyle/>
        <a:p>
          <a:endParaRPr lang="en-US"/>
        </a:p>
      </dgm:t>
    </dgm:pt>
    <dgm:pt modelId="{BC9E935D-610B-46D4-A381-5C910F60C8F6}" type="pres">
      <dgm:prSet presAssocID="{FF8CB79D-0C2D-4DAE-8D83-6F5EE883F06D}" presName="dummy3a" presStyleCnt="0"/>
      <dgm:spPr/>
    </dgm:pt>
    <dgm:pt modelId="{78FCF107-B9F1-4CC8-ACC0-CC2AC7A50E1B}" type="pres">
      <dgm:prSet presAssocID="{FF8CB79D-0C2D-4DAE-8D83-6F5EE883F06D}" presName="dummy3b" presStyleCnt="0"/>
      <dgm:spPr/>
    </dgm:pt>
    <dgm:pt modelId="{6A373F7D-A341-4BED-8305-D2FDC5286DE6}" type="pres">
      <dgm:prSet presAssocID="{FF8CB79D-0C2D-4DAE-8D83-6F5EE883F06D}" presName="wedge3Tx" presStyleLbl="node1" presStyleIdx="2" presStyleCnt="4">
        <dgm:presLayoutVars>
          <dgm:chMax val="0"/>
          <dgm:chPref val="0"/>
          <dgm:bulletEnabled val="1"/>
        </dgm:presLayoutVars>
      </dgm:prSet>
      <dgm:spPr/>
      <dgm:t>
        <a:bodyPr/>
        <a:lstStyle/>
        <a:p>
          <a:endParaRPr lang="en-US"/>
        </a:p>
      </dgm:t>
    </dgm:pt>
    <dgm:pt modelId="{9A30B885-77F3-4537-B754-A1552C95C34B}" type="pres">
      <dgm:prSet presAssocID="{FF8CB79D-0C2D-4DAE-8D83-6F5EE883F06D}" presName="wedge4" presStyleLbl="node1" presStyleIdx="3" presStyleCnt="4"/>
      <dgm:spPr/>
      <dgm:t>
        <a:bodyPr/>
        <a:lstStyle/>
        <a:p>
          <a:endParaRPr lang="en-US"/>
        </a:p>
      </dgm:t>
    </dgm:pt>
    <dgm:pt modelId="{ABC8462A-2081-4008-AB3D-8CD47EC19D12}" type="pres">
      <dgm:prSet presAssocID="{FF8CB79D-0C2D-4DAE-8D83-6F5EE883F06D}" presName="dummy4a" presStyleCnt="0"/>
      <dgm:spPr/>
    </dgm:pt>
    <dgm:pt modelId="{9765E7BE-6012-4957-9B91-4863C9FF096C}" type="pres">
      <dgm:prSet presAssocID="{FF8CB79D-0C2D-4DAE-8D83-6F5EE883F06D}" presName="dummy4b" presStyleCnt="0"/>
      <dgm:spPr/>
    </dgm:pt>
    <dgm:pt modelId="{BA615ABB-9D86-4518-9011-CAE6094FE60A}" type="pres">
      <dgm:prSet presAssocID="{FF8CB79D-0C2D-4DAE-8D83-6F5EE883F06D}" presName="wedge4Tx" presStyleLbl="node1" presStyleIdx="3" presStyleCnt="4">
        <dgm:presLayoutVars>
          <dgm:chMax val="0"/>
          <dgm:chPref val="0"/>
          <dgm:bulletEnabled val="1"/>
        </dgm:presLayoutVars>
      </dgm:prSet>
      <dgm:spPr/>
      <dgm:t>
        <a:bodyPr/>
        <a:lstStyle/>
        <a:p>
          <a:endParaRPr lang="en-US"/>
        </a:p>
      </dgm:t>
    </dgm:pt>
    <dgm:pt modelId="{5489D61A-126B-467D-BF04-F12F8D7A034B}" type="pres">
      <dgm:prSet presAssocID="{0630AB61-53B5-4934-91C2-2443618E5960}" presName="arrowWedge1" presStyleLbl="fgSibTrans2D1" presStyleIdx="0" presStyleCnt="4"/>
      <dgm:spPr>
        <a:solidFill>
          <a:srgbClr val="00808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CBE3DF72-BE5C-42A3-AF46-E9C12C23EFFF}" type="pres">
      <dgm:prSet presAssocID="{81257C3A-FFAF-45CC-A0CA-129EA2CF4FCA}" presName="arrowWedge2" presStyleLbl="fgSibTrans2D1" presStyleIdx="1" presStyleCnt="4"/>
      <dgm:spPr>
        <a:solidFill>
          <a:schemeClr val="accent1">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CE3B83DD-CC63-4D57-8F1F-930ADC8EE4EA}" type="pres">
      <dgm:prSet presAssocID="{E571A471-9C0C-4BB5-B479-DA6B4056157D}" presName="arrowWedge3" presStyleLbl="fgSibTrans2D1" presStyleIdx="2" presStyleCnt="4"/>
      <dgm:spPr>
        <a:solidFill>
          <a:schemeClr val="accent4">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85353922-D1D8-4F4E-9C6F-BE0E74F82555}" type="pres">
      <dgm:prSet presAssocID="{6AFA2099-3C40-4013-BF5E-4EA08E59CF27}" presName="arrowWedge4" presStyleLbl="fgSibTrans2D1" presStyleIdx="3" presStyleCnt="4"/>
      <dgm:spPr>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Lst>
  <dgm:cxnLst>
    <dgm:cxn modelId="{824651EB-3F77-42E8-AC64-45CEF0462760}" type="presOf" srcId="{EAFA1EB0-15EA-425D-BD0A-DB8CCD6A5903}" destId="{A26778CE-263B-4FCC-9773-2B2864E25580}" srcOrd="0" destOrd="0" presId="urn:microsoft.com/office/officeart/2005/8/layout/cycle8"/>
    <dgm:cxn modelId="{C8767CD8-ABD3-474E-8FB8-458679FB85DE}" type="presOf" srcId="{E99760E5-8CDB-4666-8045-485C24756AE4}" destId="{FF4AD9EC-FE91-4E56-A39A-E7C7FE974EF0}" srcOrd="1" destOrd="0" presId="urn:microsoft.com/office/officeart/2005/8/layout/cycle8"/>
    <dgm:cxn modelId="{E5FC2425-3448-4B83-B0F3-F1382FFC77B5}" type="presOf" srcId="{EB9B8096-F501-4579-B46D-84E5FA55C722}" destId="{40BE323C-5E48-41BE-AF65-E6C31DC243F0}" srcOrd="0" destOrd="0" presId="urn:microsoft.com/office/officeart/2005/8/layout/cycle8"/>
    <dgm:cxn modelId="{7133110B-CC64-4FD9-BE93-F4BEDCF6EDAD}" srcId="{FF8CB79D-0C2D-4DAE-8D83-6F5EE883F06D}" destId="{E99760E5-8CDB-4666-8045-485C24756AE4}" srcOrd="0" destOrd="0" parTransId="{8D8FF45A-CBD2-4A94-970C-BC81583ADF2E}" sibTransId="{0630AB61-53B5-4934-91C2-2443618E5960}"/>
    <dgm:cxn modelId="{50101F5A-9F0D-42ED-89BD-BB3FE1AD7D52}" type="presOf" srcId="{EAFA1EB0-15EA-425D-BD0A-DB8CCD6A5903}" destId="{6A373F7D-A341-4BED-8305-D2FDC5286DE6}" srcOrd="1" destOrd="0" presId="urn:microsoft.com/office/officeart/2005/8/layout/cycle8"/>
    <dgm:cxn modelId="{FDB13DF7-8E3E-4964-86CC-3DD40BCB7D71}" type="presOf" srcId="{14D7230B-7739-4DD1-857D-1F984ECDD539}" destId="{BA615ABB-9D86-4518-9011-CAE6094FE60A}" srcOrd="1" destOrd="0" presId="urn:microsoft.com/office/officeart/2005/8/layout/cycle8"/>
    <dgm:cxn modelId="{E460D9FE-782B-4656-B2E5-AD7F523B6A42}" type="presOf" srcId="{14D7230B-7739-4DD1-857D-1F984ECDD539}" destId="{9A30B885-77F3-4537-B754-A1552C95C34B}" srcOrd="0" destOrd="0" presId="urn:microsoft.com/office/officeart/2005/8/layout/cycle8"/>
    <dgm:cxn modelId="{546A3571-107C-4482-8692-C0FCD86BAC2B}" type="presOf" srcId="{EB9B8096-F501-4579-B46D-84E5FA55C722}" destId="{5FD3AA07-B84D-4F94-90B6-67357EC4927A}" srcOrd="1" destOrd="0" presId="urn:microsoft.com/office/officeart/2005/8/layout/cycle8"/>
    <dgm:cxn modelId="{322CE3B5-44D8-440D-AC3A-890619D04EEE}" srcId="{FF8CB79D-0C2D-4DAE-8D83-6F5EE883F06D}" destId="{EB9B8096-F501-4579-B46D-84E5FA55C722}" srcOrd="1" destOrd="0" parTransId="{99BCCF68-EA99-40E2-A0A0-70784798B203}" sibTransId="{81257C3A-FFAF-45CC-A0CA-129EA2CF4FCA}"/>
    <dgm:cxn modelId="{92C68BD2-4A37-43CB-A53D-982BC8239683}" srcId="{FF8CB79D-0C2D-4DAE-8D83-6F5EE883F06D}" destId="{14D7230B-7739-4DD1-857D-1F984ECDD539}" srcOrd="3" destOrd="0" parTransId="{59910FF7-3DC5-483C-AFAF-CED79292071B}" sibTransId="{6AFA2099-3C40-4013-BF5E-4EA08E59CF27}"/>
    <dgm:cxn modelId="{E0862140-78AF-49C7-9935-CA6770493456}" type="presOf" srcId="{E99760E5-8CDB-4666-8045-485C24756AE4}" destId="{A00EC909-DA93-4DB9-B717-04E90CD7643B}" srcOrd="0" destOrd="0" presId="urn:microsoft.com/office/officeart/2005/8/layout/cycle8"/>
    <dgm:cxn modelId="{6E511A82-940E-4F3D-9B41-F1B083557205}" type="presOf" srcId="{FF8CB79D-0C2D-4DAE-8D83-6F5EE883F06D}" destId="{01FEB272-12B1-4026-8918-8B25F62270E7}" srcOrd="0" destOrd="0" presId="urn:microsoft.com/office/officeart/2005/8/layout/cycle8"/>
    <dgm:cxn modelId="{35ADF98C-37E2-4E8C-AA2C-239C8E8CD91E}" srcId="{FF8CB79D-0C2D-4DAE-8D83-6F5EE883F06D}" destId="{EAFA1EB0-15EA-425D-BD0A-DB8CCD6A5903}" srcOrd="2" destOrd="0" parTransId="{3C111884-B949-4749-96B2-22B264A59038}" sibTransId="{E571A471-9C0C-4BB5-B479-DA6B4056157D}"/>
    <dgm:cxn modelId="{C4A3041C-B345-4FDC-ADCE-9022B86C7913}" type="presParOf" srcId="{01FEB272-12B1-4026-8918-8B25F62270E7}" destId="{A00EC909-DA93-4DB9-B717-04E90CD7643B}" srcOrd="0" destOrd="0" presId="urn:microsoft.com/office/officeart/2005/8/layout/cycle8"/>
    <dgm:cxn modelId="{1DB15DAD-ACF9-40E7-A8AC-B7B4CDEB2431}" type="presParOf" srcId="{01FEB272-12B1-4026-8918-8B25F62270E7}" destId="{0A0E769F-CC17-4F29-A38C-70484D77A8F8}" srcOrd="1" destOrd="0" presId="urn:microsoft.com/office/officeart/2005/8/layout/cycle8"/>
    <dgm:cxn modelId="{71FBCA2B-DBF1-4584-A427-4C49B04B456C}" type="presParOf" srcId="{01FEB272-12B1-4026-8918-8B25F62270E7}" destId="{7833ACFE-0810-4050-820F-4643B9B82654}" srcOrd="2" destOrd="0" presId="urn:microsoft.com/office/officeart/2005/8/layout/cycle8"/>
    <dgm:cxn modelId="{88F2452A-9A27-438F-8BC7-268FA741C4F0}" type="presParOf" srcId="{01FEB272-12B1-4026-8918-8B25F62270E7}" destId="{FF4AD9EC-FE91-4E56-A39A-E7C7FE974EF0}" srcOrd="3" destOrd="0" presId="urn:microsoft.com/office/officeart/2005/8/layout/cycle8"/>
    <dgm:cxn modelId="{D849D242-1ACB-414B-9156-A2CCD74C9A99}" type="presParOf" srcId="{01FEB272-12B1-4026-8918-8B25F62270E7}" destId="{40BE323C-5E48-41BE-AF65-E6C31DC243F0}" srcOrd="4" destOrd="0" presId="urn:microsoft.com/office/officeart/2005/8/layout/cycle8"/>
    <dgm:cxn modelId="{34DAE93B-896D-436A-A54D-0C59C62A414B}" type="presParOf" srcId="{01FEB272-12B1-4026-8918-8B25F62270E7}" destId="{060EFB47-B44D-46CF-83F5-596941016C6D}" srcOrd="5" destOrd="0" presId="urn:microsoft.com/office/officeart/2005/8/layout/cycle8"/>
    <dgm:cxn modelId="{8BAD27B5-FBAE-4236-B2B7-9D51EBFA1344}" type="presParOf" srcId="{01FEB272-12B1-4026-8918-8B25F62270E7}" destId="{D3046382-901B-4D0D-8C53-95E2D9D32296}" srcOrd="6" destOrd="0" presId="urn:microsoft.com/office/officeart/2005/8/layout/cycle8"/>
    <dgm:cxn modelId="{D3F4B69A-B2BB-4E8B-9AAF-FF61AAB7AA51}" type="presParOf" srcId="{01FEB272-12B1-4026-8918-8B25F62270E7}" destId="{5FD3AA07-B84D-4F94-90B6-67357EC4927A}" srcOrd="7" destOrd="0" presId="urn:microsoft.com/office/officeart/2005/8/layout/cycle8"/>
    <dgm:cxn modelId="{A9C8FC76-E870-4742-8E6E-8BDDE9431821}" type="presParOf" srcId="{01FEB272-12B1-4026-8918-8B25F62270E7}" destId="{A26778CE-263B-4FCC-9773-2B2864E25580}" srcOrd="8" destOrd="0" presId="urn:microsoft.com/office/officeart/2005/8/layout/cycle8"/>
    <dgm:cxn modelId="{5CEA53FC-1E42-4BDE-8715-91B92DE662D6}" type="presParOf" srcId="{01FEB272-12B1-4026-8918-8B25F62270E7}" destId="{BC9E935D-610B-46D4-A381-5C910F60C8F6}" srcOrd="9" destOrd="0" presId="urn:microsoft.com/office/officeart/2005/8/layout/cycle8"/>
    <dgm:cxn modelId="{21EAB099-3285-4DC6-9C63-D0541346354D}" type="presParOf" srcId="{01FEB272-12B1-4026-8918-8B25F62270E7}" destId="{78FCF107-B9F1-4CC8-ACC0-CC2AC7A50E1B}" srcOrd="10" destOrd="0" presId="urn:microsoft.com/office/officeart/2005/8/layout/cycle8"/>
    <dgm:cxn modelId="{BD8372EC-CD0C-4097-9720-07A346B05853}" type="presParOf" srcId="{01FEB272-12B1-4026-8918-8B25F62270E7}" destId="{6A373F7D-A341-4BED-8305-D2FDC5286DE6}" srcOrd="11" destOrd="0" presId="urn:microsoft.com/office/officeart/2005/8/layout/cycle8"/>
    <dgm:cxn modelId="{016920A7-4191-430A-A90C-B567555E2D10}" type="presParOf" srcId="{01FEB272-12B1-4026-8918-8B25F62270E7}" destId="{9A30B885-77F3-4537-B754-A1552C95C34B}" srcOrd="12" destOrd="0" presId="urn:microsoft.com/office/officeart/2005/8/layout/cycle8"/>
    <dgm:cxn modelId="{E8D45351-6990-4483-8E2F-1A0FBCB4D037}" type="presParOf" srcId="{01FEB272-12B1-4026-8918-8B25F62270E7}" destId="{ABC8462A-2081-4008-AB3D-8CD47EC19D12}" srcOrd="13" destOrd="0" presId="urn:microsoft.com/office/officeart/2005/8/layout/cycle8"/>
    <dgm:cxn modelId="{FB1D0611-5CC9-41CF-9ED1-020763F92A77}" type="presParOf" srcId="{01FEB272-12B1-4026-8918-8B25F62270E7}" destId="{9765E7BE-6012-4957-9B91-4863C9FF096C}" srcOrd="14" destOrd="0" presId="urn:microsoft.com/office/officeart/2005/8/layout/cycle8"/>
    <dgm:cxn modelId="{8EF5A02E-B3CC-4DB0-98EE-515AC18CA567}" type="presParOf" srcId="{01FEB272-12B1-4026-8918-8B25F62270E7}" destId="{BA615ABB-9D86-4518-9011-CAE6094FE60A}" srcOrd="15" destOrd="0" presId="urn:microsoft.com/office/officeart/2005/8/layout/cycle8"/>
    <dgm:cxn modelId="{2FF68D06-E3C4-44D9-8E40-76C29842A326}" type="presParOf" srcId="{01FEB272-12B1-4026-8918-8B25F62270E7}" destId="{5489D61A-126B-467D-BF04-F12F8D7A034B}" srcOrd="16" destOrd="0" presId="urn:microsoft.com/office/officeart/2005/8/layout/cycle8"/>
    <dgm:cxn modelId="{EE308FCB-3C10-4739-BA89-3064156903DD}" type="presParOf" srcId="{01FEB272-12B1-4026-8918-8B25F62270E7}" destId="{CBE3DF72-BE5C-42A3-AF46-E9C12C23EFFF}" srcOrd="17" destOrd="0" presId="urn:microsoft.com/office/officeart/2005/8/layout/cycle8"/>
    <dgm:cxn modelId="{161A71BF-1D14-464F-8FBD-64509B6BCF9A}" type="presParOf" srcId="{01FEB272-12B1-4026-8918-8B25F62270E7}" destId="{CE3B83DD-CC63-4D57-8F1F-930ADC8EE4EA}" srcOrd="18" destOrd="0" presId="urn:microsoft.com/office/officeart/2005/8/layout/cycle8"/>
    <dgm:cxn modelId="{4B7070A0-F322-4E07-94FC-5F862345C9A4}" type="presParOf" srcId="{01FEB272-12B1-4026-8918-8B25F62270E7}" destId="{85353922-D1D8-4F4E-9C6F-BE0E74F82555}" srcOrd="19" destOrd="0" presId="urn:microsoft.com/office/officeart/2005/8/layout/cycle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C46C52AB-E2AE-4604-AE26-112CD5B982ED}" type="doc">
      <dgm:prSet loTypeId="urn:microsoft.com/office/officeart/2005/8/layout/pyramid3" loCatId="pyramid" qsTypeId="urn:microsoft.com/office/officeart/2005/8/quickstyle/simple1" qsCatId="simple" csTypeId="urn:microsoft.com/office/officeart/2005/8/colors/accent1_2" csCatId="accent1" phldr="0"/>
      <dgm:spPr/>
    </dgm:pt>
    <dgm:pt modelId="{1FA3D176-EC43-4844-B43E-4444D63AF682}" type="pres">
      <dgm:prSet presAssocID="{C46C52AB-E2AE-4604-AE26-112CD5B982ED}" presName="Name0" presStyleCnt="0">
        <dgm:presLayoutVars>
          <dgm:dir/>
          <dgm:animLvl val="lvl"/>
          <dgm:resizeHandles val="exact"/>
        </dgm:presLayoutVars>
      </dgm:prSet>
      <dgm:spPr/>
    </dgm:pt>
  </dgm:ptLst>
  <dgm:cxnLst>
    <dgm:cxn modelId="{ECF9D82D-7D7D-460D-968D-BB676A823B4D}" type="presOf" srcId="{C46C52AB-E2AE-4604-AE26-112CD5B982ED}" destId="{1FA3D176-EC43-4844-B43E-4444D63AF682}" srcOrd="0" destOrd="0" presId="urn:microsoft.com/office/officeart/2005/8/layout/pyramid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49066374-E99F-47E4-9A0F-B54842DADF64}" type="doc">
      <dgm:prSet loTypeId="urn:microsoft.com/office/officeart/2005/8/layout/venn3" loCatId="relationship" qsTypeId="urn:microsoft.com/office/officeart/2005/8/quickstyle/3d1" qsCatId="3D" csTypeId="urn:microsoft.com/office/officeart/2005/8/colors/colorful4" csCatId="colorful" phldr="1"/>
      <dgm:spPr/>
      <dgm:t>
        <a:bodyPr/>
        <a:lstStyle/>
        <a:p>
          <a:pPr rtl="1"/>
          <a:endParaRPr lang="ar-EG"/>
        </a:p>
      </dgm:t>
    </dgm:pt>
    <dgm:pt modelId="{2937A48E-7A37-4222-9D06-4A1FFC46287A}">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الذي يبحث عن الأضواء</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5CD1055-5DCE-4629-A111-282138A91B60}" type="parTrans" cxnId="{AA18CB4C-DB16-498F-AF89-EFE0D5488206}">
      <dgm:prSet/>
      <dgm:spPr/>
      <dgm:t>
        <a:bodyPr/>
        <a:lstStyle/>
        <a:p>
          <a:pPr rtl="1"/>
          <a:endParaRPr lang="ar-EG"/>
        </a:p>
      </dgm:t>
    </dgm:pt>
    <dgm:pt modelId="{6CCDF3A3-03C6-4605-A982-60A70BD6445C}" type="sibTrans" cxnId="{AA18CB4C-DB16-498F-AF89-EFE0D5488206}">
      <dgm:prSet/>
      <dgm:spPr/>
      <dgm:t>
        <a:bodyPr/>
        <a:lstStyle/>
        <a:p>
          <a:pPr rtl="1"/>
          <a:endParaRPr lang="ar-EG"/>
        </a:p>
      </dgm:t>
    </dgm:pt>
    <dgm:pt modelId="{45A0DDFE-8DF3-4F70-B9EC-BB5FC2E96924}">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الموافق </a:t>
          </a:r>
          <a:endParaRPr lang="en-US"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C3CBCB4-C2B7-4FDF-BD13-9C96460D739A}" type="parTrans" cxnId="{E79D268F-D549-495C-99EE-E7FB03CB666E}">
      <dgm:prSet/>
      <dgm:spPr/>
      <dgm:t>
        <a:bodyPr/>
        <a:lstStyle/>
        <a:p>
          <a:pPr rtl="1"/>
          <a:endParaRPr lang="ar-EG"/>
        </a:p>
      </dgm:t>
    </dgm:pt>
    <dgm:pt modelId="{11D06AB1-8392-428D-B6FD-0F71598DB402}" type="sibTrans" cxnId="{E79D268F-D549-495C-99EE-E7FB03CB666E}">
      <dgm:prSet/>
      <dgm:spPr/>
      <dgm:t>
        <a:bodyPr/>
        <a:lstStyle/>
        <a:p>
          <a:pPr rtl="1"/>
          <a:endParaRPr lang="ar-EG"/>
        </a:p>
      </dgm:t>
    </dgm:pt>
    <dgm:pt modelId="{FD798684-5886-49D7-BA3D-9B5557E50946}">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المتعالي</a:t>
          </a:r>
          <a:endParaRPr lang="en-US"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97AF462-1DCE-4C42-A281-DB65F5280804}" type="parTrans" cxnId="{510BC813-F78A-4F0C-8353-EF39519AC3DA}">
      <dgm:prSet/>
      <dgm:spPr/>
      <dgm:t>
        <a:bodyPr/>
        <a:lstStyle/>
        <a:p>
          <a:pPr rtl="1"/>
          <a:endParaRPr lang="ar-EG"/>
        </a:p>
      </dgm:t>
    </dgm:pt>
    <dgm:pt modelId="{EB92276C-5249-4F53-B156-F6A2448918D3}" type="sibTrans" cxnId="{510BC813-F78A-4F0C-8353-EF39519AC3DA}">
      <dgm:prSet/>
      <dgm:spPr/>
      <dgm:t>
        <a:bodyPr/>
        <a:lstStyle/>
        <a:p>
          <a:pPr rtl="1"/>
          <a:endParaRPr lang="ar-EG"/>
        </a:p>
      </dgm:t>
    </dgm:pt>
    <dgm:pt modelId="{4DAC39B4-5B60-49D6-A56D-9DF54DFF9A3B}">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السلبي</a:t>
          </a:r>
          <a:endParaRPr lang="en-US"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8C4B0E9-C835-4D44-AADD-B4B18AA049BC}" type="parTrans" cxnId="{24664953-85DC-41EF-97FA-58E510F92CDC}">
      <dgm:prSet/>
      <dgm:spPr/>
      <dgm:t>
        <a:bodyPr/>
        <a:lstStyle/>
        <a:p>
          <a:pPr rtl="1"/>
          <a:endParaRPr lang="ar-EG"/>
        </a:p>
      </dgm:t>
    </dgm:pt>
    <dgm:pt modelId="{85E1CF49-A72C-49E8-92DB-153E731A604C}" type="sibTrans" cxnId="{24664953-85DC-41EF-97FA-58E510F92CDC}">
      <dgm:prSet/>
      <dgm:spPr/>
      <dgm:t>
        <a:bodyPr/>
        <a:lstStyle/>
        <a:p>
          <a:pPr rtl="1"/>
          <a:endParaRPr lang="ar-EG"/>
        </a:p>
      </dgm:t>
    </dgm:pt>
    <dgm:pt modelId="{22AEDF10-C374-4D58-A96D-5D56050E5DB0}">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الناقد</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BB64B4C-F931-4AC1-9A9B-EB804187A702}" type="parTrans" cxnId="{97930015-5B88-4233-98CF-0144BCBF7430}">
      <dgm:prSet/>
      <dgm:spPr/>
      <dgm:t>
        <a:bodyPr/>
        <a:lstStyle/>
        <a:p>
          <a:pPr rtl="1"/>
          <a:endParaRPr lang="ar-EG"/>
        </a:p>
      </dgm:t>
    </dgm:pt>
    <dgm:pt modelId="{8584CD24-FCEE-4A12-ADAB-1BCFDC19B08C}" type="sibTrans" cxnId="{97930015-5B88-4233-98CF-0144BCBF7430}">
      <dgm:prSet/>
      <dgm:spPr/>
      <dgm:t>
        <a:bodyPr/>
        <a:lstStyle/>
        <a:p>
          <a:pPr rtl="1"/>
          <a:endParaRPr lang="ar-EG"/>
        </a:p>
      </dgm:t>
    </dgm:pt>
    <dgm:pt modelId="{F644F38D-E419-4B75-AF73-F7579429D9A8}" type="pres">
      <dgm:prSet presAssocID="{49066374-E99F-47E4-9A0F-B54842DADF64}" presName="Name0" presStyleCnt="0">
        <dgm:presLayoutVars>
          <dgm:dir/>
          <dgm:resizeHandles val="exact"/>
        </dgm:presLayoutVars>
      </dgm:prSet>
      <dgm:spPr/>
      <dgm:t>
        <a:bodyPr/>
        <a:lstStyle/>
        <a:p>
          <a:endParaRPr lang="en-US"/>
        </a:p>
      </dgm:t>
    </dgm:pt>
    <dgm:pt modelId="{47796CB9-7F8C-42D5-ABB8-6F9D420A6719}" type="pres">
      <dgm:prSet presAssocID="{2937A48E-7A37-4222-9D06-4A1FFC46287A}" presName="Name5" presStyleLbl="vennNode1" presStyleIdx="0" presStyleCnt="5">
        <dgm:presLayoutVars>
          <dgm:bulletEnabled val="1"/>
        </dgm:presLayoutVars>
      </dgm:prSet>
      <dgm:spPr/>
      <dgm:t>
        <a:bodyPr/>
        <a:lstStyle/>
        <a:p>
          <a:endParaRPr lang="en-US"/>
        </a:p>
      </dgm:t>
    </dgm:pt>
    <dgm:pt modelId="{0CAE7306-317C-4111-87BA-3B08D9DEC787}" type="pres">
      <dgm:prSet presAssocID="{6CCDF3A3-03C6-4605-A982-60A70BD6445C}" presName="space" presStyleCnt="0"/>
      <dgm:spPr/>
    </dgm:pt>
    <dgm:pt modelId="{9C895180-004F-4CC8-A611-D87228874E9D}" type="pres">
      <dgm:prSet presAssocID="{45A0DDFE-8DF3-4F70-B9EC-BB5FC2E96924}" presName="Name5" presStyleLbl="vennNode1" presStyleIdx="1" presStyleCnt="5">
        <dgm:presLayoutVars>
          <dgm:bulletEnabled val="1"/>
        </dgm:presLayoutVars>
      </dgm:prSet>
      <dgm:spPr/>
      <dgm:t>
        <a:bodyPr/>
        <a:lstStyle/>
        <a:p>
          <a:endParaRPr lang="en-US"/>
        </a:p>
      </dgm:t>
    </dgm:pt>
    <dgm:pt modelId="{292BCE62-2F0B-4A45-9DAD-B4330385BD20}" type="pres">
      <dgm:prSet presAssocID="{11D06AB1-8392-428D-B6FD-0F71598DB402}" presName="space" presStyleCnt="0"/>
      <dgm:spPr/>
    </dgm:pt>
    <dgm:pt modelId="{1E0A3ACC-D34C-49EF-9679-ADFAA0E4D183}" type="pres">
      <dgm:prSet presAssocID="{FD798684-5886-49D7-BA3D-9B5557E50946}" presName="Name5" presStyleLbl="vennNode1" presStyleIdx="2" presStyleCnt="5">
        <dgm:presLayoutVars>
          <dgm:bulletEnabled val="1"/>
        </dgm:presLayoutVars>
      </dgm:prSet>
      <dgm:spPr/>
      <dgm:t>
        <a:bodyPr/>
        <a:lstStyle/>
        <a:p>
          <a:endParaRPr lang="en-US"/>
        </a:p>
      </dgm:t>
    </dgm:pt>
    <dgm:pt modelId="{A7407DC3-E12D-490A-902D-CDA918E1F0A5}" type="pres">
      <dgm:prSet presAssocID="{EB92276C-5249-4F53-B156-F6A2448918D3}" presName="space" presStyleCnt="0"/>
      <dgm:spPr/>
    </dgm:pt>
    <dgm:pt modelId="{FA1F8CA9-7794-41FD-89ED-F9B94F35AF49}" type="pres">
      <dgm:prSet presAssocID="{4DAC39B4-5B60-49D6-A56D-9DF54DFF9A3B}" presName="Name5" presStyleLbl="vennNode1" presStyleIdx="3" presStyleCnt="5">
        <dgm:presLayoutVars>
          <dgm:bulletEnabled val="1"/>
        </dgm:presLayoutVars>
      </dgm:prSet>
      <dgm:spPr/>
      <dgm:t>
        <a:bodyPr/>
        <a:lstStyle/>
        <a:p>
          <a:endParaRPr lang="en-US"/>
        </a:p>
      </dgm:t>
    </dgm:pt>
    <dgm:pt modelId="{C9A7BE02-5D28-497E-B418-22E1B99B4719}" type="pres">
      <dgm:prSet presAssocID="{85E1CF49-A72C-49E8-92DB-153E731A604C}" presName="space" presStyleCnt="0"/>
      <dgm:spPr/>
    </dgm:pt>
    <dgm:pt modelId="{FBDD92A3-A433-440E-A341-EAEA60D49B91}" type="pres">
      <dgm:prSet presAssocID="{22AEDF10-C374-4D58-A96D-5D56050E5DB0}" presName="Name5" presStyleLbl="vennNode1" presStyleIdx="4" presStyleCnt="5">
        <dgm:presLayoutVars>
          <dgm:bulletEnabled val="1"/>
        </dgm:presLayoutVars>
      </dgm:prSet>
      <dgm:spPr/>
      <dgm:t>
        <a:bodyPr/>
        <a:lstStyle/>
        <a:p>
          <a:endParaRPr lang="en-US"/>
        </a:p>
      </dgm:t>
    </dgm:pt>
  </dgm:ptLst>
  <dgm:cxnLst>
    <dgm:cxn modelId="{E79D268F-D549-495C-99EE-E7FB03CB666E}" srcId="{49066374-E99F-47E4-9A0F-B54842DADF64}" destId="{45A0DDFE-8DF3-4F70-B9EC-BB5FC2E96924}" srcOrd="1" destOrd="0" parTransId="{EC3CBCB4-C2B7-4FDF-BD13-9C96460D739A}" sibTransId="{11D06AB1-8392-428D-B6FD-0F71598DB402}"/>
    <dgm:cxn modelId="{24664953-85DC-41EF-97FA-58E510F92CDC}" srcId="{49066374-E99F-47E4-9A0F-B54842DADF64}" destId="{4DAC39B4-5B60-49D6-A56D-9DF54DFF9A3B}" srcOrd="3" destOrd="0" parTransId="{C8C4B0E9-C835-4D44-AADD-B4B18AA049BC}" sibTransId="{85E1CF49-A72C-49E8-92DB-153E731A604C}"/>
    <dgm:cxn modelId="{8DC4C1A0-7139-44B1-BA22-0378A2B42766}" type="presOf" srcId="{45A0DDFE-8DF3-4F70-B9EC-BB5FC2E96924}" destId="{9C895180-004F-4CC8-A611-D87228874E9D}" srcOrd="0" destOrd="0" presId="urn:microsoft.com/office/officeart/2005/8/layout/venn3"/>
    <dgm:cxn modelId="{510BC813-F78A-4F0C-8353-EF39519AC3DA}" srcId="{49066374-E99F-47E4-9A0F-B54842DADF64}" destId="{FD798684-5886-49D7-BA3D-9B5557E50946}" srcOrd="2" destOrd="0" parTransId="{497AF462-1DCE-4C42-A281-DB65F5280804}" sibTransId="{EB92276C-5249-4F53-B156-F6A2448918D3}"/>
    <dgm:cxn modelId="{AA18CB4C-DB16-498F-AF89-EFE0D5488206}" srcId="{49066374-E99F-47E4-9A0F-B54842DADF64}" destId="{2937A48E-7A37-4222-9D06-4A1FFC46287A}" srcOrd="0" destOrd="0" parTransId="{E5CD1055-5DCE-4629-A111-282138A91B60}" sibTransId="{6CCDF3A3-03C6-4605-A982-60A70BD6445C}"/>
    <dgm:cxn modelId="{49CAD29A-E274-4B5B-8766-B2B68F2FEDD1}" type="presOf" srcId="{2937A48E-7A37-4222-9D06-4A1FFC46287A}" destId="{47796CB9-7F8C-42D5-ABB8-6F9D420A6719}" srcOrd="0" destOrd="0" presId="urn:microsoft.com/office/officeart/2005/8/layout/venn3"/>
    <dgm:cxn modelId="{9E071231-878A-4E44-AB53-94F7AF04B8C9}" type="presOf" srcId="{4DAC39B4-5B60-49D6-A56D-9DF54DFF9A3B}" destId="{FA1F8CA9-7794-41FD-89ED-F9B94F35AF49}" srcOrd="0" destOrd="0" presId="urn:microsoft.com/office/officeart/2005/8/layout/venn3"/>
    <dgm:cxn modelId="{97930015-5B88-4233-98CF-0144BCBF7430}" srcId="{49066374-E99F-47E4-9A0F-B54842DADF64}" destId="{22AEDF10-C374-4D58-A96D-5D56050E5DB0}" srcOrd="4" destOrd="0" parTransId="{9BB64B4C-F931-4AC1-9A9B-EB804187A702}" sibTransId="{8584CD24-FCEE-4A12-ADAB-1BCFDC19B08C}"/>
    <dgm:cxn modelId="{661D9C7F-6341-4684-82B4-F2E9236EECF1}" type="presOf" srcId="{49066374-E99F-47E4-9A0F-B54842DADF64}" destId="{F644F38D-E419-4B75-AF73-F7579429D9A8}" srcOrd="0" destOrd="0" presId="urn:microsoft.com/office/officeart/2005/8/layout/venn3"/>
    <dgm:cxn modelId="{18A87DCD-E288-4482-A281-CD9C78F9DA35}" type="presOf" srcId="{22AEDF10-C374-4D58-A96D-5D56050E5DB0}" destId="{FBDD92A3-A433-440E-A341-EAEA60D49B91}" srcOrd="0" destOrd="0" presId="urn:microsoft.com/office/officeart/2005/8/layout/venn3"/>
    <dgm:cxn modelId="{3DA17A5A-468B-4CD1-8337-732A7E6581E8}" type="presOf" srcId="{FD798684-5886-49D7-BA3D-9B5557E50946}" destId="{1E0A3ACC-D34C-49EF-9679-ADFAA0E4D183}" srcOrd="0" destOrd="0" presId="urn:microsoft.com/office/officeart/2005/8/layout/venn3"/>
    <dgm:cxn modelId="{1030F69D-342E-440A-BB8E-C3E0DF8B51DE}" type="presParOf" srcId="{F644F38D-E419-4B75-AF73-F7579429D9A8}" destId="{47796CB9-7F8C-42D5-ABB8-6F9D420A6719}" srcOrd="0" destOrd="0" presId="urn:microsoft.com/office/officeart/2005/8/layout/venn3"/>
    <dgm:cxn modelId="{B7F30307-1267-4B52-91E2-656187D2BB7F}" type="presParOf" srcId="{F644F38D-E419-4B75-AF73-F7579429D9A8}" destId="{0CAE7306-317C-4111-87BA-3B08D9DEC787}" srcOrd="1" destOrd="0" presId="urn:microsoft.com/office/officeart/2005/8/layout/venn3"/>
    <dgm:cxn modelId="{B95A9A3A-06B1-49A8-96AC-711A3F5660AB}" type="presParOf" srcId="{F644F38D-E419-4B75-AF73-F7579429D9A8}" destId="{9C895180-004F-4CC8-A611-D87228874E9D}" srcOrd="2" destOrd="0" presId="urn:microsoft.com/office/officeart/2005/8/layout/venn3"/>
    <dgm:cxn modelId="{50DEAB23-8DF3-4658-A829-309A2B4E6FD0}" type="presParOf" srcId="{F644F38D-E419-4B75-AF73-F7579429D9A8}" destId="{292BCE62-2F0B-4A45-9DAD-B4330385BD20}" srcOrd="3" destOrd="0" presId="urn:microsoft.com/office/officeart/2005/8/layout/venn3"/>
    <dgm:cxn modelId="{3C54C75D-2D97-4CEA-955D-32CC13C95B79}" type="presParOf" srcId="{F644F38D-E419-4B75-AF73-F7579429D9A8}" destId="{1E0A3ACC-D34C-49EF-9679-ADFAA0E4D183}" srcOrd="4" destOrd="0" presId="urn:microsoft.com/office/officeart/2005/8/layout/venn3"/>
    <dgm:cxn modelId="{A60C50EA-8851-4B6D-BD19-77DB9F3901BB}" type="presParOf" srcId="{F644F38D-E419-4B75-AF73-F7579429D9A8}" destId="{A7407DC3-E12D-490A-902D-CDA918E1F0A5}" srcOrd="5" destOrd="0" presId="urn:microsoft.com/office/officeart/2005/8/layout/venn3"/>
    <dgm:cxn modelId="{E5CC3C15-D072-4722-B841-E82408085ED1}" type="presParOf" srcId="{F644F38D-E419-4B75-AF73-F7579429D9A8}" destId="{FA1F8CA9-7794-41FD-89ED-F9B94F35AF49}" srcOrd="6" destOrd="0" presId="urn:microsoft.com/office/officeart/2005/8/layout/venn3"/>
    <dgm:cxn modelId="{1B96B386-33E9-4ACF-81A1-50C1927B2492}" type="presParOf" srcId="{F644F38D-E419-4B75-AF73-F7579429D9A8}" destId="{C9A7BE02-5D28-497E-B418-22E1B99B4719}" srcOrd="7" destOrd="0" presId="urn:microsoft.com/office/officeart/2005/8/layout/venn3"/>
    <dgm:cxn modelId="{1C703818-6CA9-45D5-97E5-BFF67A61B585}" type="presParOf" srcId="{F644F38D-E419-4B75-AF73-F7579429D9A8}" destId="{FBDD92A3-A433-440E-A341-EAEA60D49B91}" srcOrd="8" destOrd="0" presId="urn:microsoft.com/office/officeart/2005/8/layout/venn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DC48B176-DC6C-4C3E-BA75-63FE672F02CA}" type="doc">
      <dgm:prSet loTypeId="urn:microsoft.com/office/officeart/2005/8/layout/venn3" loCatId="relationship" qsTypeId="urn:microsoft.com/office/officeart/2005/8/quickstyle/3d1" qsCatId="3D" csTypeId="urn:microsoft.com/office/officeart/2005/8/colors/colorful3" csCatId="colorful" phldr="1"/>
      <dgm:spPr/>
      <dgm:t>
        <a:bodyPr/>
        <a:lstStyle/>
        <a:p>
          <a:pPr rtl="1"/>
          <a:endParaRPr lang="ar-EG"/>
        </a:p>
      </dgm:t>
    </dgm:pt>
    <dgm:pt modelId="{50BA5776-7617-49B7-AEA0-BD4443E43575}">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الباحث عن الأخطاء</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8526CC4-6013-4B92-9C89-27CF0A76FD8E}" type="parTrans" cxnId="{1EF5CFDA-2CC6-4135-A625-135CC5C1F2F5}">
      <dgm:prSet/>
      <dgm:spPr/>
      <dgm:t>
        <a:bodyPr/>
        <a:lstStyle/>
        <a:p>
          <a:pPr rtl="1"/>
          <a:endParaRPr lang="ar-EG"/>
        </a:p>
      </dgm:t>
    </dgm:pt>
    <dgm:pt modelId="{FCCF2ACF-D344-4594-9A5D-F09920DAB399}" type="sibTrans" cxnId="{1EF5CFDA-2CC6-4135-A625-135CC5C1F2F5}">
      <dgm:prSet/>
      <dgm:spPr/>
      <dgm:t>
        <a:bodyPr/>
        <a:lstStyle/>
        <a:p>
          <a:pPr rtl="1"/>
          <a:endParaRPr lang="ar-EG"/>
        </a:p>
      </dgm:t>
    </dgm:pt>
    <dgm:pt modelId="{8C886BC1-1B8C-402D-9991-56B23E6409AA}">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الكسول</a:t>
          </a:r>
          <a:endParaRPr lang="en-US"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2790824B-EE98-476F-9D1D-9A5E33A5BE5C}" type="parTrans" cxnId="{23B4036C-14FE-47DA-84D3-1947DC3A9425}">
      <dgm:prSet/>
      <dgm:spPr/>
      <dgm:t>
        <a:bodyPr/>
        <a:lstStyle/>
        <a:p>
          <a:pPr rtl="1"/>
          <a:endParaRPr lang="ar-EG"/>
        </a:p>
      </dgm:t>
    </dgm:pt>
    <dgm:pt modelId="{742C3CA6-4C32-4744-989F-295E76CAD4CB}" type="sibTrans" cxnId="{23B4036C-14FE-47DA-84D3-1947DC3A9425}">
      <dgm:prSet/>
      <dgm:spPr/>
      <dgm:t>
        <a:bodyPr/>
        <a:lstStyle/>
        <a:p>
          <a:pPr rtl="1"/>
          <a:endParaRPr lang="ar-EG"/>
        </a:p>
      </dgm:t>
    </dgm:pt>
    <dgm:pt modelId="{E6941B02-BC3B-4146-9BD0-2498D026D0C6}">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المتميز</a:t>
          </a:r>
          <a:endParaRPr lang="en-US"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269652C-FD6F-4861-9D3E-48DAE29937AF}" type="parTrans" cxnId="{42C27497-61D0-4133-A5AF-7C5C9FA510D2}">
      <dgm:prSet/>
      <dgm:spPr/>
      <dgm:t>
        <a:bodyPr/>
        <a:lstStyle/>
        <a:p>
          <a:pPr rtl="1"/>
          <a:endParaRPr lang="ar-EG"/>
        </a:p>
      </dgm:t>
    </dgm:pt>
    <dgm:pt modelId="{EF470DE3-6A40-45E6-A5CF-AC1B08A42534}" type="sibTrans" cxnId="{42C27497-61D0-4133-A5AF-7C5C9FA510D2}">
      <dgm:prSet/>
      <dgm:spPr/>
      <dgm:t>
        <a:bodyPr/>
        <a:lstStyle/>
        <a:p>
          <a:pPr rtl="1"/>
          <a:endParaRPr lang="ar-EG"/>
        </a:p>
      </dgm:t>
    </dgm:pt>
    <dgm:pt modelId="{97EDC216-1D3F-47B8-A3E7-FC6080E3A0F0}">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غير المنتج</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31995B3-D3BE-4C8A-A7E8-7798A886F326}" type="parTrans" cxnId="{14837163-CC47-4325-A4E9-1A53AEA09D39}">
      <dgm:prSet/>
      <dgm:spPr/>
      <dgm:t>
        <a:bodyPr/>
        <a:lstStyle/>
        <a:p>
          <a:pPr rtl="1"/>
          <a:endParaRPr lang="ar-EG"/>
        </a:p>
      </dgm:t>
    </dgm:pt>
    <dgm:pt modelId="{D346FB11-01D5-445F-938B-462F01319F0E}" type="sibTrans" cxnId="{14837163-CC47-4325-A4E9-1A53AEA09D39}">
      <dgm:prSet/>
      <dgm:spPr/>
      <dgm:t>
        <a:bodyPr/>
        <a:lstStyle/>
        <a:p>
          <a:pPr rtl="1"/>
          <a:endParaRPr lang="ar-EG"/>
        </a:p>
      </dgm:t>
    </dgm:pt>
    <dgm:pt modelId="{EB387E53-BAA1-485B-9664-D75713D32C7B}">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المبادر</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91B3CE4-0D90-48CB-9047-A604813CEC0E}" type="parTrans" cxnId="{22813755-3A76-40A6-8B78-3B3C7C4E3A80}">
      <dgm:prSet/>
      <dgm:spPr/>
      <dgm:t>
        <a:bodyPr/>
        <a:lstStyle/>
        <a:p>
          <a:pPr rtl="1"/>
          <a:endParaRPr lang="ar-EG"/>
        </a:p>
      </dgm:t>
    </dgm:pt>
    <dgm:pt modelId="{A8BAC4A6-21B9-4204-8A5D-0B9BFF735FAD}" type="sibTrans" cxnId="{22813755-3A76-40A6-8B78-3B3C7C4E3A80}">
      <dgm:prSet/>
      <dgm:spPr/>
      <dgm:t>
        <a:bodyPr/>
        <a:lstStyle/>
        <a:p>
          <a:pPr rtl="1"/>
          <a:endParaRPr lang="ar-EG"/>
        </a:p>
      </dgm:t>
    </dgm:pt>
    <dgm:pt modelId="{EF8E8A38-BEAE-4C3B-8330-F6684B0F0415}" type="pres">
      <dgm:prSet presAssocID="{DC48B176-DC6C-4C3E-BA75-63FE672F02CA}" presName="Name0" presStyleCnt="0">
        <dgm:presLayoutVars>
          <dgm:dir/>
          <dgm:resizeHandles val="exact"/>
        </dgm:presLayoutVars>
      </dgm:prSet>
      <dgm:spPr/>
      <dgm:t>
        <a:bodyPr/>
        <a:lstStyle/>
        <a:p>
          <a:endParaRPr lang="en-US"/>
        </a:p>
      </dgm:t>
    </dgm:pt>
    <dgm:pt modelId="{6FCA01DA-525E-4306-A313-05E2E1FAA4D9}" type="pres">
      <dgm:prSet presAssocID="{50BA5776-7617-49B7-AEA0-BD4443E43575}" presName="Name5" presStyleLbl="vennNode1" presStyleIdx="0" presStyleCnt="5">
        <dgm:presLayoutVars>
          <dgm:bulletEnabled val="1"/>
        </dgm:presLayoutVars>
      </dgm:prSet>
      <dgm:spPr/>
      <dgm:t>
        <a:bodyPr/>
        <a:lstStyle/>
        <a:p>
          <a:endParaRPr lang="en-US"/>
        </a:p>
      </dgm:t>
    </dgm:pt>
    <dgm:pt modelId="{ECCC20A7-F76F-4A98-AFDE-6060E4137555}" type="pres">
      <dgm:prSet presAssocID="{FCCF2ACF-D344-4594-9A5D-F09920DAB399}" presName="space" presStyleCnt="0"/>
      <dgm:spPr/>
    </dgm:pt>
    <dgm:pt modelId="{CD00DB29-DEC8-466D-9121-16F2FF0EADDF}" type="pres">
      <dgm:prSet presAssocID="{8C886BC1-1B8C-402D-9991-56B23E6409AA}" presName="Name5" presStyleLbl="vennNode1" presStyleIdx="1" presStyleCnt="5">
        <dgm:presLayoutVars>
          <dgm:bulletEnabled val="1"/>
        </dgm:presLayoutVars>
      </dgm:prSet>
      <dgm:spPr/>
      <dgm:t>
        <a:bodyPr/>
        <a:lstStyle/>
        <a:p>
          <a:endParaRPr lang="en-US"/>
        </a:p>
      </dgm:t>
    </dgm:pt>
    <dgm:pt modelId="{4BD39FA3-D0B7-4915-8128-F69030922EDD}" type="pres">
      <dgm:prSet presAssocID="{742C3CA6-4C32-4744-989F-295E76CAD4CB}" presName="space" presStyleCnt="0"/>
      <dgm:spPr/>
    </dgm:pt>
    <dgm:pt modelId="{170EBCAE-2F8E-4EA2-9747-54E1E1AC035B}" type="pres">
      <dgm:prSet presAssocID="{E6941B02-BC3B-4146-9BD0-2498D026D0C6}" presName="Name5" presStyleLbl="vennNode1" presStyleIdx="2" presStyleCnt="5">
        <dgm:presLayoutVars>
          <dgm:bulletEnabled val="1"/>
        </dgm:presLayoutVars>
      </dgm:prSet>
      <dgm:spPr/>
      <dgm:t>
        <a:bodyPr/>
        <a:lstStyle/>
        <a:p>
          <a:endParaRPr lang="en-US"/>
        </a:p>
      </dgm:t>
    </dgm:pt>
    <dgm:pt modelId="{993CE6B0-7AC2-418B-AA0E-C857B2E1E6EC}" type="pres">
      <dgm:prSet presAssocID="{EF470DE3-6A40-45E6-A5CF-AC1B08A42534}" presName="space" presStyleCnt="0"/>
      <dgm:spPr/>
    </dgm:pt>
    <dgm:pt modelId="{FFA534AC-7C02-4F14-A05A-4B659568CCB4}" type="pres">
      <dgm:prSet presAssocID="{97EDC216-1D3F-47B8-A3E7-FC6080E3A0F0}" presName="Name5" presStyleLbl="vennNode1" presStyleIdx="3" presStyleCnt="5">
        <dgm:presLayoutVars>
          <dgm:bulletEnabled val="1"/>
        </dgm:presLayoutVars>
      </dgm:prSet>
      <dgm:spPr/>
      <dgm:t>
        <a:bodyPr/>
        <a:lstStyle/>
        <a:p>
          <a:endParaRPr lang="en-US"/>
        </a:p>
      </dgm:t>
    </dgm:pt>
    <dgm:pt modelId="{D8D65682-D714-43DE-B72F-C43CE4A2CBB5}" type="pres">
      <dgm:prSet presAssocID="{D346FB11-01D5-445F-938B-462F01319F0E}" presName="space" presStyleCnt="0"/>
      <dgm:spPr/>
    </dgm:pt>
    <dgm:pt modelId="{0F164CF7-C634-481C-87E3-3F5D1B0C9D8E}" type="pres">
      <dgm:prSet presAssocID="{EB387E53-BAA1-485B-9664-D75713D32C7B}" presName="Name5" presStyleLbl="vennNode1" presStyleIdx="4" presStyleCnt="5">
        <dgm:presLayoutVars>
          <dgm:bulletEnabled val="1"/>
        </dgm:presLayoutVars>
      </dgm:prSet>
      <dgm:spPr/>
      <dgm:t>
        <a:bodyPr/>
        <a:lstStyle/>
        <a:p>
          <a:endParaRPr lang="en-US"/>
        </a:p>
      </dgm:t>
    </dgm:pt>
  </dgm:ptLst>
  <dgm:cxnLst>
    <dgm:cxn modelId="{EFAB13AF-CC3E-40D1-9AD0-F9F3F6BC1180}" type="presOf" srcId="{EB387E53-BAA1-485B-9664-D75713D32C7B}" destId="{0F164CF7-C634-481C-87E3-3F5D1B0C9D8E}" srcOrd="0" destOrd="0" presId="urn:microsoft.com/office/officeart/2005/8/layout/venn3"/>
    <dgm:cxn modelId="{22813755-3A76-40A6-8B78-3B3C7C4E3A80}" srcId="{DC48B176-DC6C-4C3E-BA75-63FE672F02CA}" destId="{EB387E53-BAA1-485B-9664-D75713D32C7B}" srcOrd="4" destOrd="0" parTransId="{C91B3CE4-0D90-48CB-9047-A604813CEC0E}" sibTransId="{A8BAC4A6-21B9-4204-8A5D-0B9BFF735FAD}"/>
    <dgm:cxn modelId="{59D94965-EA85-447E-87A0-C3D6A8C68737}" type="presOf" srcId="{DC48B176-DC6C-4C3E-BA75-63FE672F02CA}" destId="{EF8E8A38-BEAE-4C3B-8330-F6684B0F0415}" srcOrd="0" destOrd="0" presId="urn:microsoft.com/office/officeart/2005/8/layout/venn3"/>
    <dgm:cxn modelId="{73C3F4EA-8C65-4025-BDD7-683CDF01C184}" type="presOf" srcId="{97EDC216-1D3F-47B8-A3E7-FC6080E3A0F0}" destId="{FFA534AC-7C02-4F14-A05A-4B659568CCB4}" srcOrd="0" destOrd="0" presId="urn:microsoft.com/office/officeart/2005/8/layout/venn3"/>
    <dgm:cxn modelId="{23B4036C-14FE-47DA-84D3-1947DC3A9425}" srcId="{DC48B176-DC6C-4C3E-BA75-63FE672F02CA}" destId="{8C886BC1-1B8C-402D-9991-56B23E6409AA}" srcOrd="1" destOrd="0" parTransId="{2790824B-EE98-476F-9D1D-9A5E33A5BE5C}" sibTransId="{742C3CA6-4C32-4744-989F-295E76CAD4CB}"/>
    <dgm:cxn modelId="{14837163-CC47-4325-A4E9-1A53AEA09D39}" srcId="{DC48B176-DC6C-4C3E-BA75-63FE672F02CA}" destId="{97EDC216-1D3F-47B8-A3E7-FC6080E3A0F0}" srcOrd="3" destOrd="0" parTransId="{331995B3-D3BE-4C8A-A7E8-7798A886F326}" sibTransId="{D346FB11-01D5-445F-938B-462F01319F0E}"/>
    <dgm:cxn modelId="{1EF5CFDA-2CC6-4135-A625-135CC5C1F2F5}" srcId="{DC48B176-DC6C-4C3E-BA75-63FE672F02CA}" destId="{50BA5776-7617-49B7-AEA0-BD4443E43575}" srcOrd="0" destOrd="0" parTransId="{F8526CC4-6013-4B92-9C89-27CF0A76FD8E}" sibTransId="{FCCF2ACF-D344-4594-9A5D-F09920DAB399}"/>
    <dgm:cxn modelId="{9C49D009-6F8A-43B1-8316-5FFB0E104365}" type="presOf" srcId="{E6941B02-BC3B-4146-9BD0-2498D026D0C6}" destId="{170EBCAE-2F8E-4EA2-9747-54E1E1AC035B}" srcOrd="0" destOrd="0" presId="urn:microsoft.com/office/officeart/2005/8/layout/venn3"/>
    <dgm:cxn modelId="{42C27497-61D0-4133-A5AF-7C5C9FA510D2}" srcId="{DC48B176-DC6C-4C3E-BA75-63FE672F02CA}" destId="{E6941B02-BC3B-4146-9BD0-2498D026D0C6}" srcOrd="2" destOrd="0" parTransId="{E269652C-FD6F-4861-9D3E-48DAE29937AF}" sibTransId="{EF470DE3-6A40-45E6-A5CF-AC1B08A42534}"/>
    <dgm:cxn modelId="{6E4B7F7E-6324-47AE-A474-287B34F70814}" type="presOf" srcId="{50BA5776-7617-49B7-AEA0-BD4443E43575}" destId="{6FCA01DA-525E-4306-A313-05E2E1FAA4D9}" srcOrd="0" destOrd="0" presId="urn:microsoft.com/office/officeart/2005/8/layout/venn3"/>
    <dgm:cxn modelId="{C61FA3A8-B2AF-43DE-B8A1-FCDAA2733331}" type="presOf" srcId="{8C886BC1-1B8C-402D-9991-56B23E6409AA}" destId="{CD00DB29-DEC8-466D-9121-16F2FF0EADDF}" srcOrd="0" destOrd="0" presId="urn:microsoft.com/office/officeart/2005/8/layout/venn3"/>
    <dgm:cxn modelId="{23F91E6A-12AD-4B9A-92CD-9D688894D283}" type="presParOf" srcId="{EF8E8A38-BEAE-4C3B-8330-F6684B0F0415}" destId="{6FCA01DA-525E-4306-A313-05E2E1FAA4D9}" srcOrd="0" destOrd="0" presId="urn:microsoft.com/office/officeart/2005/8/layout/venn3"/>
    <dgm:cxn modelId="{63FB6CEC-F086-4D2A-9741-1FF8FC69C1F4}" type="presParOf" srcId="{EF8E8A38-BEAE-4C3B-8330-F6684B0F0415}" destId="{ECCC20A7-F76F-4A98-AFDE-6060E4137555}" srcOrd="1" destOrd="0" presId="urn:microsoft.com/office/officeart/2005/8/layout/venn3"/>
    <dgm:cxn modelId="{B6C81D54-FF6C-47A2-8C31-08615E40AF2F}" type="presParOf" srcId="{EF8E8A38-BEAE-4C3B-8330-F6684B0F0415}" destId="{CD00DB29-DEC8-466D-9121-16F2FF0EADDF}" srcOrd="2" destOrd="0" presId="urn:microsoft.com/office/officeart/2005/8/layout/venn3"/>
    <dgm:cxn modelId="{81A5E4DF-4BEF-4568-B462-E4E0CA592212}" type="presParOf" srcId="{EF8E8A38-BEAE-4C3B-8330-F6684B0F0415}" destId="{4BD39FA3-D0B7-4915-8128-F69030922EDD}" srcOrd="3" destOrd="0" presId="urn:microsoft.com/office/officeart/2005/8/layout/venn3"/>
    <dgm:cxn modelId="{E97E3773-3C29-4EAF-BF8F-9D9C59669856}" type="presParOf" srcId="{EF8E8A38-BEAE-4C3B-8330-F6684B0F0415}" destId="{170EBCAE-2F8E-4EA2-9747-54E1E1AC035B}" srcOrd="4" destOrd="0" presId="urn:microsoft.com/office/officeart/2005/8/layout/venn3"/>
    <dgm:cxn modelId="{C3C176DF-8E54-4CE7-B473-3B26C957174D}" type="presParOf" srcId="{EF8E8A38-BEAE-4C3B-8330-F6684B0F0415}" destId="{993CE6B0-7AC2-418B-AA0E-C857B2E1E6EC}" srcOrd="5" destOrd="0" presId="urn:microsoft.com/office/officeart/2005/8/layout/venn3"/>
    <dgm:cxn modelId="{190EE6F8-B3EA-4775-AE20-45B2A55D6D28}" type="presParOf" srcId="{EF8E8A38-BEAE-4C3B-8330-F6684B0F0415}" destId="{FFA534AC-7C02-4F14-A05A-4B659568CCB4}" srcOrd="6" destOrd="0" presId="urn:microsoft.com/office/officeart/2005/8/layout/venn3"/>
    <dgm:cxn modelId="{6C4BDDF4-0CB6-467E-9EE3-2EA850600E22}" type="presParOf" srcId="{EF8E8A38-BEAE-4C3B-8330-F6684B0F0415}" destId="{D8D65682-D714-43DE-B72F-C43CE4A2CBB5}" srcOrd="7" destOrd="0" presId="urn:microsoft.com/office/officeart/2005/8/layout/venn3"/>
    <dgm:cxn modelId="{D02B07CA-2A5A-4D0F-9D94-71254BE5C1A3}" type="presParOf" srcId="{EF8E8A38-BEAE-4C3B-8330-F6684B0F0415}" destId="{0F164CF7-C634-481C-87E3-3F5D1B0C9D8E}" srcOrd="8" destOrd="0" presId="urn:microsoft.com/office/officeart/2005/8/layout/venn3"/>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3C2DDC29-6A22-4E09-82D6-CCED5490391F}" type="doc">
      <dgm:prSet loTypeId="urn:microsoft.com/office/officeart/2008/layout/AlternatingPictureBlocks" loCatId="picture" qsTypeId="urn:microsoft.com/office/officeart/2005/8/quickstyle/simple1" qsCatId="simple" csTypeId="urn:microsoft.com/office/officeart/2005/8/colors/colorful1" csCatId="colorful" phldr="1"/>
      <dgm:spPr>
        <a:scene3d>
          <a:camera prst="orthographicFront">
            <a:rot lat="0" lon="0" rev="0"/>
          </a:camera>
          <a:lightRig rig="glow" dir="t">
            <a:rot lat="0" lon="0" rev="4800000"/>
          </a:lightRig>
        </a:scene3d>
      </dgm:spPr>
      <dgm:t>
        <a:bodyPr/>
        <a:lstStyle/>
        <a:p>
          <a:pPr rtl="1"/>
          <a:endParaRPr lang="ar-EG"/>
        </a:p>
      </dgm:t>
    </dgm:pt>
    <dgm:pt modelId="{326562AE-E76D-43C5-9DF9-D34E785E7DB0}">
      <dgm:prSet phldrT="[Text]" custT="1"/>
      <dgm:spPr>
        <a:solidFill>
          <a:srgbClr val="81DEFF"/>
        </a:solidFill>
        <a:ln>
          <a:noFill/>
        </a:ln>
        <a:effectLst>
          <a:outerShdw blurRad="190500" dist="228600" dir="2700000" algn="ctr">
            <a:srgbClr val="000000">
              <a:alpha val="30000"/>
            </a:srgbClr>
          </a:outerShdw>
        </a:effectLst>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العملاء </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4AD6B6B-67F7-45D7-A2E2-CA47D1171F06}" type="parTrans" cxnId="{E819E48E-594F-480F-B855-DF667186ECFC}">
      <dgm:prSet/>
      <dgm:spPr/>
      <dgm:t>
        <a:bodyPr/>
        <a:lstStyle/>
        <a:p>
          <a:pPr rtl="1"/>
          <a:endParaRPr lang="ar-EG" sz="2800">
            <a:latin typeface="Traditional Arabic" pitchFamily="18" charset="-78"/>
            <a:cs typeface="Traditional Arabic" pitchFamily="18" charset="-78"/>
          </a:endParaRPr>
        </a:p>
      </dgm:t>
    </dgm:pt>
    <dgm:pt modelId="{CF15D7F2-D7EF-4B20-9C88-632D7F3CF97E}" type="sibTrans" cxnId="{E819E48E-594F-480F-B855-DF667186ECFC}">
      <dgm:prSet/>
      <dgm:spPr/>
      <dgm:t>
        <a:bodyPr/>
        <a:lstStyle/>
        <a:p>
          <a:pPr rtl="1"/>
          <a:endParaRPr lang="ar-EG" sz="2800">
            <a:latin typeface="Traditional Arabic" pitchFamily="18" charset="-78"/>
            <a:cs typeface="Traditional Arabic" pitchFamily="18" charset="-78"/>
          </a:endParaRPr>
        </a:p>
      </dgm:t>
    </dgm:pt>
    <dgm:pt modelId="{263DA583-3CCE-4B6A-94D9-45281D5395E1}">
      <dgm:prSet phldrT="[Text]" custT="1"/>
      <dgm:spPr>
        <a:solidFill>
          <a:srgbClr val="660066"/>
        </a:solidFill>
        <a:ln>
          <a:noFill/>
        </a:ln>
        <a:effectLst>
          <a:outerShdw blurRad="190500" dist="228600" dir="2700000" algn="ctr">
            <a:srgbClr val="000000">
              <a:alpha val="30000"/>
            </a:srgbClr>
          </a:outerShdw>
        </a:effectLst>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كيفية التعامل مع العملاء الغاضبين</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0AD05D7-AD3A-4CD7-B893-2623DD0213F6}" type="parTrans" cxnId="{F35B9F33-E7D3-42E5-B7C7-A171171469D9}">
      <dgm:prSet/>
      <dgm:spPr/>
      <dgm:t>
        <a:bodyPr/>
        <a:lstStyle/>
        <a:p>
          <a:pPr rtl="1"/>
          <a:endParaRPr lang="ar-EG" sz="2800">
            <a:latin typeface="Traditional Arabic" pitchFamily="18" charset="-78"/>
            <a:cs typeface="Traditional Arabic" pitchFamily="18" charset="-78"/>
          </a:endParaRPr>
        </a:p>
      </dgm:t>
    </dgm:pt>
    <dgm:pt modelId="{800A5DE9-1735-4483-9673-8218B19ACB2B}" type="sibTrans" cxnId="{F35B9F33-E7D3-42E5-B7C7-A171171469D9}">
      <dgm:prSet/>
      <dgm:spPr/>
      <dgm:t>
        <a:bodyPr/>
        <a:lstStyle/>
        <a:p>
          <a:pPr rtl="1"/>
          <a:endParaRPr lang="ar-EG" sz="2800">
            <a:latin typeface="Traditional Arabic" pitchFamily="18" charset="-78"/>
            <a:cs typeface="Traditional Arabic" pitchFamily="18" charset="-78"/>
          </a:endParaRPr>
        </a:p>
      </dgm:t>
    </dgm:pt>
    <dgm:pt modelId="{ED0F90EA-AA88-4781-BA4E-1BC36B9465BA}" type="pres">
      <dgm:prSet presAssocID="{3C2DDC29-6A22-4E09-82D6-CCED5490391F}" presName="linearFlow" presStyleCnt="0">
        <dgm:presLayoutVars>
          <dgm:dir/>
          <dgm:resizeHandles val="exact"/>
        </dgm:presLayoutVars>
      </dgm:prSet>
      <dgm:spPr/>
      <dgm:t>
        <a:bodyPr/>
        <a:lstStyle/>
        <a:p>
          <a:endParaRPr lang="en-US"/>
        </a:p>
      </dgm:t>
    </dgm:pt>
    <dgm:pt modelId="{2500BC4B-6709-4FC3-8ACF-2A864B0FB985}" type="pres">
      <dgm:prSet presAssocID="{326562AE-E76D-43C5-9DF9-D34E785E7DB0}" presName="comp" presStyleCnt="0"/>
      <dgm:spPr/>
    </dgm:pt>
    <dgm:pt modelId="{0B8FB6CE-1D05-4697-BF96-C1E40C18F84A}" type="pres">
      <dgm:prSet presAssocID="{326562AE-E76D-43C5-9DF9-D34E785E7DB0}" presName="rect2" presStyleLbl="node1" presStyleIdx="0" presStyleCnt="2" custScaleX="209234" custLinFactNeighborX="20478" custLinFactNeighborY="-237">
        <dgm:presLayoutVars>
          <dgm:bulletEnabled val="1"/>
        </dgm:presLayoutVars>
      </dgm:prSet>
      <dgm:spPr/>
      <dgm:t>
        <a:bodyPr/>
        <a:lstStyle/>
        <a:p>
          <a:endParaRPr lang="en-US"/>
        </a:p>
      </dgm:t>
    </dgm:pt>
    <dgm:pt modelId="{E89ED002-D608-4CA0-A700-BD668DF6D6D7}" type="pres">
      <dgm:prSet presAssocID="{326562AE-E76D-43C5-9DF9-D34E785E7DB0}" presName="rect1" presStyleLbl="lnNode1" presStyleIdx="0" presStyleCnt="2" custScaleX="156252" custScaleY="121493" custLinFactNeighborX="-70571" custLinFactNeighborY="-237"/>
      <dgm:spPr>
        <a:blipFill>
          <a:blip xmlns:r="http://schemas.openxmlformats.org/officeDocument/2006/relationships" r:embed="rId1">
            <a:extLst>
              <a:ext uri="{28A0092B-C50C-407E-A947-70E740481C1C}">
                <a14:useLocalDpi xmlns:a14="http://schemas.microsoft.com/office/drawing/2010/main" val="0"/>
              </a:ext>
            </a:extLst>
          </a:blip>
          <a:srcRect/>
          <a:stretch>
            <a:fillRect l="-56000" r="-56000"/>
          </a:stretch>
        </a:blipFill>
        <a:ln>
          <a:noFill/>
        </a:ln>
        <a:effectLst>
          <a:outerShdw blurRad="190500" dist="228600" dir="2700000" algn="ctr">
            <a:srgbClr val="000000">
              <a:alpha val="30000"/>
            </a:srgbClr>
          </a:outerShdw>
        </a:effectLst>
        <a:sp3d prstMaterial="matte">
          <a:bevelT w="127000" h="63500"/>
        </a:sp3d>
      </dgm:spPr>
    </dgm:pt>
    <dgm:pt modelId="{597F79AF-20CB-4613-87B4-81559D75D65F}" type="pres">
      <dgm:prSet presAssocID="{CF15D7F2-D7EF-4B20-9C88-632D7F3CF97E}" presName="sibTrans" presStyleCnt="0"/>
      <dgm:spPr/>
    </dgm:pt>
    <dgm:pt modelId="{F1C9503F-F227-4ED9-91D0-BC7F1FA34CD0}" type="pres">
      <dgm:prSet presAssocID="{263DA583-3CCE-4B6A-94D9-45281D5395E1}" presName="comp" presStyleCnt="0"/>
      <dgm:spPr/>
    </dgm:pt>
    <dgm:pt modelId="{0CBD07D1-E07A-4524-B652-22FBABD562AB}" type="pres">
      <dgm:prSet presAssocID="{263DA583-3CCE-4B6A-94D9-45281D5395E1}" presName="rect2" presStyleLbl="node1" presStyleIdx="1" presStyleCnt="2" custScaleX="210786" custLinFactNeighborX="-23758" custLinFactNeighborY="3296">
        <dgm:presLayoutVars>
          <dgm:bulletEnabled val="1"/>
        </dgm:presLayoutVars>
      </dgm:prSet>
      <dgm:spPr/>
      <dgm:t>
        <a:bodyPr/>
        <a:lstStyle/>
        <a:p>
          <a:endParaRPr lang="en-US"/>
        </a:p>
      </dgm:t>
    </dgm:pt>
    <dgm:pt modelId="{7AEDF31C-4022-4DCC-8228-CEB76AB01966}" type="pres">
      <dgm:prSet presAssocID="{263DA583-3CCE-4B6A-94D9-45281D5395E1}" presName="rect1" presStyleLbl="lnNode1" presStyleIdx="1" presStyleCnt="2" custScaleX="127467" custScaleY="104395" custLinFactNeighborX="84115" custLinFactNeighborY="-1121"/>
      <dgm:spPr>
        <a:blipFill>
          <a:blip xmlns:r="http://schemas.openxmlformats.org/officeDocument/2006/relationships" r:embed="rId2">
            <a:extLst>
              <a:ext uri="{28A0092B-C50C-407E-A947-70E740481C1C}">
                <a14:useLocalDpi xmlns:a14="http://schemas.microsoft.com/office/drawing/2010/main" val="0"/>
              </a:ext>
            </a:extLst>
          </a:blip>
          <a:srcRect/>
          <a:stretch>
            <a:fillRect l="-32000" r="-32000"/>
          </a:stretch>
        </a:blipFill>
        <a:ln>
          <a:noFill/>
        </a:ln>
        <a:effectLst>
          <a:outerShdw blurRad="190500" dist="228600" dir="2700000" algn="ctr">
            <a:srgbClr val="000000">
              <a:alpha val="30000"/>
            </a:srgbClr>
          </a:outerShdw>
        </a:effectLst>
        <a:sp3d prstMaterial="matte">
          <a:bevelT w="127000" h="63500"/>
        </a:sp3d>
      </dgm:spPr>
    </dgm:pt>
  </dgm:ptLst>
  <dgm:cxnLst>
    <dgm:cxn modelId="{500D2437-447A-453D-A097-B2C12ED9C1C6}" type="presOf" srcId="{263DA583-3CCE-4B6A-94D9-45281D5395E1}" destId="{0CBD07D1-E07A-4524-B652-22FBABD562AB}" srcOrd="0" destOrd="0" presId="urn:microsoft.com/office/officeart/2008/layout/AlternatingPictureBlocks"/>
    <dgm:cxn modelId="{E819E48E-594F-480F-B855-DF667186ECFC}" srcId="{3C2DDC29-6A22-4E09-82D6-CCED5490391F}" destId="{326562AE-E76D-43C5-9DF9-D34E785E7DB0}" srcOrd="0" destOrd="0" parTransId="{44AD6B6B-67F7-45D7-A2E2-CA47D1171F06}" sibTransId="{CF15D7F2-D7EF-4B20-9C88-632D7F3CF97E}"/>
    <dgm:cxn modelId="{461D8C5B-F0FA-483C-A410-22123EE5973F}" type="presOf" srcId="{3C2DDC29-6A22-4E09-82D6-CCED5490391F}" destId="{ED0F90EA-AA88-4781-BA4E-1BC36B9465BA}" srcOrd="0" destOrd="0" presId="urn:microsoft.com/office/officeart/2008/layout/AlternatingPictureBlocks"/>
    <dgm:cxn modelId="{F35B9F33-E7D3-42E5-B7C7-A171171469D9}" srcId="{3C2DDC29-6A22-4E09-82D6-CCED5490391F}" destId="{263DA583-3CCE-4B6A-94D9-45281D5395E1}" srcOrd="1" destOrd="0" parTransId="{40AD05D7-AD3A-4CD7-B893-2623DD0213F6}" sibTransId="{800A5DE9-1735-4483-9673-8218B19ACB2B}"/>
    <dgm:cxn modelId="{13748224-385A-42C0-946E-E15B5AB06E49}" type="presOf" srcId="{326562AE-E76D-43C5-9DF9-D34E785E7DB0}" destId="{0B8FB6CE-1D05-4697-BF96-C1E40C18F84A}" srcOrd="0" destOrd="0" presId="urn:microsoft.com/office/officeart/2008/layout/AlternatingPictureBlocks"/>
    <dgm:cxn modelId="{1BBB0198-81B2-408E-AEE8-533AC521D031}" type="presParOf" srcId="{ED0F90EA-AA88-4781-BA4E-1BC36B9465BA}" destId="{2500BC4B-6709-4FC3-8ACF-2A864B0FB985}" srcOrd="0" destOrd="0" presId="urn:microsoft.com/office/officeart/2008/layout/AlternatingPictureBlocks"/>
    <dgm:cxn modelId="{D884B376-0234-47DD-8EA4-1CC1705EBB95}" type="presParOf" srcId="{2500BC4B-6709-4FC3-8ACF-2A864B0FB985}" destId="{0B8FB6CE-1D05-4697-BF96-C1E40C18F84A}" srcOrd="0" destOrd="0" presId="urn:microsoft.com/office/officeart/2008/layout/AlternatingPictureBlocks"/>
    <dgm:cxn modelId="{BB6CDF81-00AC-42C9-9C33-85ED2403C776}" type="presParOf" srcId="{2500BC4B-6709-4FC3-8ACF-2A864B0FB985}" destId="{E89ED002-D608-4CA0-A700-BD668DF6D6D7}" srcOrd="1" destOrd="0" presId="urn:microsoft.com/office/officeart/2008/layout/AlternatingPictureBlocks"/>
    <dgm:cxn modelId="{5B5E382C-4A2F-4410-B9A1-CE0FC6471900}" type="presParOf" srcId="{ED0F90EA-AA88-4781-BA4E-1BC36B9465BA}" destId="{597F79AF-20CB-4613-87B4-81559D75D65F}" srcOrd="1" destOrd="0" presId="urn:microsoft.com/office/officeart/2008/layout/AlternatingPictureBlocks"/>
    <dgm:cxn modelId="{4A64C390-1AF6-440F-A03C-245FE9DD8889}" type="presParOf" srcId="{ED0F90EA-AA88-4781-BA4E-1BC36B9465BA}" destId="{F1C9503F-F227-4ED9-91D0-BC7F1FA34CD0}" srcOrd="2" destOrd="0" presId="urn:microsoft.com/office/officeart/2008/layout/AlternatingPictureBlocks"/>
    <dgm:cxn modelId="{AE4087D2-E265-445D-B7E9-39C60B70A88E}" type="presParOf" srcId="{F1C9503F-F227-4ED9-91D0-BC7F1FA34CD0}" destId="{0CBD07D1-E07A-4524-B652-22FBABD562AB}" srcOrd="0" destOrd="0" presId="urn:microsoft.com/office/officeart/2008/layout/AlternatingPictureBlocks"/>
    <dgm:cxn modelId="{75DEC4A5-9C87-4511-92F2-FEDE5760347C}" type="presParOf" srcId="{F1C9503F-F227-4ED9-91D0-BC7F1FA34CD0}" destId="{7AEDF31C-4022-4DCC-8228-CEB76AB01966}" srcOrd="1" destOrd="0" presId="urn:microsoft.com/office/officeart/2008/layout/Alternat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B50D4C02-455C-49C1-BB2D-1F948B0310F0}" type="doc">
      <dgm:prSet loTypeId="urn:microsoft.com/office/officeart/2011/layout/HexagonRadial" loCatId="cycle" qsTypeId="urn:microsoft.com/office/officeart/2005/8/quickstyle/3d1" qsCatId="3D" csTypeId="urn:microsoft.com/office/officeart/2005/8/colors/colorful1" csCatId="colorful" phldr="1"/>
      <dgm:spPr/>
      <dgm:t>
        <a:bodyPr/>
        <a:lstStyle/>
        <a:p>
          <a:pPr rtl="1"/>
          <a:endParaRPr lang="ar-EG"/>
        </a:p>
      </dgm:t>
    </dgm:pt>
    <dgm:pt modelId="{027DF4AF-95FF-49FF-B821-06D5F865D04C}">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العميل السلبي</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1A7F3FC-5B81-4177-AB01-8C2CFBFC25E6}" type="parTrans" cxnId="{F6D51F7C-D9D2-4A7A-8022-7FC3A6A66586}">
      <dgm:prSet/>
      <dgm:spPr/>
      <dgm:t>
        <a:bodyPr/>
        <a:lstStyle/>
        <a:p>
          <a:pPr rtl="1"/>
          <a:endParaRPr lang="ar-EG"/>
        </a:p>
      </dgm:t>
    </dgm:pt>
    <dgm:pt modelId="{C4A253F3-B5B1-4E98-A077-3B177C2CA181}" type="sibTrans" cxnId="{F6D51F7C-D9D2-4A7A-8022-7FC3A6A66586}">
      <dgm:prSet/>
      <dgm:spPr/>
      <dgm:t>
        <a:bodyPr/>
        <a:lstStyle/>
        <a:p>
          <a:pPr rtl="1"/>
          <a:endParaRPr lang="ar-EG"/>
        </a:p>
      </dgm:t>
    </dgm:pt>
    <dgm:pt modelId="{E007FB1A-84FD-4C2B-9BB1-EFF99FE0E377}">
      <dgm:prSet phldrT="[Text]" custT="1"/>
      <dgm:spPr>
        <a:solidFill>
          <a:schemeClr val="accent2">
            <a:lumMod val="75000"/>
          </a:schemeClr>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العميل المتشكك</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AA6E8EE-1D84-4E06-AA59-70D171AB07E1}" type="parTrans" cxnId="{66BC21A9-D158-4C9C-8B2B-02E6020B2D40}">
      <dgm:prSet/>
      <dgm:spPr/>
      <dgm:t>
        <a:bodyPr/>
        <a:lstStyle/>
        <a:p>
          <a:pPr rtl="1"/>
          <a:endParaRPr lang="ar-EG"/>
        </a:p>
      </dgm:t>
    </dgm:pt>
    <dgm:pt modelId="{772D5818-4B01-4B4C-B691-90257B814265}" type="sibTrans" cxnId="{66BC21A9-D158-4C9C-8B2B-02E6020B2D40}">
      <dgm:prSet/>
      <dgm:spPr/>
      <dgm:t>
        <a:bodyPr/>
        <a:lstStyle/>
        <a:p>
          <a:pPr rtl="1"/>
          <a:endParaRPr lang="ar-EG"/>
        </a:p>
      </dgm:t>
    </dgm:pt>
    <dgm:pt modelId="{CC057352-C78F-40D5-B04F-812A2B89A295}">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العميل الثرثار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3741BBB-11FE-41FD-8FB3-B211E2398A34}" type="parTrans" cxnId="{015671AC-0C9C-4312-8F6B-BD9F9D959646}">
      <dgm:prSet/>
      <dgm:spPr/>
      <dgm:t>
        <a:bodyPr/>
        <a:lstStyle/>
        <a:p>
          <a:pPr rtl="1"/>
          <a:endParaRPr lang="ar-EG"/>
        </a:p>
      </dgm:t>
    </dgm:pt>
    <dgm:pt modelId="{C87EE3EF-9D20-4C71-B8C2-0E68BC875DA6}" type="sibTrans" cxnId="{015671AC-0C9C-4312-8F6B-BD9F9D959646}">
      <dgm:prSet/>
      <dgm:spPr/>
      <dgm:t>
        <a:bodyPr/>
        <a:lstStyle/>
        <a:p>
          <a:pPr rtl="1"/>
          <a:endParaRPr lang="ar-EG"/>
        </a:p>
      </dgm:t>
    </dgm:pt>
    <dgm:pt modelId="{C5F9CA22-F36E-4723-8DCC-6E5C416ED09D}">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العميل المغرور</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26EBC49A-F03A-4E59-A994-15023FE1A0B5}" type="parTrans" cxnId="{BAD6959B-CB98-45B0-B98E-7B9B000C50CF}">
      <dgm:prSet/>
      <dgm:spPr/>
      <dgm:t>
        <a:bodyPr/>
        <a:lstStyle/>
        <a:p>
          <a:pPr rtl="1"/>
          <a:endParaRPr lang="ar-EG"/>
        </a:p>
      </dgm:t>
    </dgm:pt>
    <dgm:pt modelId="{8EEC10B2-C57F-4663-8A7F-EA67CD09FB9D}" type="sibTrans" cxnId="{BAD6959B-CB98-45B0-B98E-7B9B000C50CF}">
      <dgm:prSet/>
      <dgm:spPr/>
      <dgm:t>
        <a:bodyPr/>
        <a:lstStyle/>
        <a:p>
          <a:pPr rtl="1"/>
          <a:endParaRPr lang="ar-EG"/>
        </a:p>
      </dgm:t>
    </dgm:pt>
    <dgm:pt modelId="{F46E5DF1-7584-4A50-A685-6961C00AF776}">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العميل المتردد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C31F9C9-9326-4FA5-B4F6-EABEAC900376}" type="parTrans" cxnId="{510BA88E-FD83-474B-AEBB-9878E4086A7D}">
      <dgm:prSet/>
      <dgm:spPr/>
      <dgm:t>
        <a:bodyPr/>
        <a:lstStyle/>
        <a:p>
          <a:pPr rtl="1"/>
          <a:endParaRPr lang="ar-EG"/>
        </a:p>
      </dgm:t>
    </dgm:pt>
    <dgm:pt modelId="{0180F05C-D34B-4649-ADC6-DA0CA696A395}" type="sibTrans" cxnId="{510BA88E-FD83-474B-AEBB-9878E4086A7D}">
      <dgm:prSet/>
      <dgm:spPr/>
      <dgm:t>
        <a:bodyPr/>
        <a:lstStyle/>
        <a:p>
          <a:pPr rtl="1"/>
          <a:endParaRPr lang="ar-EG"/>
        </a:p>
      </dgm:t>
    </dgm:pt>
    <dgm:pt modelId="{C1B70613-7A43-4343-B028-6EEDEFF0A84E}">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العميل الغاضب</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3340F15-4E0E-438F-BA7D-1CF593DA6B1E}" type="parTrans" cxnId="{24C8448C-63BC-4642-B813-2341BFB63B77}">
      <dgm:prSet/>
      <dgm:spPr/>
      <dgm:t>
        <a:bodyPr/>
        <a:lstStyle/>
        <a:p>
          <a:pPr rtl="1"/>
          <a:endParaRPr lang="ar-EG"/>
        </a:p>
      </dgm:t>
    </dgm:pt>
    <dgm:pt modelId="{85C5C349-6F0C-4189-8279-AF4F11773A9B}" type="sibTrans" cxnId="{24C8448C-63BC-4642-B813-2341BFB63B77}">
      <dgm:prSet/>
      <dgm:spPr/>
      <dgm:t>
        <a:bodyPr/>
        <a:lstStyle/>
        <a:p>
          <a:pPr rtl="1"/>
          <a:endParaRPr lang="ar-EG"/>
        </a:p>
      </dgm:t>
    </dgm:pt>
    <dgm:pt modelId="{044F2FF9-E6DE-46D3-91B3-20B3E524C9CF}">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العميل العنيد</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1C9D6785-C369-4461-9F5E-CE855D2CEA19}" type="parTrans" cxnId="{7BE5545F-BB4B-44DA-847A-0FE30A6AF5C7}">
      <dgm:prSet/>
      <dgm:spPr/>
      <dgm:t>
        <a:bodyPr/>
        <a:lstStyle/>
        <a:p>
          <a:pPr rtl="1"/>
          <a:endParaRPr lang="ar-EG"/>
        </a:p>
      </dgm:t>
    </dgm:pt>
    <dgm:pt modelId="{702ED5AF-581B-4DBE-A044-2B92648F00D7}" type="sibTrans" cxnId="{7BE5545F-BB4B-44DA-847A-0FE30A6AF5C7}">
      <dgm:prSet/>
      <dgm:spPr/>
      <dgm:t>
        <a:bodyPr/>
        <a:lstStyle/>
        <a:p>
          <a:pPr rtl="1"/>
          <a:endParaRPr lang="ar-EG"/>
        </a:p>
      </dgm:t>
    </dgm:pt>
    <dgm:pt modelId="{C95B5A38-E612-4AD5-A3D2-D5E8975729D6}" type="pres">
      <dgm:prSet presAssocID="{B50D4C02-455C-49C1-BB2D-1F948B0310F0}" presName="Name0" presStyleCnt="0">
        <dgm:presLayoutVars>
          <dgm:chMax val="1"/>
          <dgm:chPref val="1"/>
          <dgm:dir/>
          <dgm:animOne val="branch"/>
          <dgm:animLvl val="lvl"/>
        </dgm:presLayoutVars>
      </dgm:prSet>
      <dgm:spPr/>
      <dgm:t>
        <a:bodyPr/>
        <a:lstStyle/>
        <a:p>
          <a:endParaRPr lang="en-US"/>
        </a:p>
      </dgm:t>
    </dgm:pt>
    <dgm:pt modelId="{EA05CDE6-DDE1-45B2-92CD-E86E2EF26525}" type="pres">
      <dgm:prSet presAssocID="{027DF4AF-95FF-49FF-B821-06D5F865D04C}" presName="Parent" presStyleLbl="node0" presStyleIdx="0" presStyleCnt="1">
        <dgm:presLayoutVars>
          <dgm:chMax val="6"/>
          <dgm:chPref val="6"/>
        </dgm:presLayoutVars>
      </dgm:prSet>
      <dgm:spPr/>
      <dgm:t>
        <a:bodyPr/>
        <a:lstStyle/>
        <a:p>
          <a:endParaRPr lang="en-US"/>
        </a:p>
      </dgm:t>
    </dgm:pt>
    <dgm:pt modelId="{C6D84819-4C2F-4D6A-BA04-882F9943A22A}" type="pres">
      <dgm:prSet presAssocID="{E007FB1A-84FD-4C2B-9BB1-EFF99FE0E377}" presName="Accent1" presStyleCnt="0"/>
      <dgm:spPr/>
    </dgm:pt>
    <dgm:pt modelId="{1B049FE6-64A5-4CDC-9FCC-DAD8461424E4}" type="pres">
      <dgm:prSet presAssocID="{E007FB1A-84FD-4C2B-9BB1-EFF99FE0E377}" presName="Accent" presStyleLbl="bgShp" presStyleIdx="0" presStyleCnt="6"/>
      <dgm:spPr/>
    </dgm:pt>
    <dgm:pt modelId="{9185DEE8-2249-45D0-8E07-AF0C42EB14D9}" type="pres">
      <dgm:prSet presAssocID="{E007FB1A-84FD-4C2B-9BB1-EFF99FE0E377}" presName="Child1" presStyleLbl="node1" presStyleIdx="0" presStyleCnt="6">
        <dgm:presLayoutVars>
          <dgm:chMax val="0"/>
          <dgm:chPref val="0"/>
          <dgm:bulletEnabled val="1"/>
        </dgm:presLayoutVars>
      </dgm:prSet>
      <dgm:spPr/>
      <dgm:t>
        <a:bodyPr/>
        <a:lstStyle/>
        <a:p>
          <a:endParaRPr lang="en-US"/>
        </a:p>
      </dgm:t>
    </dgm:pt>
    <dgm:pt modelId="{4EFEF361-A801-461E-ACBB-B922002DD08E}" type="pres">
      <dgm:prSet presAssocID="{CC057352-C78F-40D5-B04F-812A2B89A295}" presName="Accent2" presStyleCnt="0"/>
      <dgm:spPr/>
    </dgm:pt>
    <dgm:pt modelId="{F36E3BB1-6B10-414C-8893-60B4C6D67960}" type="pres">
      <dgm:prSet presAssocID="{CC057352-C78F-40D5-B04F-812A2B89A295}" presName="Accent" presStyleLbl="bgShp" presStyleIdx="1" presStyleCnt="6"/>
      <dgm:spPr/>
    </dgm:pt>
    <dgm:pt modelId="{D3E166F7-7B5B-4694-BB76-D14D65BE55DA}" type="pres">
      <dgm:prSet presAssocID="{CC057352-C78F-40D5-B04F-812A2B89A295}" presName="Child2" presStyleLbl="node1" presStyleIdx="1" presStyleCnt="6">
        <dgm:presLayoutVars>
          <dgm:chMax val="0"/>
          <dgm:chPref val="0"/>
          <dgm:bulletEnabled val="1"/>
        </dgm:presLayoutVars>
      </dgm:prSet>
      <dgm:spPr/>
      <dgm:t>
        <a:bodyPr/>
        <a:lstStyle/>
        <a:p>
          <a:endParaRPr lang="en-US"/>
        </a:p>
      </dgm:t>
    </dgm:pt>
    <dgm:pt modelId="{583F4544-C071-4685-BA70-CAC5D84B821A}" type="pres">
      <dgm:prSet presAssocID="{C5F9CA22-F36E-4723-8DCC-6E5C416ED09D}" presName="Accent3" presStyleCnt="0"/>
      <dgm:spPr/>
    </dgm:pt>
    <dgm:pt modelId="{3C7F6BD6-A9D1-4063-B2BB-41B702DEB7FF}" type="pres">
      <dgm:prSet presAssocID="{C5F9CA22-F36E-4723-8DCC-6E5C416ED09D}" presName="Accent" presStyleLbl="bgShp" presStyleIdx="2" presStyleCnt="6"/>
      <dgm:spPr/>
    </dgm:pt>
    <dgm:pt modelId="{1C0BEC89-E535-4659-9DBB-3BE4CEEDBEB7}" type="pres">
      <dgm:prSet presAssocID="{C5F9CA22-F36E-4723-8DCC-6E5C416ED09D}" presName="Child3" presStyleLbl="node1" presStyleIdx="2" presStyleCnt="6">
        <dgm:presLayoutVars>
          <dgm:chMax val="0"/>
          <dgm:chPref val="0"/>
          <dgm:bulletEnabled val="1"/>
        </dgm:presLayoutVars>
      </dgm:prSet>
      <dgm:spPr/>
      <dgm:t>
        <a:bodyPr/>
        <a:lstStyle/>
        <a:p>
          <a:endParaRPr lang="en-US"/>
        </a:p>
      </dgm:t>
    </dgm:pt>
    <dgm:pt modelId="{C569A304-9F4C-4BBB-A212-E99223F709A7}" type="pres">
      <dgm:prSet presAssocID="{F46E5DF1-7584-4A50-A685-6961C00AF776}" presName="Accent4" presStyleCnt="0"/>
      <dgm:spPr/>
    </dgm:pt>
    <dgm:pt modelId="{D3F6ABB6-B337-4934-9EC1-6685861E6C81}" type="pres">
      <dgm:prSet presAssocID="{F46E5DF1-7584-4A50-A685-6961C00AF776}" presName="Accent" presStyleLbl="bgShp" presStyleIdx="3" presStyleCnt="6"/>
      <dgm:spPr/>
    </dgm:pt>
    <dgm:pt modelId="{AED1D6A4-49F0-4F89-9D37-A1048108C7C7}" type="pres">
      <dgm:prSet presAssocID="{F46E5DF1-7584-4A50-A685-6961C00AF776}" presName="Child4" presStyleLbl="node1" presStyleIdx="3" presStyleCnt="6">
        <dgm:presLayoutVars>
          <dgm:chMax val="0"/>
          <dgm:chPref val="0"/>
          <dgm:bulletEnabled val="1"/>
        </dgm:presLayoutVars>
      </dgm:prSet>
      <dgm:spPr/>
      <dgm:t>
        <a:bodyPr/>
        <a:lstStyle/>
        <a:p>
          <a:endParaRPr lang="en-US"/>
        </a:p>
      </dgm:t>
    </dgm:pt>
    <dgm:pt modelId="{F31EA5DB-0944-47B3-86DF-B3F3A1376272}" type="pres">
      <dgm:prSet presAssocID="{C1B70613-7A43-4343-B028-6EEDEFF0A84E}" presName="Accent5" presStyleCnt="0"/>
      <dgm:spPr/>
    </dgm:pt>
    <dgm:pt modelId="{584D79A2-3071-457B-8179-93F88AA4D83B}" type="pres">
      <dgm:prSet presAssocID="{C1B70613-7A43-4343-B028-6EEDEFF0A84E}" presName="Accent" presStyleLbl="bgShp" presStyleIdx="4" presStyleCnt="6"/>
      <dgm:spPr/>
    </dgm:pt>
    <dgm:pt modelId="{DC72318B-5B52-4967-8325-5D61DFAD7D41}" type="pres">
      <dgm:prSet presAssocID="{C1B70613-7A43-4343-B028-6EEDEFF0A84E}" presName="Child5" presStyleLbl="node1" presStyleIdx="4" presStyleCnt="6">
        <dgm:presLayoutVars>
          <dgm:chMax val="0"/>
          <dgm:chPref val="0"/>
          <dgm:bulletEnabled val="1"/>
        </dgm:presLayoutVars>
      </dgm:prSet>
      <dgm:spPr/>
      <dgm:t>
        <a:bodyPr/>
        <a:lstStyle/>
        <a:p>
          <a:endParaRPr lang="en-US"/>
        </a:p>
      </dgm:t>
    </dgm:pt>
    <dgm:pt modelId="{0E61A2E3-34AA-4C6E-85AD-A2E573C001AB}" type="pres">
      <dgm:prSet presAssocID="{044F2FF9-E6DE-46D3-91B3-20B3E524C9CF}" presName="Accent6" presStyleCnt="0"/>
      <dgm:spPr/>
    </dgm:pt>
    <dgm:pt modelId="{50A79005-4AFF-446D-85AC-A68439603174}" type="pres">
      <dgm:prSet presAssocID="{044F2FF9-E6DE-46D3-91B3-20B3E524C9CF}" presName="Accent" presStyleLbl="bgShp" presStyleIdx="5" presStyleCnt="6"/>
      <dgm:spPr/>
    </dgm:pt>
    <dgm:pt modelId="{9F023149-4564-48A5-9E09-12AD695F8645}" type="pres">
      <dgm:prSet presAssocID="{044F2FF9-E6DE-46D3-91B3-20B3E524C9CF}" presName="Child6" presStyleLbl="node1" presStyleIdx="5" presStyleCnt="6">
        <dgm:presLayoutVars>
          <dgm:chMax val="0"/>
          <dgm:chPref val="0"/>
          <dgm:bulletEnabled val="1"/>
        </dgm:presLayoutVars>
      </dgm:prSet>
      <dgm:spPr/>
      <dgm:t>
        <a:bodyPr/>
        <a:lstStyle/>
        <a:p>
          <a:endParaRPr lang="en-US"/>
        </a:p>
      </dgm:t>
    </dgm:pt>
  </dgm:ptLst>
  <dgm:cxnLst>
    <dgm:cxn modelId="{24C8448C-63BC-4642-B813-2341BFB63B77}" srcId="{027DF4AF-95FF-49FF-B821-06D5F865D04C}" destId="{C1B70613-7A43-4343-B028-6EEDEFF0A84E}" srcOrd="4" destOrd="0" parTransId="{93340F15-4E0E-438F-BA7D-1CF593DA6B1E}" sibTransId="{85C5C349-6F0C-4189-8279-AF4F11773A9B}"/>
    <dgm:cxn modelId="{4FE97D01-0678-4031-80B5-B1FE0CBB4C80}" type="presOf" srcId="{C1B70613-7A43-4343-B028-6EEDEFF0A84E}" destId="{DC72318B-5B52-4967-8325-5D61DFAD7D41}" srcOrd="0" destOrd="0" presId="urn:microsoft.com/office/officeart/2011/layout/HexagonRadial"/>
    <dgm:cxn modelId="{408B54DD-0EC4-4E1A-A929-2FBF568535A1}" type="presOf" srcId="{C5F9CA22-F36E-4723-8DCC-6E5C416ED09D}" destId="{1C0BEC89-E535-4659-9DBB-3BE4CEEDBEB7}" srcOrd="0" destOrd="0" presId="urn:microsoft.com/office/officeart/2011/layout/HexagonRadial"/>
    <dgm:cxn modelId="{FA51C30F-968E-40F6-AE9E-D1458B7E855D}" type="presOf" srcId="{027DF4AF-95FF-49FF-B821-06D5F865D04C}" destId="{EA05CDE6-DDE1-45B2-92CD-E86E2EF26525}" srcOrd="0" destOrd="0" presId="urn:microsoft.com/office/officeart/2011/layout/HexagonRadial"/>
    <dgm:cxn modelId="{4A81C638-1279-435E-A166-1CAB099921CF}" type="presOf" srcId="{E007FB1A-84FD-4C2B-9BB1-EFF99FE0E377}" destId="{9185DEE8-2249-45D0-8E07-AF0C42EB14D9}" srcOrd="0" destOrd="0" presId="urn:microsoft.com/office/officeart/2011/layout/HexagonRadial"/>
    <dgm:cxn modelId="{510BA88E-FD83-474B-AEBB-9878E4086A7D}" srcId="{027DF4AF-95FF-49FF-B821-06D5F865D04C}" destId="{F46E5DF1-7584-4A50-A685-6961C00AF776}" srcOrd="3" destOrd="0" parTransId="{3C31F9C9-9326-4FA5-B4F6-EABEAC900376}" sibTransId="{0180F05C-D34B-4649-ADC6-DA0CA696A395}"/>
    <dgm:cxn modelId="{F6D51F7C-D9D2-4A7A-8022-7FC3A6A66586}" srcId="{B50D4C02-455C-49C1-BB2D-1F948B0310F0}" destId="{027DF4AF-95FF-49FF-B821-06D5F865D04C}" srcOrd="0" destOrd="0" parTransId="{31A7F3FC-5B81-4177-AB01-8C2CFBFC25E6}" sibTransId="{C4A253F3-B5B1-4E98-A077-3B177C2CA181}"/>
    <dgm:cxn modelId="{015671AC-0C9C-4312-8F6B-BD9F9D959646}" srcId="{027DF4AF-95FF-49FF-B821-06D5F865D04C}" destId="{CC057352-C78F-40D5-B04F-812A2B89A295}" srcOrd="1" destOrd="0" parTransId="{C3741BBB-11FE-41FD-8FB3-B211E2398A34}" sibTransId="{C87EE3EF-9D20-4C71-B8C2-0E68BC875DA6}"/>
    <dgm:cxn modelId="{7BE5545F-BB4B-44DA-847A-0FE30A6AF5C7}" srcId="{027DF4AF-95FF-49FF-B821-06D5F865D04C}" destId="{044F2FF9-E6DE-46D3-91B3-20B3E524C9CF}" srcOrd="5" destOrd="0" parTransId="{1C9D6785-C369-4461-9F5E-CE855D2CEA19}" sibTransId="{702ED5AF-581B-4DBE-A044-2B92648F00D7}"/>
    <dgm:cxn modelId="{BBD53634-8F3E-4D9C-B3C7-975D1EE4089D}" type="presOf" srcId="{044F2FF9-E6DE-46D3-91B3-20B3E524C9CF}" destId="{9F023149-4564-48A5-9E09-12AD695F8645}" srcOrd="0" destOrd="0" presId="urn:microsoft.com/office/officeart/2011/layout/HexagonRadial"/>
    <dgm:cxn modelId="{34CD1FFB-8CDC-42DB-9497-06008DBD5CC4}" type="presOf" srcId="{CC057352-C78F-40D5-B04F-812A2B89A295}" destId="{D3E166F7-7B5B-4694-BB76-D14D65BE55DA}" srcOrd="0" destOrd="0" presId="urn:microsoft.com/office/officeart/2011/layout/HexagonRadial"/>
    <dgm:cxn modelId="{383EA739-4C8B-436F-B320-0954A1560E78}" type="presOf" srcId="{F46E5DF1-7584-4A50-A685-6961C00AF776}" destId="{AED1D6A4-49F0-4F89-9D37-A1048108C7C7}" srcOrd="0" destOrd="0" presId="urn:microsoft.com/office/officeart/2011/layout/HexagonRadial"/>
    <dgm:cxn modelId="{66BC21A9-D158-4C9C-8B2B-02E6020B2D40}" srcId="{027DF4AF-95FF-49FF-B821-06D5F865D04C}" destId="{E007FB1A-84FD-4C2B-9BB1-EFF99FE0E377}" srcOrd="0" destOrd="0" parTransId="{DAA6E8EE-1D84-4E06-AA59-70D171AB07E1}" sibTransId="{772D5818-4B01-4B4C-B691-90257B814265}"/>
    <dgm:cxn modelId="{BAD6959B-CB98-45B0-B98E-7B9B000C50CF}" srcId="{027DF4AF-95FF-49FF-B821-06D5F865D04C}" destId="{C5F9CA22-F36E-4723-8DCC-6E5C416ED09D}" srcOrd="2" destOrd="0" parTransId="{26EBC49A-F03A-4E59-A994-15023FE1A0B5}" sibTransId="{8EEC10B2-C57F-4663-8A7F-EA67CD09FB9D}"/>
    <dgm:cxn modelId="{3C60D153-8524-4875-9932-79E6A8FA418F}" type="presOf" srcId="{B50D4C02-455C-49C1-BB2D-1F948B0310F0}" destId="{C95B5A38-E612-4AD5-A3D2-D5E8975729D6}" srcOrd="0" destOrd="0" presId="urn:microsoft.com/office/officeart/2011/layout/HexagonRadial"/>
    <dgm:cxn modelId="{90474D06-0A1B-4CA3-81EB-A33FA9AE69F5}" type="presParOf" srcId="{C95B5A38-E612-4AD5-A3D2-D5E8975729D6}" destId="{EA05CDE6-DDE1-45B2-92CD-E86E2EF26525}" srcOrd="0" destOrd="0" presId="urn:microsoft.com/office/officeart/2011/layout/HexagonRadial"/>
    <dgm:cxn modelId="{0894D08F-479A-41AB-9492-D29BBA1277D8}" type="presParOf" srcId="{C95B5A38-E612-4AD5-A3D2-D5E8975729D6}" destId="{C6D84819-4C2F-4D6A-BA04-882F9943A22A}" srcOrd="1" destOrd="0" presId="urn:microsoft.com/office/officeart/2011/layout/HexagonRadial"/>
    <dgm:cxn modelId="{1AA1AFC8-D2CE-4D44-9976-5D07E40A70E9}" type="presParOf" srcId="{C6D84819-4C2F-4D6A-BA04-882F9943A22A}" destId="{1B049FE6-64A5-4CDC-9FCC-DAD8461424E4}" srcOrd="0" destOrd="0" presId="urn:microsoft.com/office/officeart/2011/layout/HexagonRadial"/>
    <dgm:cxn modelId="{30E4507C-B5BD-4722-8405-2B2F84F3F896}" type="presParOf" srcId="{C95B5A38-E612-4AD5-A3D2-D5E8975729D6}" destId="{9185DEE8-2249-45D0-8E07-AF0C42EB14D9}" srcOrd="2" destOrd="0" presId="urn:microsoft.com/office/officeart/2011/layout/HexagonRadial"/>
    <dgm:cxn modelId="{24587C52-DAFB-427A-AB63-5A7438161F6A}" type="presParOf" srcId="{C95B5A38-E612-4AD5-A3D2-D5E8975729D6}" destId="{4EFEF361-A801-461E-ACBB-B922002DD08E}" srcOrd="3" destOrd="0" presId="urn:microsoft.com/office/officeart/2011/layout/HexagonRadial"/>
    <dgm:cxn modelId="{A39828A2-0D3D-4915-A0D0-3037DF511D25}" type="presParOf" srcId="{4EFEF361-A801-461E-ACBB-B922002DD08E}" destId="{F36E3BB1-6B10-414C-8893-60B4C6D67960}" srcOrd="0" destOrd="0" presId="urn:microsoft.com/office/officeart/2011/layout/HexagonRadial"/>
    <dgm:cxn modelId="{9E476106-31B6-447F-AA12-1ECC2404AD67}" type="presParOf" srcId="{C95B5A38-E612-4AD5-A3D2-D5E8975729D6}" destId="{D3E166F7-7B5B-4694-BB76-D14D65BE55DA}" srcOrd="4" destOrd="0" presId="urn:microsoft.com/office/officeart/2011/layout/HexagonRadial"/>
    <dgm:cxn modelId="{DB7D9120-B4FB-483A-8B6B-F0B82D5AA921}" type="presParOf" srcId="{C95B5A38-E612-4AD5-A3D2-D5E8975729D6}" destId="{583F4544-C071-4685-BA70-CAC5D84B821A}" srcOrd="5" destOrd="0" presId="urn:microsoft.com/office/officeart/2011/layout/HexagonRadial"/>
    <dgm:cxn modelId="{43A5476C-990E-421F-A810-B9F87881F2BD}" type="presParOf" srcId="{583F4544-C071-4685-BA70-CAC5D84B821A}" destId="{3C7F6BD6-A9D1-4063-B2BB-41B702DEB7FF}" srcOrd="0" destOrd="0" presId="urn:microsoft.com/office/officeart/2011/layout/HexagonRadial"/>
    <dgm:cxn modelId="{628F7F30-7E20-4873-B369-800F6B19F2F5}" type="presParOf" srcId="{C95B5A38-E612-4AD5-A3D2-D5E8975729D6}" destId="{1C0BEC89-E535-4659-9DBB-3BE4CEEDBEB7}" srcOrd="6" destOrd="0" presId="urn:microsoft.com/office/officeart/2011/layout/HexagonRadial"/>
    <dgm:cxn modelId="{8E6A1F13-3BF5-48AB-8827-00E2F518A116}" type="presParOf" srcId="{C95B5A38-E612-4AD5-A3D2-D5E8975729D6}" destId="{C569A304-9F4C-4BBB-A212-E99223F709A7}" srcOrd="7" destOrd="0" presId="urn:microsoft.com/office/officeart/2011/layout/HexagonRadial"/>
    <dgm:cxn modelId="{8A64731E-D1E8-488B-8B38-5DE30D29B1B7}" type="presParOf" srcId="{C569A304-9F4C-4BBB-A212-E99223F709A7}" destId="{D3F6ABB6-B337-4934-9EC1-6685861E6C81}" srcOrd="0" destOrd="0" presId="urn:microsoft.com/office/officeart/2011/layout/HexagonRadial"/>
    <dgm:cxn modelId="{F13D1525-3A00-45F6-AA00-C0BE7771906E}" type="presParOf" srcId="{C95B5A38-E612-4AD5-A3D2-D5E8975729D6}" destId="{AED1D6A4-49F0-4F89-9D37-A1048108C7C7}" srcOrd="8" destOrd="0" presId="urn:microsoft.com/office/officeart/2011/layout/HexagonRadial"/>
    <dgm:cxn modelId="{16526402-3028-4B61-BF8B-0067E5EFF1C4}" type="presParOf" srcId="{C95B5A38-E612-4AD5-A3D2-D5E8975729D6}" destId="{F31EA5DB-0944-47B3-86DF-B3F3A1376272}" srcOrd="9" destOrd="0" presId="urn:microsoft.com/office/officeart/2011/layout/HexagonRadial"/>
    <dgm:cxn modelId="{DE0F71ED-B6FD-4AB4-87C5-465710AC3673}" type="presParOf" srcId="{F31EA5DB-0944-47B3-86DF-B3F3A1376272}" destId="{584D79A2-3071-457B-8179-93F88AA4D83B}" srcOrd="0" destOrd="0" presId="urn:microsoft.com/office/officeart/2011/layout/HexagonRadial"/>
    <dgm:cxn modelId="{64328570-79BD-4E51-BB15-B62E36868141}" type="presParOf" srcId="{C95B5A38-E612-4AD5-A3D2-D5E8975729D6}" destId="{DC72318B-5B52-4967-8325-5D61DFAD7D41}" srcOrd="10" destOrd="0" presId="urn:microsoft.com/office/officeart/2011/layout/HexagonRadial"/>
    <dgm:cxn modelId="{CCF1C7E4-E719-4D9F-9481-0168E5697957}" type="presParOf" srcId="{C95B5A38-E612-4AD5-A3D2-D5E8975729D6}" destId="{0E61A2E3-34AA-4C6E-85AD-A2E573C001AB}" srcOrd="11" destOrd="0" presId="urn:microsoft.com/office/officeart/2011/layout/HexagonRadial"/>
    <dgm:cxn modelId="{856881DD-2F42-4C67-9D57-51DC9B7CC576}" type="presParOf" srcId="{0E61A2E3-34AA-4C6E-85AD-A2E573C001AB}" destId="{50A79005-4AFF-446D-85AC-A68439603174}" srcOrd="0" destOrd="0" presId="urn:microsoft.com/office/officeart/2011/layout/HexagonRadial"/>
    <dgm:cxn modelId="{54D2A4A9-FF1D-4733-9FE2-BCC833FCC2A3}" type="presParOf" srcId="{C95B5A38-E612-4AD5-A3D2-D5E8975729D6}" destId="{9F023149-4564-48A5-9E09-12AD695F8645}" srcOrd="12" destOrd="0" presId="urn:microsoft.com/office/officeart/2011/layout/HexagonRadial"/>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C5792941-049E-4B78-85B2-C956F581A532}" type="doc">
      <dgm:prSet loTypeId="urn:microsoft.com/office/officeart/2008/layout/LinedList" loCatId="list" qsTypeId="urn:microsoft.com/office/officeart/2005/8/quickstyle/3d1" qsCatId="3D" csTypeId="urn:microsoft.com/office/officeart/2005/8/colors/accent1_4" csCatId="accent1" phldr="1"/>
      <dgm:spPr/>
      <dgm:t>
        <a:bodyPr/>
        <a:lstStyle/>
        <a:p>
          <a:pPr rtl="1"/>
          <a:endParaRPr lang="ar-EG"/>
        </a:p>
      </dgm:t>
    </dgm:pt>
    <dgm:pt modelId="{314396C2-AE39-4A28-A021-F6323CD69B52}">
      <dgm:prSet phldrT="[Text]" custT="1"/>
      <dgm:spPr/>
      <dgm:t>
        <a:bodyPr/>
        <a:lstStyle/>
        <a:p>
          <a:pPr algn="ctr" rtl="1"/>
          <a:r>
            <a:rPr lang="ar-SA" sz="2800" b="1" dirty="0">
              <a:latin typeface="Traditional Arabic" pitchFamily="18" charset="-78"/>
              <a:cs typeface="Traditional Arabic" pitchFamily="18" charset="-78"/>
            </a:rPr>
            <a:t>العميل هو الشخص الأكثر أهمية في المؤسسة </a:t>
          </a:r>
          <a:endParaRPr lang="ar-EG" sz="2800" u="none" dirty="0">
            <a:latin typeface="Traditional Arabic" pitchFamily="18" charset="-78"/>
            <a:cs typeface="Traditional Arabic" pitchFamily="18" charset="-78"/>
          </a:endParaRPr>
        </a:p>
      </dgm:t>
    </dgm:pt>
    <dgm:pt modelId="{30555E06-AC94-4ACF-8B0A-BE6903FFAF00}" type="parTrans" cxnId="{B767D6FD-B1A7-4C39-8CC5-38B7A9DD96E8}">
      <dgm:prSet/>
      <dgm:spPr/>
      <dgm:t>
        <a:bodyPr/>
        <a:lstStyle/>
        <a:p>
          <a:pPr algn="ctr" rtl="1"/>
          <a:endParaRPr lang="ar-EG" sz="2800">
            <a:latin typeface="Traditional Arabic" pitchFamily="18" charset="-78"/>
            <a:cs typeface="Traditional Arabic" pitchFamily="18" charset="-78"/>
          </a:endParaRPr>
        </a:p>
      </dgm:t>
    </dgm:pt>
    <dgm:pt modelId="{FEF207B1-9C30-41AB-94F4-059AA45A2B60}" type="sibTrans" cxnId="{B767D6FD-B1A7-4C39-8CC5-38B7A9DD96E8}">
      <dgm:prSet/>
      <dgm:spPr/>
      <dgm:t>
        <a:bodyPr/>
        <a:lstStyle/>
        <a:p>
          <a:pPr algn="ctr" rtl="1"/>
          <a:endParaRPr lang="ar-EG" sz="2800">
            <a:latin typeface="Traditional Arabic" pitchFamily="18" charset="-78"/>
            <a:cs typeface="Traditional Arabic" pitchFamily="18" charset="-78"/>
          </a:endParaRPr>
        </a:p>
      </dgm:t>
    </dgm:pt>
    <dgm:pt modelId="{41609998-BFD9-423A-91DA-C98A5B1FA869}">
      <dgm:prSet custT="1"/>
      <dgm:spPr/>
      <dgm:t>
        <a:bodyPr/>
        <a:lstStyle/>
        <a:p>
          <a:pPr algn="ctr" rtl="1"/>
          <a:r>
            <a:rPr lang="ar-SA" sz="2800" b="1" dirty="0">
              <a:latin typeface="Traditional Arabic" pitchFamily="18" charset="-78"/>
              <a:cs typeface="Traditional Arabic" pitchFamily="18" charset="-78"/>
            </a:rPr>
            <a:t>لا يعتمد العميل عليك ، بل أنت تعتمد على العميل </a:t>
          </a:r>
          <a:endParaRPr lang="ar-EG" sz="2800" b="1" u="none" dirty="0">
            <a:latin typeface="Traditional Arabic" pitchFamily="18" charset="-78"/>
            <a:cs typeface="Traditional Arabic" pitchFamily="18" charset="-78"/>
          </a:endParaRPr>
        </a:p>
      </dgm:t>
    </dgm:pt>
    <dgm:pt modelId="{78E72221-D0DF-434A-AF3B-FB51D700E052}" type="parTrans" cxnId="{256A74D8-A80B-4A1F-AF99-CB5777446982}">
      <dgm:prSet/>
      <dgm:spPr/>
      <dgm:t>
        <a:bodyPr/>
        <a:lstStyle/>
        <a:p>
          <a:pPr algn="ctr" rtl="1"/>
          <a:endParaRPr lang="ar-EG" sz="2800">
            <a:latin typeface="Traditional Arabic" pitchFamily="18" charset="-78"/>
            <a:cs typeface="Traditional Arabic" pitchFamily="18" charset="-78"/>
          </a:endParaRPr>
        </a:p>
      </dgm:t>
    </dgm:pt>
    <dgm:pt modelId="{4ABE21D6-3922-4795-937B-D65F3D407598}" type="sibTrans" cxnId="{256A74D8-A80B-4A1F-AF99-CB5777446982}">
      <dgm:prSet/>
      <dgm:spPr/>
      <dgm:t>
        <a:bodyPr/>
        <a:lstStyle/>
        <a:p>
          <a:pPr algn="ctr" rtl="1"/>
          <a:endParaRPr lang="ar-EG" sz="2800">
            <a:latin typeface="Traditional Arabic" pitchFamily="18" charset="-78"/>
            <a:cs typeface="Traditional Arabic" pitchFamily="18" charset="-78"/>
          </a:endParaRPr>
        </a:p>
      </dgm:t>
    </dgm:pt>
    <dgm:pt modelId="{80D2EBF6-5188-441F-9AF9-3F7EAF55E649}">
      <dgm:prSet custT="1"/>
      <dgm:spPr/>
      <dgm:t>
        <a:bodyPr/>
        <a:lstStyle/>
        <a:p>
          <a:pPr algn="ctr" rtl="1"/>
          <a:r>
            <a:rPr lang="ar-SA" sz="2800" b="1" dirty="0">
              <a:latin typeface="Traditional Arabic" pitchFamily="18" charset="-78"/>
              <a:cs typeface="Traditional Arabic" pitchFamily="18" charset="-78"/>
            </a:rPr>
            <a:t>لا يشكل العميل مصدراً للإزعاج بالنسبة لك ، إن العميل هو هدف عملك </a:t>
          </a:r>
          <a:endParaRPr lang="ar-EG" sz="2800" b="1" u="none" dirty="0">
            <a:latin typeface="Traditional Arabic" pitchFamily="18" charset="-78"/>
            <a:cs typeface="Traditional Arabic" pitchFamily="18" charset="-78"/>
          </a:endParaRPr>
        </a:p>
      </dgm:t>
    </dgm:pt>
    <dgm:pt modelId="{C7AFAB96-8915-4E17-86A1-65C140C5C768}" type="parTrans" cxnId="{B92D4493-F5F6-4A88-9558-BF0C7DA36F0D}">
      <dgm:prSet/>
      <dgm:spPr/>
      <dgm:t>
        <a:bodyPr/>
        <a:lstStyle/>
        <a:p>
          <a:pPr algn="ctr" rtl="1"/>
          <a:endParaRPr lang="ar-EG" sz="2800">
            <a:latin typeface="Traditional Arabic" pitchFamily="18" charset="-78"/>
            <a:cs typeface="Traditional Arabic" pitchFamily="18" charset="-78"/>
          </a:endParaRPr>
        </a:p>
      </dgm:t>
    </dgm:pt>
    <dgm:pt modelId="{34C772D1-A42A-489D-B983-78064E487B19}" type="sibTrans" cxnId="{B92D4493-F5F6-4A88-9558-BF0C7DA36F0D}">
      <dgm:prSet/>
      <dgm:spPr/>
      <dgm:t>
        <a:bodyPr/>
        <a:lstStyle/>
        <a:p>
          <a:pPr algn="ctr" rtl="1"/>
          <a:endParaRPr lang="ar-EG" sz="2800">
            <a:latin typeface="Traditional Arabic" pitchFamily="18" charset="-78"/>
            <a:cs typeface="Traditional Arabic" pitchFamily="18" charset="-78"/>
          </a:endParaRPr>
        </a:p>
      </dgm:t>
    </dgm:pt>
    <dgm:pt modelId="{1538AB7A-5F1D-49FD-8EB8-5525062F95AA}">
      <dgm:prSet custT="1"/>
      <dgm:spPr/>
      <dgm:t>
        <a:bodyPr/>
        <a:lstStyle/>
        <a:p>
          <a:pPr algn="ctr" rtl="1"/>
          <a:r>
            <a:rPr lang="ar-SA" sz="2800" b="1" dirty="0">
              <a:latin typeface="Traditional Arabic" pitchFamily="18" charset="-78"/>
              <a:cs typeface="Traditional Arabic" pitchFamily="18" charset="-78"/>
            </a:rPr>
            <a:t>ليس العميل مجرد عدد إحصائي جامد </a:t>
          </a:r>
          <a:endParaRPr lang="ar-EG" sz="2800" b="1" u="none" dirty="0">
            <a:latin typeface="Traditional Arabic" pitchFamily="18" charset="-78"/>
            <a:cs typeface="Traditional Arabic" pitchFamily="18" charset="-78"/>
          </a:endParaRPr>
        </a:p>
      </dgm:t>
    </dgm:pt>
    <dgm:pt modelId="{DDA96CA4-34A9-4304-808D-E1026CB8DE0B}" type="parTrans" cxnId="{0E8D29D1-2E3F-4B5F-9091-CB8510978453}">
      <dgm:prSet/>
      <dgm:spPr/>
      <dgm:t>
        <a:bodyPr/>
        <a:lstStyle/>
        <a:p>
          <a:pPr algn="ctr" rtl="1"/>
          <a:endParaRPr lang="ar-EG" sz="2800">
            <a:latin typeface="Traditional Arabic" pitchFamily="18" charset="-78"/>
            <a:cs typeface="Traditional Arabic" pitchFamily="18" charset="-78"/>
          </a:endParaRPr>
        </a:p>
      </dgm:t>
    </dgm:pt>
    <dgm:pt modelId="{09C409B2-6A3C-4C80-AA9D-33A855C66CEF}" type="sibTrans" cxnId="{0E8D29D1-2E3F-4B5F-9091-CB8510978453}">
      <dgm:prSet/>
      <dgm:spPr/>
      <dgm:t>
        <a:bodyPr/>
        <a:lstStyle/>
        <a:p>
          <a:pPr algn="ctr" rtl="1"/>
          <a:endParaRPr lang="ar-EG" sz="2800">
            <a:latin typeface="Traditional Arabic" pitchFamily="18" charset="-78"/>
            <a:cs typeface="Traditional Arabic" pitchFamily="18" charset="-78"/>
          </a:endParaRPr>
        </a:p>
      </dgm:t>
    </dgm:pt>
    <dgm:pt modelId="{20FB3644-8455-44EA-8981-A419BD28F4FF}">
      <dgm:prSet custT="1"/>
      <dgm:spPr/>
      <dgm:t>
        <a:bodyPr/>
        <a:lstStyle/>
        <a:p>
          <a:pPr algn="ctr" rtl="1"/>
          <a:r>
            <a:rPr lang="ar-SA" sz="2800" b="1" dirty="0">
              <a:latin typeface="Traditional Arabic" pitchFamily="18" charset="-78"/>
              <a:cs typeface="Traditional Arabic" pitchFamily="18" charset="-78"/>
            </a:rPr>
            <a:t>إن العميل ليس هو الشخص الذي يحسن أن تتجادل معه </a:t>
          </a:r>
          <a:endParaRPr lang="ar-EG" sz="2800" b="1" u="none" dirty="0">
            <a:latin typeface="Traditional Arabic" pitchFamily="18" charset="-78"/>
            <a:cs typeface="Traditional Arabic" pitchFamily="18" charset="-78"/>
          </a:endParaRPr>
        </a:p>
      </dgm:t>
    </dgm:pt>
    <dgm:pt modelId="{14945259-70FF-4F82-AB77-5E28477FAA45}" type="parTrans" cxnId="{8E7EAEC2-DED3-4B5E-9AFB-65752EC119BA}">
      <dgm:prSet/>
      <dgm:spPr/>
      <dgm:t>
        <a:bodyPr/>
        <a:lstStyle/>
        <a:p>
          <a:pPr algn="ctr" rtl="1"/>
          <a:endParaRPr lang="ar-EG" sz="2800">
            <a:latin typeface="Traditional Arabic" pitchFamily="18" charset="-78"/>
            <a:cs typeface="Traditional Arabic" pitchFamily="18" charset="-78"/>
          </a:endParaRPr>
        </a:p>
      </dgm:t>
    </dgm:pt>
    <dgm:pt modelId="{D7CAC04B-D609-4076-8D75-6FC4EDA495C6}" type="sibTrans" cxnId="{8E7EAEC2-DED3-4B5E-9AFB-65752EC119BA}">
      <dgm:prSet/>
      <dgm:spPr/>
      <dgm:t>
        <a:bodyPr/>
        <a:lstStyle/>
        <a:p>
          <a:pPr algn="ctr" rtl="1"/>
          <a:endParaRPr lang="ar-EG" sz="2800">
            <a:latin typeface="Traditional Arabic" pitchFamily="18" charset="-78"/>
            <a:cs typeface="Traditional Arabic" pitchFamily="18" charset="-78"/>
          </a:endParaRPr>
        </a:p>
      </dgm:t>
    </dgm:pt>
    <dgm:pt modelId="{B5CDA2CA-8D1F-4FA5-8A42-C73FB5345291}">
      <dgm:prSet custT="1"/>
      <dgm:spPr/>
      <dgm:t>
        <a:bodyPr/>
        <a:lstStyle/>
        <a:p>
          <a:pPr algn="ctr" rtl="1"/>
          <a:r>
            <a:rPr lang="ar-SA" sz="2800" b="1" dirty="0">
              <a:latin typeface="Traditional Arabic" pitchFamily="18" charset="-78"/>
              <a:cs typeface="Traditional Arabic" pitchFamily="18" charset="-78"/>
            </a:rPr>
            <a:t>العميل هو شريان الحياة الرئيسي في عملك </a:t>
          </a:r>
          <a:endParaRPr lang="ar-EG" sz="2800" b="1" u="none" dirty="0">
            <a:latin typeface="Traditional Arabic" pitchFamily="18" charset="-78"/>
            <a:cs typeface="Traditional Arabic" pitchFamily="18" charset="-78"/>
          </a:endParaRPr>
        </a:p>
      </dgm:t>
    </dgm:pt>
    <dgm:pt modelId="{122FE3B7-1560-4D57-89CE-311A2F14317D}" type="parTrans" cxnId="{774E58EE-F665-42EC-A158-8F8736BB0AA5}">
      <dgm:prSet/>
      <dgm:spPr/>
      <dgm:t>
        <a:bodyPr/>
        <a:lstStyle/>
        <a:p>
          <a:pPr rtl="1"/>
          <a:endParaRPr lang="ar-EG"/>
        </a:p>
      </dgm:t>
    </dgm:pt>
    <dgm:pt modelId="{7DD5FBC8-953A-49CC-BB2E-95968FF0EEFE}" type="sibTrans" cxnId="{774E58EE-F665-42EC-A158-8F8736BB0AA5}">
      <dgm:prSet/>
      <dgm:spPr/>
      <dgm:t>
        <a:bodyPr/>
        <a:lstStyle/>
        <a:p>
          <a:pPr rtl="1"/>
          <a:endParaRPr lang="ar-EG"/>
        </a:p>
      </dgm:t>
    </dgm:pt>
    <dgm:pt modelId="{4C1E7D31-CD89-4D8C-AC49-5CC580C97C1E}" type="pres">
      <dgm:prSet presAssocID="{C5792941-049E-4B78-85B2-C956F581A532}" presName="vert0" presStyleCnt="0">
        <dgm:presLayoutVars>
          <dgm:dir/>
          <dgm:animOne val="branch"/>
          <dgm:animLvl val="lvl"/>
        </dgm:presLayoutVars>
      </dgm:prSet>
      <dgm:spPr/>
      <dgm:t>
        <a:bodyPr/>
        <a:lstStyle/>
        <a:p>
          <a:endParaRPr lang="en-US"/>
        </a:p>
      </dgm:t>
    </dgm:pt>
    <dgm:pt modelId="{B9A8F687-DE70-476E-944C-3A344D3BFEB8}" type="pres">
      <dgm:prSet presAssocID="{314396C2-AE39-4A28-A021-F6323CD69B52}" presName="thickLine" presStyleLbl="alignNode1" presStyleIdx="0" presStyleCnt="6"/>
      <dgm:spPr/>
    </dgm:pt>
    <dgm:pt modelId="{6DF34D84-7F63-41A2-9B5A-2B642CE4BA71}" type="pres">
      <dgm:prSet presAssocID="{314396C2-AE39-4A28-A021-F6323CD69B52}" presName="horz1" presStyleCnt="0"/>
      <dgm:spPr/>
    </dgm:pt>
    <dgm:pt modelId="{B58BCA2F-61FA-41D7-A384-9D5EBE678060}" type="pres">
      <dgm:prSet presAssocID="{314396C2-AE39-4A28-A021-F6323CD69B52}" presName="tx1" presStyleLbl="revTx" presStyleIdx="0" presStyleCnt="6"/>
      <dgm:spPr/>
      <dgm:t>
        <a:bodyPr/>
        <a:lstStyle/>
        <a:p>
          <a:endParaRPr lang="en-US"/>
        </a:p>
      </dgm:t>
    </dgm:pt>
    <dgm:pt modelId="{35DC8890-D038-491E-AA14-B18FFB522956}" type="pres">
      <dgm:prSet presAssocID="{314396C2-AE39-4A28-A021-F6323CD69B52}" presName="vert1" presStyleCnt="0"/>
      <dgm:spPr/>
    </dgm:pt>
    <dgm:pt modelId="{A7CA1299-85F4-417F-82C3-8E4147452F0B}" type="pres">
      <dgm:prSet presAssocID="{41609998-BFD9-423A-91DA-C98A5B1FA869}" presName="thickLine" presStyleLbl="alignNode1" presStyleIdx="1" presStyleCnt="6"/>
      <dgm:spPr/>
    </dgm:pt>
    <dgm:pt modelId="{F549CBAD-D1C4-4210-B5E5-55BDF0A24EF2}" type="pres">
      <dgm:prSet presAssocID="{41609998-BFD9-423A-91DA-C98A5B1FA869}" presName="horz1" presStyleCnt="0"/>
      <dgm:spPr/>
    </dgm:pt>
    <dgm:pt modelId="{D85B0FB0-584E-423C-B72B-09AEEA0C9F54}" type="pres">
      <dgm:prSet presAssocID="{41609998-BFD9-423A-91DA-C98A5B1FA869}" presName="tx1" presStyleLbl="revTx" presStyleIdx="1" presStyleCnt="6"/>
      <dgm:spPr/>
      <dgm:t>
        <a:bodyPr/>
        <a:lstStyle/>
        <a:p>
          <a:endParaRPr lang="en-US"/>
        </a:p>
      </dgm:t>
    </dgm:pt>
    <dgm:pt modelId="{F1DCCD51-C65C-4425-AA3C-6AD1C86363D4}" type="pres">
      <dgm:prSet presAssocID="{41609998-BFD9-423A-91DA-C98A5B1FA869}" presName="vert1" presStyleCnt="0"/>
      <dgm:spPr/>
    </dgm:pt>
    <dgm:pt modelId="{DFEDA19A-05BB-4A33-A276-E6B4DFD38B09}" type="pres">
      <dgm:prSet presAssocID="{80D2EBF6-5188-441F-9AF9-3F7EAF55E649}" presName="thickLine" presStyleLbl="alignNode1" presStyleIdx="2" presStyleCnt="6"/>
      <dgm:spPr/>
    </dgm:pt>
    <dgm:pt modelId="{DDAD9E8A-9D1E-4C5F-A28B-0E911A907665}" type="pres">
      <dgm:prSet presAssocID="{80D2EBF6-5188-441F-9AF9-3F7EAF55E649}" presName="horz1" presStyleCnt="0"/>
      <dgm:spPr/>
    </dgm:pt>
    <dgm:pt modelId="{CF43838F-0068-4C36-806C-C9CF35E5C140}" type="pres">
      <dgm:prSet presAssocID="{80D2EBF6-5188-441F-9AF9-3F7EAF55E649}" presName="tx1" presStyleLbl="revTx" presStyleIdx="2" presStyleCnt="6"/>
      <dgm:spPr/>
      <dgm:t>
        <a:bodyPr/>
        <a:lstStyle/>
        <a:p>
          <a:endParaRPr lang="en-US"/>
        </a:p>
      </dgm:t>
    </dgm:pt>
    <dgm:pt modelId="{556E26F5-33FA-48E0-A803-BB183498A85E}" type="pres">
      <dgm:prSet presAssocID="{80D2EBF6-5188-441F-9AF9-3F7EAF55E649}" presName="vert1" presStyleCnt="0"/>
      <dgm:spPr/>
    </dgm:pt>
    <dgm:pt modelId="{80601F8F-AAE7-4F7B-B341-B2EA38C66F22}" type="pres">
      <dgm:prSet presAssocID="{1538AB7A-5F1D-49FD-8EB8-5525062F95AA}" presName="thickLine" presStyleLbl="alignNode1" presStyleIdx="3" presStyleCnt="6"/>
      <dgm:spPr/>
    </dgm:pt>
    <dgm:pt modelId="{4C9DCEAE-DD32-42D8-9EF5-C0525498718F}" type="pres">
      <dgm:prSet presAssocID="{1538AB7A-5F1D-49FD-8EB8-5525062F95AA}" presName="horz1" presStyleCnt="0"/>
      <dgm:spPr/>
    </dgm:pt>
    <dgm:pt modelId="{695F8892-EDE9-41AD-84FE-AFB7743D7CD5}" type="pres">
      <dgm:prSet presAssocID="{1538AB7A-5F1D-49FD-8EB8-5525062F95AA}" presName="tx1" presStyleLbl="revTx" presStyleIdx="3" presStyleCnt="6"/>
      <dgm:spPr/>
      <dgm:t>
        <a:bodyPr/>
        <a:lstStyle/>
        <a:p>
          <a:endParaRPr lang="en-US"/>
        </a:p>
      </dgm:t>
    </dgm:pt>
    <dgm:pt modelId="{50E6D65F-FABA-45DC-A657-16E8EC012B2B}" type="pres">
      <dgm:prSet presAssocID="{1538AB7A-5F1D-49FD-8EB8-5525062F95AA}" presName="vert1" presStyleCnt="0"/>
      <dgm:spPr/>
    </dgm:pt>
    <dgm:pt modelId="{9C3234C0-26F7-4A5E-A381-78175BD79DB1}" type="pres">
      <dgm:prSet presAssocID="{20FB3644-8455-44EA-8981-A419BD28F4FF}" presName="thickLine" presStyleLbl="alignNode1" presStyleIdx="4" presStyleCnt="6"/>
      <dgm:spPr/>
    </dgm:pt>
    <dgm:pt modelId="{5C5BBD59-26D3-4612-8ABB-9B8C219A1721}" type="pres">
      <dgm:prSet presAssocID="{20FB3644-8455-44EA-8981-A419BD28F4FF}" presName="horz1" presStyleCnt="0"/>
      <dgm:spPr/>
    </dgm:pt>
    <dgm:pt modelId="{8BF0F1C1-DB38-4AEC-94C3-693D210CBE25}" type="pres">
      <dgm:prSet presAssocID="{20FB3644-8455-44EA-8981-A419BD28F4FF}" presName="tx1" presStyleLbl="revTx" presStyleIdx="4" presStyleCnt="6"/>
      <dgm:spPr/>
      <dgm:t>
        <a:bodyPr/>
        <a:lstStyle/>
        <a:p>
          <a:endParaRPr lang="en-US"/>
        </a:p>
      </dgm:t>
    </dgm:pt>
    <dgm:pt modelId="{261599E8-1746-4565-B559-57B495355562}" type="pres">
      <dgm:prSet presAssocID="{20FB3644-8455-44EA-8981-A419BD28F4FF}" presName="vert1" presStyleCnt="0"/>
      <dgm:spPr/>
    </dgm:pt>
    <dgm:pt modelId="{9C9F385C-C93D-44A3-AEBA-F73F42ED449A}" type="pres">
      <dgm:prSet presAssocID="{B5CDA2CA-8D1F-4FA5-8A42-C73FB5345291}" presName="thickLine" presStyleLbl="alignNode1" presStyleIdx="5" presStyleCnt="6"/>
      <dgm:spPr/>
    </dgm:pt>
    <dgm:pt modelId="{E5ACA125-3310-4D29-9573-9993CBE84B33}" type="pres">
      <dgm:prSet presAssocID="{B5CDA2CA-8D1F-4FA5-8A42-C73FB5345291}" presName="horz1" presStyleCnt="0"/>
      <dgm:spPr/>
    </dgm:pt>
    <dgm:pt modelId="{983C5E63-8AA1-4A27-B7DC-B43C8519FAF9}" type="pres">
      <dgm:prSet presAssocID="{B5CDA2CA-8D1F-4FA5-8A42-C73FB5345291}" presName="tx1" presStyleLbl="revTx" presStyleIdx="5" presStyleCnt="6"/>
      <dgm:spPr/>
      <dgm:t>
        <a:bodyPr/>
        <a:lstStyle/>
        <a:p>
          <a:endParaRPr lang="en-US"/>
        </a:p>
      </dgm:t>
    </dgm:pt>
    <dgm:pt modelId="{098CAA4A-B350-421F-BD60-77F625BDF4EE}" type="pres">
      <dgm:prSet presAssocID="{B5CDA2CA-8D1F-4FA5-8A42-C73FB5345291}" presName="vert1" presStyleCnt="0"/>
      <dgm:spPr/>
    </dgm:pt>
  </dgm:ptLst>
  <dgm:cxnLst>
    <dgm:cxn modelId="{3F4C1E54-196F-4FFF-B1DD-21A634EDFD08}" type="presOf" srcId="{20FB3644-8455-44EA-8981-A419BD28F4FF}" destId="{8BF0F1C1-DB38-4AEC-94C3-693D210CBE25}" srcOrd="0" destOrd="0" presId="urn:microsoft.com/office/officeart/2008/layout/LinedList"/>
    <dgm:cxn modelId="{FFA13414-27D6-4BC7-868F-8588DCA8F84D}" type="presOf" srcId="{C5792941-049E-4B78-85B2-C956F581A532}" destId="{4C1E7D31-CD89-4D8C-AC49-5CC580C97C1E}" srcOrd="0" destOrd="0" presId="urn:microsoft.com/office/officeart/2008/layout/LinedList"/>
    <dgm:cxn modelId="{B92D4493-F5F6-4A88-9558-BF0C7DA36F0D}" srcId="{C5792941-049E-4B78-85B2-C956F581A532}" destId="{80D2EBF6-5188-441F-9AF9-3F7EAF55E649}" srcOrd="2" destOrd="0" parTransId="{C7AFAB96-8915-4E17-86A1-65C140C5C768}" sibTransId="{34C772D1-A42A-489D-B983-78064E487B19}"/>
    <dgm:cxn modelId="{6CEB54A0-51C3-4ED4-B9A1-4CE9ADEF764E}" type="presOf" srcId="{1538AB7A-5F1D-49FD-8EB8-5525062F95AA}" destId="{695F8892-EDE9-41AD-84FE-AFB7743D7CD5}" srcOrd="0" destOrd="0" presId="urn:microsoft.com/office/officeart/2008/layout/LinedList"/>
    <dgm:cxn modelId="{256A74D8-A80B-4A1F-AF99-CB5777446982}" srcId="{C5792941-049E-4B78-85B2-C956F581A532}" destId="{41609998-BFD9-423A-91DA-C98A5B1FA869}" srcOrd="1" destOrd="0" parTransId="{78E72221-D0DF-434A-AF3B-FB51D700E052}" sibTransId="{4ABE21D6-3922-4795-937B-D65F3D407598}"/>
    <dgm:cxn modelId="{8E7EAEC2-DED3-4B5E-9AFB-65752EC119BA}" srcId="{C5792941-049E-4B78-85B2-C956F581A532}" destId="{20FB3644-8455-44EA-8981-A419BD28F4FF}" srcOrd="4" destOrd="0" parTransId="{14945259-70FF-4F82-AB77-5E28477FAA45}" sibTransId="{D7CAC04B-D609-4076-8D75-6FC4EDA495C6}"/>
    <dgm:cxn modelId="{DD10AA29-DE4B-4295-844F-EFD9E598280E}" type="presOf" srcId="{80D2EBF6-5188-441F-9AF9-3F7EAF55E649}" destId="{CF43838F-0068-4C36-806C-C9CF35E5C140}" srcOrd="0" destOrd="0" presId="urn:microsoft.com/office/officeart/2008/layout/LinedList"/>
    <dgm:cxn modelId="{55BE38D5-7738-4C33-B7C9-4D65A9D1C6CA}" type="presOf" srcId="{314396C2-AE39-4A28-A021-F6323CD69B52}" destId="{B58BCA2F-61FA-41D7-A384-9D5EBE678060}" srcOrd="0" destOrd="0" presId="urn:microsoft.com/office/officeart/2008/layout/LinedList"/>
    <dgm:cxn modelId="{B767D6FD-B1A7-4C39-8CC5-38B7A9DD96E8}" srcId="{C5792941-049E-4B78-85B2-C956F581A532}" destId="{314396C2-AE39-4A28-A021-F6323CD69B52}" srcOrd="0" destOrd="0" parTransId="{30555E06-AC94-4ACF-8B0A-BE6903FFAF00}" sibTransId="{FEF207B1-9C30-41AB-94F4-059AA45A2B60}"/>
    <dgm:cxn modelId="{6CCBA469-6C18-47E2-9B8B-16566795A8BC}" type="presOf" srcId="{41609998-BFD9-423A-91DA-C98A5B1FA869}" destId="{D85B0FB0-584E-423C-B72B-09AEEA0C9F54}" srcOrd="0" destOrd="0" presId="urn:microsoft.com/office/officeart/2008/layout/LinedList"/>
    <dgm:cxn modelId="{0E8D29D1-2E3F-4B5F-9091-CB8510978453}" srcId="{C5792941-049E-4B78-85B2-C956F581A532}" destId="{1538AB7A-5F1D-49FD-8EB8-5525062F95AA}" srcOrd="3" destOrd="0" parTransId="{DDA96CA4-34A9-4304-808D-E1026CB8DE0B}" sibTransId="{09C409B2-6A3C-4C80-AA9D-33A855C66CEF}"/>
    <dgm:cxn modelId="{0CB1A0C1-D32E-4CA7-B760-DCE84F2CF54F}" type="presOf" srcId="{B5CDA2CA-8D1F-4FA5-8A42-C73FB5345291}" destId="{983C5E63-8AA1-4A27-B7DC-B43C8519FAF9}" srcOrd="0" destOrd="0" presId="urn:microsoft.com/office/officeart/2008/layout/LinedList"/>
    <dgm:cxn modelId="{774E58EE-F665-42EC-A158-8F8736BB0AA5}" srcId="{C5792941-049E-4B78-85B2-C956F581A532}" destId="{B5CDA2CA-8D1F-4FA5-8A42-C73FB5345291}" srcOrd="5" destOrd="0" parTransId="{122FE3B7-1560-4D57-89CE-311A2F14317D}" sibTransId="{7DD5FBC8-953A-49CC-BB2E-95968FF0EEFE}"/>
    <dgm:cxn modelId="{02F06380-A8FA-4107-B5F1-716E09EC9F70}" type="presParOf" srcId="{4C1E7D31-CD89-4D8C-AC49-5CC580C97C1E}" destId="{B9A8F687-DE70-476E-944C-3A344D3BFEB8}" srcOrd="0" destOrd="0" presId="urn:microsoft.com/office/officeart/2008/layout/LinedList"/>
    <dgm:cxn modelId="{BC46E8F8-25B8-4F62-BD7E-C50DDCAA104F}" type="presParOf" srcId="{4C1E7D31-CD89-4D8C-AC49-5CC580C97C1E}" destId="{6DF34D84-7F63-41A2-9B5A-2B642CE4BA71}" srcOrd="1" destOrd="0" presId="urn:microsoft.com/office/officeart/2008/layout/LinedList"/>
    <dgm:cxn modelId="{362EC5C0-502B-40FB-AB42-912A76BEF6F4}" type="presParOf" srcId="{6DF34D84-7F63-41A2-9B5A-2B642CE4BA71}" destId="{B58BCA2F-61FA-41D7-A384-9D5EBE678060}" srcOrd="0" destOrd="0" presId="urn:microsoft.com/office/officeart/2008/layout/LinedList"/>
    <dgm:cxn modelId="{A9799AE6-E182-4C6E-B78F-51829ABBE71A}" type="presParOf" srcId="{6DF34D84-7F63-41A2-9B5A-2B642CE4BA71}" destId="{35DC8890-D038-491E-AA14-B18FFB522956}" srcOrd="1" destOrd="0" presId="urn:microsoft.com/office/officeart/2008/layout/LinedList"/>
    <dgm:cxn modelId="{36F29E65-E406-47B3-93C8-3F2423E17E38}" type="presParOf" srcId="{4C1E7D31-CD89-4D8C-AC49-5CC580C97C1E}" destId="{A7CA1299-85F4-417F-82C3-8E4147452F0B}" srcOrd="2" destOrd="0" presId="urn:microsoft.com/office/officeart/2008/layout/LinedList"/>
    <dgm:cxn modelId="{94F42302-C9B8-4B89-A21A-F3E6D165CF29}" type="presParOf" srcId="{4C1E7D31-CD89-4D8C-AC49-5CC580C97C1E}" destId="{F549CBAD-D1C4-4210-B5E5-55BDF0A24EF2}" srcOrd="3" destOrd="0" presId="urn:microsoft.com/office/officeart/2008/layout/LinedList"/>
    <dgm:cxn modelId="{1F4D0A62-FBD9-4F69-BF2C-4A026AC075B8}" type="presParOf" srcId="{F549CBAD-D1C4-4210-B5E5-55BDF0A24EF2}" destId="{D85B0FB0-584E-423C-B72B-09AEEA0C9F54}" srcOrd="0" destOrd="0" presId="urn:microsoft.com/office/officeart/2008/layout/LinedList"/>
    <dgm:cxn modelId="{761AC216-97E2-49EA-BF15-C07123537AEC}" type="presParOf" srcId="{F549CBAD-D1C4-4210-B5E5-55BDF0A24EF2}" destId="{F1DCCD51-C65C-4425-AA3C-6AD1C86363D4}" srcOrd="1" destOrd="0" presId="urn:microsoft.com/office/officeart/2008/layout/LinedList"/>
    <dgm:cxn modelId="{5129FEE0-1EF5-4E08-A5D6-B23ACE52B979}" type="presParOf" srcId="{4C1E7D31-CD89-4D8C-AC49-5CC580C97C1E}" destId="{DFEDA19A-05BB-4A33-A276-E6B4DFD38B09}" srcOrd="4" destOrd="0" presId="urn:microsoft.com/office/officeart/2008/layout/LinedList"/>
    <dgm:cxn modelId="{32288A76-F80F-4653-821E-AA4612510FB3}" type="presParOf" srcId="{4C1E7D31-CD89-4D8C-AC49-5CC580C97C1E}" destId="{DDAD9E8A-9D1E-4C5F-A28B-0E911A907665}" srcOrd="5" destOrd="0" presId="urn:microsoft.com/office/officeart/2008/layout/LinedList"/>
    <dgm:cxn modelId="{1AE28BB7-E039-4892-90A4-2F3F170386F2}" type="presParOf" srcId="{DDAD9E8A-9D1E-4C5F-A28B-0E911A907665}" destId="{CF43838F-0068-4C36-806C-C9CF35E5C140}" srcOrd="0" destOrd="0" presId="urn:microsoft.com/office/officeart/2008/layout/LinedList"/>
    <dgm:cxn modelId="{6F35091F-E79C-4050-8AAA-2A7D3F38C4E5}" type="presParOf" srcId="{DDAD9E8A-9D1E-4C5F-A28B-0E911A907665}" destId="{556E26F5-33FA-48E0-A803-BB183498A85E}" srcOrd="1" destOrd="0" presId="urn:microsoft.com/office/officeart/2008/layout/LinedList"/>
    <dgm:cxn modelId="{07E5B590-ABD1-4CF5-A70C-1688AD97B63A}" type="presParOf" srcId="{4C1E7D31-CD89-4D8C-AC49-5CC580C97C1E}" destId="{80601F8F-AAE7-4F7B-B341-B2EA38C66F22}" srcOrd="6" destOrd="0" presId="urn:microsoft.com/office/officeart/2008/layout/LinedList"/>
    <dgm:cxn modelId="{05DF995E-4CF7-4D70-B8DF-DABB0BCA2075}" type="presParOf" srcId="{4C1E7D31-CD89-4D8C-AC49-5CC580C97C1E}" destId="{4C9DCEAE-DD32-42D8-9EF5-C0525498718F}" srcOrd="7" destOrd="0" presId="urn:microsoft.com/office/officeart/2008/layout/LinedList"/>
    <dgm:cxn modelId="{BCC40880-CC13-434B-8D2B-536C54D066E7}" type="presParOf" srcId="{4C9DCEAE-DD32-42D8-9EF5-C0525498718F}" destId="{695F8892-EDE9-41AD-84FE-AFB7743D7CD5}" srcOrd="0" destOrd="0" presId="urn:microsoft.com/office/officeart/2008/layout/LinedList"/>
    <dgm:cxn modelId="{48DBF724-126C-4AA1-9CAF-B7F9950EA713}" type="presParOf" srcId="{4C9DCEAE-DD32-42D8-9EF5-C0525498718F}" destId="{50E6D65F-FABA-45DC-A657-16E8EC012B2B}" srcOrd="1" destOrd="0" presId="urn:microsoft.com/office/officeart/2008/layout/LinedList"/>
    <dgm:cxn modelId="{EA3CF1A5-91FC-42CB-9752-341328EAFE21}" type="presParOf" srcId="{4C1E7D31-CD89-4D8C-AC49-5CC580C97C1E}" destId="{9C3234C0-26F7-4A5E-A381-78175BD79DB1}" srcOrd="8" destOrd="0" presId="urn:microsoft.com/office/officeart/2008/layout/LinedList"/>
    <dgm:cxn modelId="{2F57D442-E16F-4427-A44F-4DA7012B83B6}" type="presParOf" srcId="{4C1E7D31-CD89-4D8C-AC49-5CC580C97C1E}" destId="{5C5BBD59-26D3-4612-8ABB-9B8C219A1721}" srcOrd="9" destOrd="0" presId="urn:microsoft.com/office/officeart/2008/layout/LinedList"/>
    <dgm:cxn modelId="{3C548C36-94E5-4689-8FF7-B49BC8AB1CF5}" type="presParOf" srcId="{5C5BBD59-26D3-4612-8ABB-9B8C219A1721}" destId="{8BF0F1C1-DB38-4AEC-94C3-693D210CBE25}" srcOrd="0" destOrd="0" presId="urn:microsoft.com/office/officeart/2008/layout/LinedList"/>
    <dgm:cxn modelId="{AB6FFBC9-1FCA-46DB-8A69-2E92EFCB5B74}" type="presParOf" srcId="{5C5BBD59-26D3-4612-8ABB-9B8C219A1721}" destId="{261599E8-1746-4565-B559-57B495355562}" srcOrd="1" destOrd="0" presId="urn:microsoft.com/office/officeart/2008/layout/LinedList"/>
    <dgm:cxn modelId="{97B55440-04C5-48E0-8AB7-6878F1F5511D}" type="presParOf" srcId="{4C1E7D31-CD89-4D8C-AC49-5CC580C97C1E}" destId="{9C9F385C-C93D-44A3-AEBA-F73F42ED449A}" srcOrd="10" destOrd="0" presId="urn:microsoft.com/office/officeart/2008/layout/LinedList"/>
    <dgm:cxn modelId="{A538CD10-EE5A-4A61-838D-F31EAFA358C5}" type="presParOf" srcId="{4C1E7D31-CD89-4D8C-AC49-5CC580C97C1E}" destId="{E5ACA125-3310-4D29-9573-9993CBE84B33}" srcOrd="11" destOrd="0" presId="urn:microsoft.com/office/officeart/2008/layout/LinedList"/>
    <dgm:cxn modelId="{2413F596-0FAB-4588-BC3A-877F3FDE2101}" type="presParOf" srcId="{E5ACA125-3310-4D29-9573-9993CBE84B33}" destId="{983C5E63-8AA1-4A27-B7DC-B43C8519FAF9}" srcOrd="0" destOrd="0" presId="urn:microsoft.com/office/officeart/2008/layout/LinedList"/>
    <dgm:cxn modelId="{99E8BE34-AC71-4B9C-B860-665C85A1586D}" type="presParOf" srcId="{E5ACA125-3310-4D29-9573-9993CBE84B33}" destId="{098CAA4A-B350-421F-BD60-77F625BDF4EE}"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4C465840-5B25-4368-85AA-60CCBF4BA915}" type="doc">
      <dgm:prSet loTypeId="urn:microsoft.com/office/officeart/2005/8/layout/vList2" loCatId="list" qsTypeId="urn:microsoft.com/office/officeart/2005/8/quickstyle/3d2" qsCatId="3D" csTypeId="urn:microsoft.com/office/officeart/2005/8/colors/colorful1" csCatId="colorful" phldr="1"/>
      <dgm:spPr/>
      <dgm:t>
        <a:bodyPr/>
        <a:lstStyle/>
        <a:p>
          <a:pPr rtl="1"/>
          <a:endParaRPr lang="ar-EG"/>
        </a:p>
      </dgm:t>
    </dgm:pt>
    <dgm:pt modelId="{CA5CEEFF-A25B-4F68-8B20-68E2E6AE8660}">
      <dgm:prSet phldrT="[Text]" custT="1"/>
      <dgm:spPr>
        <a:solidFill>
          <a:schemeClr val="accent2">
            <a:lumMod val="20000"/>
            <a:lumOff val="8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1. أن تعاملهم بكرامة واحترام . </a:t>
          </a:r>
          <a:endParaRPr lang="ar-EG" sz="3200" b="1" dirty="0">
            <a:solidFill>
              <a:schemeClr val="tx1"/>
            </a:solidFill>
            <a:latin typeface="Traditional Arabic" pitchFamily="18" charset="-78"/>
            <a:cs typeface="Traditional Arabic" pitchFamily="18" charset="-78"/>
          </a:endParaRPr>
        </a:p>
      </dgm:t>
    </dgm:pt>
    <dgm:pt modelId="{2C7430DF-11DF-4361-A913-429E95E30C10}" type="parTrans" cxnId="{9E154A3C-C516-492E-8484-B68932C46BF4}">
      <dgm:prSet/>
      <dgm:spPr/>
      <dgm:t>
        <a:bodyPr/>
        <a:lstStyle/>
        <a:p>
          <a:pPr algn="ctr" rtl="1"/>
          <a:endParaRPr lang="ar-EG" sz="2800" b="1">
            <a:latin typeface="Traditional Arabic" pitchFamily="18" charset="-78"/>
            <a:cs typeface="Traditional Arabic" pitchFamily="18" charset="-78"/>
          </a:endParaRPr>
        </a:p>
      </dgm:t>
    </dgm:pt>
    <dgm:pt modelId="{6ADDDF83-6222-41F4-9936-7159B22834D4}" type="sibTrans" cxnId="{9E154A3C-C516-492E-8484-B68932C46BF4}">
      <dgm:prSet/>
      <dgm:spPr/>
      <dgm:t>
        <a:bodyPr/>
        <a:lstStyle/>
        <a:p>
          <a:pPr algn="ctr" rtl="1"/>
          <a:endParaRPr lang="ar-EG" sz="2800" b="1">
            <a:latin typeface="Traditional Arabic" pitchFamily="18" charset="-78"/>
            <a:cs typeface="Traditional Arabic" pitchFamily="18" charset="-78"/>
          </a:endParaRPr>
        </a:p>
      </dgm:t>
    </dgm:pt>
    <dgm:pt modelId="{C24F3099-36DF-426E-9038-65316A94FA04}">
      <dgm:prSet phldrT="[Text]" custT="1"/>
      <dgm:spPr>
        <a:solidFill>
          <a:schemeClr val="bg1">
            <a:lumMod val="75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2. أن يشعروا بالنجاح بعد تعاملهم معك . </a:t>
          </a:r>
          <a:endParaRPr lang="ar-EG" sz="3200" b="1" dirty="0">
            <a:solidFill>
              <a:schemeClr val="tx1"/>
            </a:solidFill>
            <a:latin typeface="Traditional Arabic" pitchFamily="18" charset="-78"/>
            <a:cs typeface="Traditional Arabic" pitchFamily="18" charset="-78"/>
          </a:endParaRPr>
        </a:p>
      </dgm:t>
    </dgm:pt>
    <dgm:pt modelId="{51E9DB23-766D-404F-A56F-6611ED59D78E}" type="parTrans" cxnId="{30D32D76-EFAD-4342-AA4E-CF50DCBBBDD8}">
      <dgm:prSet/>
      <dgm:spPr/>
      <dgm:t>
        <a:bodyPr/>
        <a:lstStyle/>
        <a:p>
          <a:pPr rtl="1"/>
          <a:endParaRPr lang="ar-EG"/>
        </a:p>
      </dgm:t>
    </dgm:pt>
    <dgm:pt modelId="{B605F22C-11A4-453E-951A-E4A0403B7AAF}" type="sibTrans" cxnId="{30D32D76-EFAD-4342-AA4E-CF50DCBBBDD8}">
      <dgm:prSet/>
      <dgm:spPr/>
      <dgm:t>
        <a:bodyPr/>
        <a:lstStyle/>
        <a:p>
          <a:pPr rtl="1"/>
          <a:endParaRPr lang="ar-EG"/>
        </a:p>
      </dgm:t>
    </dgm:pt>
    <dgm:pt modelId="{C4109DF4-BC34-4A37-A11C-785FE0DEF0C8}">
      <dgm:prSet phldrT="[Text]" custT="1"/>
      <dgm:spPr>
        <a:solidFill>
          <a:schemeClr val="accent4">
            <a:lumMod val="40000"/>
            <a:lumOff val="6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3. أن يتلقوا المساعدة عند الحاجة إليها . </a:t>
          </a:r>
          <a:endParaRPr lang="ar-EG" sz="3200" b="1" dirty="0">
            <a:solidFill>
              <a:schemeClr val="tx1"/>
            </a:solidFill>
            <a:latin typeface="Traditional Arabic" pitchFamily="18" charset="-78"/>
            <a:cs typeface="Traditional Arabic" pitchFamily="18" charset="-78"/>
          </a:endParaRPr>
        </a:p>
      </dgm:t>
    </dgm:pt>
    <dgm:pt modelId="{70C3853D-8174-4BF2-9938-677361FAC765}" type="parTrans" cxnId="{179DBEF0-8947-4F97-A549-860170CC7593}">
      <dgm:prSet/>
      <dgm:spPr/>
      <dgm:t>
        <a:bodyPr/>
        <a:lstStyle/>
        <a:p>
          <a:pPr rtl="1"/>
          <a:endParaRPr lang="ar-EG"/>
        </a:p>
      </dgm:t>
    </dgm:pt>
    <dgm:pt modelId="{42310CA9-A363-46AE-A07F-760FA2A71E1E}" type="sibTrans" cxnId="{179DBEF0-8947-4F97-A549-860170CC7593}">
      <dgm:prSet/>
      <dgm:spPr/>
      <dgm:t>
        <a:bodyPr/>
        <a:lstStyle/>
        <a:p>
          <a:pPr rtl="1"/>
          <a:endParaRPr lang="ar-EG"/>
        </a:p>
      </dgm:t>
    </dgm:pt>
    <dgm:pt modelId="{627E86D8-4D01-484A-9361-09E933E0FC79}">
      <dgm:prSet phldrT="[Text]" custT="1"/>
      <dgm:spPr>
        <a:solidFill>
          <a:schemeClr val="bg1">
            <a:lumMod val="85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5. أن تتعامل مع صورتهم الذهنية عن أنفسهم . </a:t>
          </a:r>
          <a:endParaRPr lang="ar-EG" sz="3200" b="1" dirty="0">
            <a:solidFill>
              <a:schemeClr val="tx1"/>
            </a:solidFill>
            <a:latin typeface="Traditional Arabic" pitchFamily="18" charset="-78"/>
            <a:cs typeface="Traditional Arabic" pitchFamily="18" charset="-78"/>
          </a:endParaRPr>
        </a:p>
      </dgm:t>
    </dgm:pt>
    <dgm:pt modelId="{5C1406C3-F12D-46E6-B429-8BC0A134E0DC}" type="parTrans" cxnId="{418A242C-4F5D-4C31-B6A7-88A0197FEE42}">
      <dgm:prSet/>
      <dgm:spPr/>
      <dgm:t>
        <a:bodyPr/>
        <a:lstStyle/>
        <a:p>
          <a:pPr rtl="1"/>
          <a:endParaRPr lang="ar-EG"/>
        </a:p>
      </dgm:t>
    </dgm:pt>
    <dgm:pt modelId="{BF4C3086-EFD8-48D5-B453-F45968C21BD0}" type="sibTrans" cxnId="{418A242C-4F5D-4C31-B6A7-88A0197FEE42}">
      <dgm:prSet/>
      <dgm:spPr/>
      <dgm:t>
        <a:bodyPr/>
        <a:lstStyle/>
        <a:p>
          <a:pPr rtl="1"/>
          <a:endParaRPr lang="ar-EG"/>
        </a:p>
      </dgm:t>
    </dgm:pt>
    <dgm:pt modelId="{2CD1CB03-8B6D-4597-8B1E-CAF9DBAFEC8C}">
      <dgm:prSet phldrT="[Text]" custT="1"/>
      <dgm:spPr>
        <a:solidFill>
          <a:schemeClr val="tx2">
            <a:lumMod val="40000"/>
            <a:lumOff val="6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4. أن تعاملهم باعتبارهم متفردين . </a:t>
          </a:r>
          <a:endParaRPr lang="ar-EG" sz="3200" b="1" dirty="0">
            <a:solidFill>
              <a:schemeClr val="tx1"/>
            </a:solidFill>
            <a:latin typeface="Traditional Arabic" pitchFamily="18" charset="-78"/>
            <a:cs typeface="Traditional Arabic" pitchFamily="18" charset="-78"/>
          </a:endParaRPr>
        </a:p>
      </dgm:t>
    </dgm:pt>
    <dgm:pt modelId="{1612A2C3-1AF9-474A-9C76-8B14C8784D22}" type="parTrans" cxnId="{18A8E3F0-8CA7-4D1F-8F86-48BF303AD281}">
      <dgm:prSet/>
      <dgm:spPr/>
      <dgm:t>
        <a:bodyPr/>
        <a:lstStyle/>
        <a:p>
          <a:pPr rtl="1"/>
          <a:endParaRPr lang="ar-EG"/>
        </a:p>
      </dgm:t>
    </dgm:pt>
    <dgm:pt modelId="{08F5037E-E9C5-4687-9F8E-F6B57955FB91}" type="sibTrans" cxnId="{18A8E3F0-8CA7-4D1F-8F86-48BF303AD281}">
      <dgm:prSet/>
      <dgm:spPr/>
      <dgm:t>
        <a:bodyPr/>
        <a:lstStyle/>
        <a:p>
          <a:pPr rtl="1"/>
          <a:endParaRPr lang="ar-EG"/>
        </a:p>
      </dgm:t>
    </dgm:pt>
    <dgm:pt modelId="{783D9AE1-A8DA-4A98-ACAB-E55AC96FA682}">
      <dgm:prSet phldrT="[Text]" custT="1"/>
      <dgm:spPr>
        <a:solidFill>
          <a:schemeClr val="accent2">
            <a:lumMod val="60000"/>
            <a:lumOff val="4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6. أن تحترم وقتهم . </a:t>
          </a:r>
          <a:endParaRPr lang="ar-EG" sz="3200" b="1" dirty="0">
            <a:solidFill>
              <a:schemeClr val="tx1"/>
            </a:solidFill>
            <a:latin typeface="Traditional Arabic" pitchFamily="18" charset="-78"/>
            <a:cs typeface="Traditional Arabic" pitchFamily="18" charset="-78"/>
          </a:endParaRPr>
        </a:p>
      </dgm:t>
    </dgm:pt>
    <dgm:pt modelId="{8F829433-0407-4C5B-97D7-95470575BB7C}" type="parTrans" cxnId="{09C90AC0-3CB2-498F-AF3C-91E2EA2DECCF}">
      <dgm:prSet/>
      <dgm:spPr/>
      <dgm:t>
        <a:bodyPr/>
        <a:lstStyle/>
        <a:p>
          <a:pPr rtl="1"/>
          <a:endParaRPr lang="ar-EG"/>
        </a:p>
      </dgm:t>
    </dgm:pt>
    <dgm:pt modelId="{16F3EF3D-AE02-48FF-843B-DFD05372FF40}" type="sibTrans" cxnId="{09C90AC0-3CB2-498F-AF3C-91E2EA2DECCF}">
      <dgm:prSet/>
      <dgm:spPr/>
      <dgm:t>
        <a:bodyPr/>
        <a:lstStyle/>
        <a:p>
          <a:pPr rtl="1"/>
          <a:endParaRPr lang="ar-EG"/>
        </a:p>
      </dgm:t>
    </dgm:pt>
    <dgm:pt modelId="{3F8439F2-EBAC-48F0-A095-C1810E9F0FB3}">
      <dgm:prSet phldrT="[Text]" custT="1"/>
      <dgm:spPr>
        <a:solidFill>
          <a:schemeClr val="accent3">
            <a:lumMod val="60000"/>
            <a:lumOff val="4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7. أن يشعروا أنك تقف إلى جانبهم . </a:t>
          </a:r>
          <a:endParaRPr lang="ar-EG" sz="3200" b="1" dirty="0">
            <a:solidFill>
              <a:schemeClr val="tx1"/>
            </a:solidFill>
            <a:latin typeface="Traditional Arabic" pitchFamily="18" charset="-78"/>
            <a:cs typeface="Traditional Arabic" pitchFamily="18" charset="-78"/>
          </a:endParaRPr>
        </a:p>
      </dgm:t>
    </dgm:pt>
    <dgm:pt modelId="{7E6B3615-B50B-4121-949D-0C5EEBBBC977}" type="parTrans" cxnId="{070D2A18-A60B-4593-AA47-71C134D434AC}">
      <dgm:prSet/>
      <dgm:spPr/>
      <dgm:t>
        <a:bodyPr/>
        <a:lstStyle/>
        <a:p>
          <a:pPr rtl="1"/>
          <a:endParaRPr lang="ar-EG"/>
        </a:p>
      </dgm:t>
    </dgm:pt>
    <dgm:pt modelId="{544D982A-AF33-4291-8180-51E58A9F86F4}" type="sibTrans" cxnId="{070D2A18-A60B-4593-AA47-71C134D434AC}">
      <dgm:prSet/>
      <dgm:spPr/>
      <dgm:t>
        <a:bodyPr/>
        <a:lstStyle/>
        <a:p>
          <a:pPr rtl="1"/>
          <a:endParaRPr lang="ar-EG"/>
        </a:p>
      </dgm:t>
    </dgm:pt>
    <dgm:pt modelId="{C9A7558B-C690-4342-90B8-4CFD054F9957}">
      <dgm:prSet phldrT="[Text]" custT="1"/>
      <dgm:spPr>
        <a:solidFill>
          <a:schemeClr val="accent4">
            <a:lumMod val="60000"/>
            <a:lumOff val="4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8. أن يوفر لهم معلومات واضحة . </a:t>
          </a:r>
          <a:endParaRPr lang="ar-EG" sz="3200" b="1" dirty="0">
            <a:solidFill>
              <a:schemeClr val="tx1"/>
            </a:solidFill>
            <a:latin typeface="Traditional Arabic" pitchFamily="18" charset="-78"/>
            <a:cs typeface="Traditional Arabic" pitchFamily="18" charset="-78"/>
          </a:endParaRPr>
        </a:p>
      </dgm:t>
    </dgm:pt>
    <dgm:pt modelId="{32322538-4012-4277-BA62-955DCC4874B1}" type="parTrans" cxnId="{22A66CB1-551E-46FA-95C5-7899FD86B908}">
      <dgm:prSet/>
      <dgm:spPr/>
      <dgm:t>
        <a:bodyPr/>
        <a:lstStyle/>
        <a:p>
          <a:pPr rtl="1"/>
          <a:endParaRPr lang="ar-EG"/>
        </a:p>
      </dgm:t>
    </dgm:pt>
    <dgm:pt modelId="{494C250B-CC15-4701-81C9-B10279F42693}" type="sibTrans" cxnId="{22A66CB1-551E-46FA-95C5-7899FD86B908}">
      <dgm:prSet/>
      <dgm:spPr/>
      <dgm:t>
        <a:bodyPr/>
        <a:lstStyle/>
        <a:p>
          <a:pPr rtl="1"/>
          <a:endParaRPr lang="ar-EG"/>
        </a:p>
      </dgm:t>
    </dgm:pt>
    <dgm:pt modelId="{53B3FFB9-0F53-422C-BEE2-B51E6A5209DA}">
      <dgm:prSet phldrT="[Text]" custT="1"/>
      <dgm:spPr>
        <a:solidFill>
          <a:schemeClr val="accent5">
            <a:lumMod val="60000"/>
            <a:lumOff val="4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9. أن تحقق لهم فوائد محددة مع التعامل مع دائرتك </a:t>
          </a:r>
          <a:endParaRPr lang="ar-EG" sz="3200" b="1" dirty="0">
            <a:solidFill>
              <a:schemeClr val="tx1"/>
            </a:solidFill>
            <a:latin typeface="Traditional Arabic" pitchFamily="18" charset="-78"/>
            <a:cs typeface="Traditional Arabic" pitchFamily="18" charset="-78"/>
          </a:endParaRPr>
        </a:p>
      </dgm:t>
    </dgm:pt>
    <dgm:pt modelId="{0D705159-909F-4C8F-BCC0-DEA956F5AE57}" type="parTrans" cxnId="{78E6D9A5-BB2F-4D3C-8C5D-A47C6B1EF18C}">
      <dgm:prSet/>
      <dgm:spPr/>
      <dgm:t>
        <a:bodyPr/>
        <a:lstStyle/>
        <a:p>
          <a:pPr rtl="1"/>
          <a:endParaRPr lang="ar-EG"/>
        </a:p>
      </dgm:t>
    </dgm:pt>
    <dgm:pt modelId="{BA4EE7C9-C60C-4E23-9620-F7CFFE6B22B8}" type="sibTrans" cxnId="{78E6D9A5-BB2F-4D3C-8C5D-A47C6B1EF18C}">
      <dgm:prSet/>
      <dgm:spPr/>
      <dgm:t>
        <a:bodyPr/>
        <a:lstStyle/>
        <a:p>
          <a:pPr rtl="1"/>
          <a:endParaRPr lang="ar-EG"/>
        </a:p>
      </dgm:t>
    </dgm:pt>
    <dgm:pt modelId="{391B5A81-4071-4BD0-99FF-D84229A8AFC5}">
      <dgm:prSet custT="1"/>
      <dgm:spPr>
        <a:solidFill>
          <a:schemeClr val="accent6">
            <a:lumMod val="40000"/>
            <a:lumOff val="6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3200" b="1" dirty="0">
              <a:solidFill>
                <a:schemeClr val="tx1"/>
              </a:solidFill>
              <a:latin typeface="Traditional Arabic" pitchFamily="18" charset="-78"/>
              <a:cs typeface="Traditional Arabic" pitchFamily="18" charset="-78"/>
            </a:rPr>
            <a:t>10. احترام جميع الزملاء والجعل منهم أصدقاء</a:t>
          </a:r>
          <a:endParaRPr lang="ar-EG" sz="3200" b="1" dirty="0">
            <a:solidFill>
              <a:schemeClr val="tx1"/>
            </a:solidFill>
            <a:latin typeface="Traditional Arabic" pitchFamily="18" charset="-78"/>
            <a:cs typeface="Traditional Arabic" pitchFamily="18" charset="-78"/>
          </a:endParaRPr>
        </a:p>
      </dgm:t>
    </dgm:pt>
    <dgm:pt modelId="{680DAE8D-0DEC-422D-B279-E4A3DE7DCBC5}" type="parTrans" cxnId="{BC9BE5A6-FA6D-40E2-BC18-412D70F8D2E0}">
      <dgm:prSet/>
      <dgm:spPr/>
      <dgm:t>
        <a:bodyPr/>
        <a:lstStyle/>
        <a:p>
          <a:pPr rtl="1"/>
          <a:endParaRPr lang="ar-EG"/>
        </a:p>
      </dgm:t>
    </dgm:pt>
    <dgm:pt modelId="{5302D2FC-4352-4141-A1CA-231A93D781F6}" type="sibTrans" cxnId="{BC9BE5A6-FA6D-40E2-BC18-412D70F8D2E0}">
      <dgm:prSet/>
      <dgm:spPr/>
      <dgm:t>
        <a:bodyPr/>
        <a:lstStyle/>
        <a:p>
          <a:pPr rtl="1"/>
          <a:endParaRPr lang="ar-EG"/>
        </a:p>
      </dgm:t>
    </dgm:pt>
    <dgm:pt modelId="{975989B6-A294-46D8-9438-3F695F739169}" type="pres">
      <dgm:prSet presAssocID="{4C465840-5B25-4368-85AA-60CCBF4BA915}" presName="linear" presStyleCnt="0">
        <dgm:presLayoutVars>
          <dgm:animLvl val="lvl"/>
          <dgm:resizeHandles val="exact"/>
        </dgm:presLayoutVars>
      </dgm:prSet>
      <dgm:spPr/>
      <dgm:t>
        <a:bodyPr/>
        <a:lstStyle/>
        <a:p>
          <a:endParaRPr lang="en-US"/>
        </a:p>
      </dgm:t>
    </dgm:pt>
    <dgm:pt modelId="{13C4CA9B-96FC-492C-A0A4-747FFB8D4268}" type="pres">
      <dgm:prSet presAssocID="{CA5CEEFF-A25B-4F68-8B20-68E2E6AE8660}" presName="parentText" presStyleLbl="node1" presStyleIdx="0" presStyleCnt="10">
        <dgm:presLayoutVars>
          <dgm:chMax val="0"/>
          <dgm:bulletEnabled val="1"/>
        </dgm:presLayoutVars>
      </dgm:prSet>
      <dgm:spPr/>
      <dgm:t>
        <a:bodyPr/>
        <a:lstStyle/>
        <a:p>
          <a:endParaRPr lang="en-US"/>
        </a:p>
      </dgm:t>
    </dgm:pt>
    <dgm:pt modelId="{755659BB-E6FC-46E4-8FAD-1046A4FF3630}" type="pres">
      <dgm:prSet presAssocID="{6ADDDF83-6222-41F4-9936-7159B22834D4}" presName="spacer" presStyleCnt="0"/>
      <dgm:spPr/>
    </dgm:pt>
    <dgm:pt modelId="{63F5E38B-C67A-4506-9323-A381DA9AB33B}" type="pres">
      <dgm:prSet presAssocID="{C24F3099-36DF-426E-9038-65316A94FA04}" presName="parentText" presStyleLbl="node1" presStyleIdx="1" presStyleCnt="10">
        <dgm:presLayoutVars>
          <dgm:chMax val="0"/>
          <dgm:bulletEnabled val="1"/>
        </dgm:presLayoutVars>
      </dgm:prSet>
      <dgm:spPr/>
      <dgm:t>
        <a:bodyPr/>
        <a:lstStyle/>
        <a:p>
          <a:endParaRPr lang="en-US"/>
        </a:p>
      </dgm:t>
    </dgm:pt>
    <dgm:pt modelId="{E45619E7-1547-4CD8-AFE3-05A13268399F}" type="pres">
      <dgm:prSet presAssocID="{B605F22C-11A4-453E-951A-E4A0403B7AAF}" presName="spacer" presStyleCnt="0"/>
      <dgm:spPr/>
    </dgm:pt>
    <dgm:pt modelId="{5C12C75A-E2CE-4B5B-A818-503C77CDAE83}" type="pres">
      <dgm:prSet presAssocID="{C4109DF4-BC34-4A37-A11C-785FE0DEF0C8}" presName="parentText" presStyleLbl="node1" presStyleIdx="2" presStyleCnt="10">
        <dgm:presLayoutVars>
          <dgm:chMax val="0"/>
          <dgm:bulletEnabled val="1"/>
        </dgm:presLayoutVars>
      </dgm:prSet>
      <dgm:spPr/>
      <dgm:t>
        <a:bodyPr/>
        <a:lstStyle/>
        <a:p>
          <a:endParaRPr lang="en-US"/>
        </a:p>
      </dgm:t>
    </dgm:pt>
    <dgm:pt modelId="{C034B68A-9606-4814-B7C3-FA3F04ED69DF}" type="pres">
      <dgm:prSet presAssocID="{42310CA9-A363-46AE-A07F-760FA2A71E1E}" presName="spacer" presStyleCnt="0"/>
      <dgm:spPr/>
    </dgm:pt>
    <dgm:pt modelId="{BA433907-3C2F-4D7C-9172-35D629F041DE}" type="pres">
      <dgm:prSet presAssocID="{2CD1CB03-8B6D-4597-8B1E-CAF9DBAFEC8C}" presName="parentText" presStyleLbl="node1" presStyleIdx="3" presStyleCnt="10">
        <dgm:presLayoutVars>
          <dgm:chMax val="0"/>
          <dgm:bulletEnabled val="1"/>
        </dgm:presLayoutVars>
      </dgm:prSet>
      <dgm:spPr/>
      <dgm:t>
        <a:bodyPr/>
        <a:lstStyle/>
        <a:p>
          <a:endParaRPr lang="en-US"/>
        </a:p>
      </dgm:t>
    </dgm:pt>
    <dgm:pt modelId="{F01CB441-668A-47F3-AF33-71B3CC646FCF}" type="pres">
      <dgm:prSet presAssocID="{08F5037E-E9C5-4687-9F8E-F6B57955FB91}" presName="spacer" presStyleCnt="0"/>
      <dgm:spPr/>
    </dgm:pt>
    <dgm:pt modelId="{20FFD923-0229-473F-9CD2-69942554E19F}" type="pres">
      <dgm:prSet presAssocID="{627E86D8-4D01-484A-9361-09E933E0FC79}" presName="parentText" presStyleLbl="node1" presStyleIdx="4" presStyleCnt="10">
        <dgm:presLayoutVars>
          <dgm:chMax val="0"/>
          <dgm:bulletEnabled val="1"/>
        </dgm:presLayoutVars>
      </dgm:prSet>
      <dgm:spPr/>
      <dgm:t>
        <a:bodyPr/>
        <a:lstStyle/>
        <a:p>
          <a:endParaRPr lang="en-US"/>
        </a:p>
      </dgm:t>
    </dgm:pt>
    <dgm:pt modelId="{28C094F2-DFE5-40F2-9EBB-2C3FA9D2FC2B}" type="pres">
      <dgm:prSet presAssocID="{BF4C3086-EFD8-48D5-B453-F45968C21BD0}" presName="spacer" presStyleCnt="0"/>
      <dgm:spPr/>
    </dgm:pt>
    <dgm:pt modelId="{64BD97BF-5931-4ACB-9496-34A68707C111}" type="pres">
      <dgm:prSet presAssocID="{783D9AE1-A8DA-4A98-ACAB-E55AC96FA682}" presName="parentText" presStyleLbl="node1" presStyleIdx="5" presStyleCnt="10">
        <dgm:presLayoutVars>
          <dgm:chMax val="0"/>
          <dgm:bulletEnabled val="1"/>
        </dgm:presLayoutVars>
      </dgm:prSet>
      <dgm:spPr/>
      <dgm:t>
        <a:bodyPr/>
        <a:lstStyle/>
        <a:p>
          <a:endParaRPr lang="en-US"/>
        </a:p>
      </dgm:t>
    </dgm:pt>
    <dgm:pt modelId="{B0567A1E-89D0-4C07-959B-07D9BF8211C0}" type="pres">
      <dgm:prSet presAssocID="{16F3EF3D-AE02-48FF-843B-DFD05372FF40}" presName="spacer" presStyleCnt="0"/>
      <dgm:spPr/>
    </dgm:pt>
    <dgm:pt modelId="{4D9CBFA8-0624-453A-9442-9768B946809C}" type="pres">
      <dgm:prSet presAssocID="{3F8439F2-EBAC-48F0-A095-C1810E9F0FB3}" presName="parentText" presStyleLbl="node1" presStyleIdx="6" presStyleCnt="10">
        <dgm:presLayoutVars>
          <dgm:chMax val="0"/>
          <dgm:bulletEnabled val="1"/>
        </dgm:presLayoutVars>
      </dgm:prSet>
      <dgm:spPr/>
      <dgm:t>
        <a:bodyPr/>
        <a:lstStyle/>
        <a:p>
          <a:endParaRPr lang="en-US"/>
        </a:p>
      </dgm:t>
    </dgm:pt>
    <dgm:pt modelId="{253CF120-190A-4AA4-A561-2D257C24A2D1}" type="pres">
      <dgm:prSet presAssocID="{544D982A-AF33-4291-8180-51E58A9F86F4}" presName="spacer" presStyleCnt="0"/>
      <dgm:spPr/>
    </dgm:pt>
    <dgm:pt modelId="{9ECE6B1A-DA93-47D5-99BA-BE3DF7B40240}" type="pres">
      <dgm:prSet presAssocID="{C9A7558B-C690-4342-90B8-4CFD054F9957}" presName="parentText" presStyleLbl="node1" presStyleIdx="7" presStyleCnt="10">
        <dgm:presLayoutVars>
          <dgm:chMax val="0"/>
          <dgm:bulletEnabled val="1"/>
        </dgm:presLayoutVars>
      </dgm:prSet>
      <dgm:spPr/>
      <dgm:t>
        <a:bodyPr/>
        <a:lstStyle/>
        <a:p>
          <a:endParaRPr lang="en-US"/>
        </a:p>
      </dgm:t>
    </dgm:pt>
    <dgm:pt modelId="{1AE5D9C7-489C-42C2-B57B-2A2BA4EA6F54}" type="pres">
      <dgm:prSet presAssocID="{494C250B-CC15-4701-81C9-B10279F42693}" presName="spacer" presStyleCnt="0"/>
      <dgm:spPr/>
    </dgm:pt>
    <dgm:pt modelId="{1E1B3B4D-8B2C-4160-A63C-9FBA55DEACC9}" type="pres">
      <dgm:prSet presAssocID="{53B3FFB9-0F53-422C-BEE2-B51E6A5209DA}" presName="parentText" presStyleLbl="node1" presStyleIdx="8" presStyleCnt="10">
        <dgm:presLayoutVars>
          <dgm:chMax val="0"/>
          <dgm:bulletEnabled val="1"/>
        </dgm:presLayoutVars>
      </dgm:prSet>
      <dgm:spPr/>
      <dgm:t>
        <a:bodyPr/>
        <a:lstStyle/>
        <a:p>
          <a:endParaRPr lang="en-US"/>
        </a:p>
      </dgm:t>
    </dgm:pt>
    <dgm:pt modelId="{9DCEE7A9-1098-4971-B706-B54E260DE058}" type="pres">
      <dgm:prSet presAssocID="{BA4EE7C9-C60C-4E23-9620-F7CFFE6B22B8}" presName="spacer" presStyleCnt="0"/>
      <dgm:spPr/>
    </dgm:pt>
    <dgm:pt modelId="{EF0CC537-4816-4A58-8D34-41BDF0718EB4}" type="pres">
      <dgm:prSet presAssocID="{391B5A81-4071-4BD0-99FF-D84229A8AFC5}" presName="parentText" presStyleLbl="node1" presStyleIdx="9" presStyleCnt="10">
        <dgm:presLayoutVars>
          <dgm:chMax val="0"/>
          <dgm:bulletEnabled val="1"/>
        </dgm:presLayoutVars>
      </dgm:prSet>
      <dgm:spPr/>
      <dgm:t>
        <a:bodyPr/>
        <a:lstStyle/>
        <a:p>
          <a:endParaRPr lang="en-US"/>
        </a:p>
      </dgm:t>
    </dgm:pt>
  </dgm:ptLst>
  <dgm:cxnLst>
    <dgm:cxn modelId="{09C90AC0-3CB2-498F-AF3C-91E2EA2DECCF}" srcId="{4C465840-5B25-4368-85AA-60CCBF4BA915}" destId="{783D9AE1-A8DA-4A98-ACAB-E55AC96FA682}" srcOrd="5" destOrd="0" parTransId="{8F829433-0407-4C5B-97D7-95470575BB7C}" sibTransId="{16F3EF3D-AE02-48FF-843B-DFD05372FF40}"/>
    <dgm:cxn modelId="{179DBEF0-8947-4F97-A549-860170CC7593}" srcId="{4C465840-5B25-4368-85AA-60CCBF4BA915}" destId="{C4109DF4-BC34-4A37-A11C-785FE0DEF0C8}" srcOrd="2" destOrd="0" parTransId="{70C3853D-8174-4BF2-9938-677361FAC765}" sibTransId="{42310CA9-A363-46AE-A07F-760FA2A71E1E}"/>
    <dgm:cxn modelId="{418A242C-4F5D-4C31-B6A7-88A0197FEE42}" srcId="{4C465840-5B25-4368-85AA-60CCBF4BA915}" destId="{627E86D8-4D01-484A-9361-09E933E0FC79}" srcOrd="4" destOrd="0" parTransId="{5C1406C3-F12D-46E6-B429-8BC0A134E0DC}" sibTransId="{BF4C3086-EFD8-48D5-B453-F45968C21BD0}"/>
    <dgm:cxn modelId="{18A8E3F0-8CA7-4D1F-8F86-48BF303AD281}" srcId="{4C465840-5B25-4368-85AA-60CCBF4BA915}" destId="{2CD1CB03-8B6D-4597-8B1E-CAF9DBAFEC8C}" srcOrd="3" destOrd="0" parTransId="{1612A2C3-1AF9-474A-9C76-8B14C8784D22}" sibTransId="{08F5037E-E9C5-4687-9F8E-F6B57955FB91}"/>
    <dgm:cxn modelId="{22A66CB1-551E-46FA-95C5-7899FD86B908}" srcId="{4C465840-5B25-4368-85AA-60CCBF4BA915}" destId="{C9A7558B-C690-4342-90B8-4CFD054F9957}" srcOrd="7" destOrd="0" parTransId="{32322538-4012-4277-BA62-955DCC4874B1}" sibTransId="{494C250B-CC15-4701-81C9-B10279F42693}"/>
    <dgm:cxn modelId="{60855095-3492-44B9-AC68-CFB3562980B5}" type="presOf" srcId="{4C465840-5B25-4368-85AA-60CCBF4BA915}" destId="{975989B6-A294-46D8-9438-3F695F739169}" srcOrd="0" destOrd="0" presId="urn:microsoft.com/office/officeart/2005/8/layout/vList2"/>
    <dgm:cxn modelId="{34960C9B-FE28-48C4-9A49-9FC1347A2691}" type="presOf" srcId="{2CD1CB03-8B6D-4597-8B1E-CAF9DBAFEC8C}" destId="{BA433907-3C2F-4D7C-9172-35D629F041DE}" srcOrd="0" destOrd="0" presId="urn:microsoft.com/office/officeart/2005/8/layout/vList2"/>
    <dgm:cxn modelId="{30D32D76-EFAD-4342-AA4E-CF50DCBBBDD8}" srcId="{4C465840-5B25-4368-85AA-60CCBF4BA915}" destId="{C24F3099-36DF-426E-9038-65316A94FA04}" srcOrd="1" destOrd="0" parTransId="{51E9DB23-766D-404F-A56F-6611ED59D78E}" sibTransId="{B605F22C-11A4-453E-951A-E4A0403B7AAF}"/>
    <dgm:cxn modelId="{DB4049C8-9F5F-463B-B384-AEE0E8CDAF08}" type="presOf" srcId="{C4109DF4-BC34-4A37-A11C-785FE0DEF0C8}" destId="{5C12C75A-E2CE-4B5B-A818-503C77CDAE83}" srcOrd="0" destOrd="0" presId="urn:microsoft.com/office/officeart/2005/8/layout/vList2"/>
    <dgm:cxn modelId="{7D64395A-118D-49D8-991B-93897A60B2DE}" type="presOf" srcId="{627E86D8-4D01-484A-9361-09E933E0FC79}" destId="{20FFD923-0229-473F-9CD2-69942554E19F}" srcOrd="0" destOrd="0" presId="urn:microsoft.com/office/officeart/2005/8/layout/vList2"/>
    <dgm:cxn modelId="{9E154A3C-C516-492E-8484-B68932C46BF4}" srcId="{4C465840-5B25-4368-85AA-60CCBF4BA915}" destId="{CA5CEEFF-A25B-4F68-8B20-68E2E6AE8660}" srcOrd="0" destOrd="0" parTransId="{2C7430DF-11DF-4361-A913-429E95E30C10}" sibTransId="{6ADDDF83-6222-41F4-9936-7159B22834D4}"/>
    <dgm:cxn modelId="{070D2A18-A60B-4593-AA47-71C134D434AC}" srcId="{4C465840-5B25-4368-85AA-60CCBF4BA915}" destId="{3F8439F2-EBAC-48F0-A095-C1810E9F0FB3}" srcOrd="6" destOrd="0" parTransId="{7E6B3615-B50B-4121-949D-0C5EEBBBC977}" sibTransId="{544D982A-AF33-4291-8180-51E58A9F86F4}"/>
    <dgm:cxn modelId="{58B45A3B-4331-467A-AA8B-96FFDF0A42E4}" type="presOf" srcId="{CA5CEEFF-A25B-4F68-8B20-68E2E6AE8660}" destId="{13C4CA9B-96FC-492C-A0A4-747FFB8D4268}" srcOrd="0" destOrd="0" presId="urn:microsoft.com/office/officeart/2005/8/layout/vList2"/>
    <dgm:cxn modelId="{1D8E3159-4FB0-4305-A13D-940557316E05}" type="presOf" srcId="{C9A7558B-C690-4342-90B8-4CFD054F9957}" destId="{9ECE6B1A-DA93-47D5-99BA-BE3DF7B40240}" srcOrd="0" destOrd="0" presId="urn:microsoft.com/office/officeart/2005/8/layout/vList2"/>
    <dgm:cxn modelId="{E462669E-5880-4334-BC81-2313E51EF814}" type="presOf" srcId="{53B3FFB9-0F53-422C-BEE2-B51E6A5209DA}" destId="{1E1B3B4D-8B2C-4160-A63C-9FBA55DEACC9}" srcOrd="0" destOrd="0" presId="urn:microsoft.com/office/officeart/2005/8/layout/vList2"/>
    <dgm:cxn modelId="{BC9BE5A6-FA6D-40E2-BC18-412D70F8D2E0}" srcId="{4C465840-5B25-4368-85AA-60CCBF4BA915}" destId="{391B5A81-4071-4BD0-99FF-D84229A8AFC5}" srcOrd="9" destOrd="0" parTransId="{680DAE8D-0DEC-422D-B279-E4A3DE7DCBC5}" sibTransId="{5302D2FC-4352-4141-A1CA-231A93D781F6}"/>
    <dgm:cxn modelId="{C9289286-CF84-4AF4-83DD-F3CDA53DF893}" type="presOf" srcId="{3F8439F2-EBAC-48F0-A095-C1810E9F0FB3}" destId="{4D9CBFA8-0624-453A-9442-9768B946809C}" srcOrd="0" destOrd="0" presId="urn:microsoft.com/office/officeart/2005/8/layout/vList2"/>
    <dgm:cxn modelId="{E2FAB2A2-524F-4A0F-BA7D-1DD6532ABE7B}" type="presOf" srcId="{391B5A81-4071-4BD0-99FF-D84229A8AFC5}" destId="{EF0CC537-4816-4A58-8D34-41BDF0718EB4}" srcOrd="0" destOrd="0" presId="urn:microsoft.com/office/officeart/2005/8/layout/vList2"/>
    <dgm:cxn modelId="{78E6D9A5-BB2F-4D3C-8C5D-A47C6B1EF18C}" srcId="{4C465840-5B25-4368-85AA-60CCBF4BA915}" destId="{53B3FFB9-0F53-422C-BEE2-B51E6A5209DA}" srcOrd="8" destOrd="0" parTransId="{0D705159-909F-4C8F-BCC0-DEA956F5AE57}" sibTransId="{BA4EE7C9-C60C-4E23-9620-F7CFFE6B22B8}"/>
    <dgm:cxn modelId="{A0381237-AF2D-4156-9D87-D5734A16EAF4}" type="presOf" srcId="{C24F3099-36DF-426E-9038-65316A94FA04}" destId="{63F5E38B-C67A-4506-9323-A381DA9AB33B}" srcOrd="0" destOrd="0" presId="urn:microsoft.com/office/officeart/2005/8/layout/vList2"/>
    <dgm:cxn modelId="{7CDF349E-DEE5-4984-ABD6-EB305C7D85F2}" type="presOf" srcId="{783D9AE1-A8DA-4A98-ACAB-E55AC96FA682}" destId="{64BD97BF-5931-4ACB-9496-34A68707C111}" srcOrd="0" destOrd="0" presId="urn:microsoft.com/office/officeart/2005/8/layout/vList2"/>
    <dgm:cxn modelId="{C4BA71EB-1C9C-4D50-BEBA-9765E6220E76}" type="presParOf" srcId="{975989B6-A294-46D8-9438-3F695F739169}" destId="{13C4CA9B-96FC-492C-A0A4-747FFB8D4268}" srcOrd="0" destOrd="0" presId="urn:microsoft.com/office/officeart/2005/8/layout/vList2"/>
    <dgm:cxn modelId="{0B868EDC-5DE9-467E-881B-ABC9E1A44387}" type="presParOf" srcId="{975989B6-A294-46D8-9438-3F695F739169}" destId="{755659BB-E6FC-46E4-8FAD-1046A4FF3630}" srcOrd="1" destOrd="0" presId="urn:microsoft.com/office/officeart/2005/8/layout/vList2"/>
    <dgm:cxn modelId="{E72700FB-5028-411B-BA90-3DC6F289C37B}" type="presParOf" srcId="{975989B6-A294-46D8-9438-3F695F739169}" destId="{63F5E38B-C67A-4506-9323-A381DA9AB33B}" srcOrd="2" destOrd="0" presId="urn:microsoft.com/office/officeart/2005/8/layout/vList2"/>
    <dgm:cxn modelId="{5EFC7011-E1BE-4C0D-971D-9F448A820FF5}" type="presParOf" srcId="{975989B6-A294-46D8-9438-3F695F739169}" destId="{E45619E7-1547-4CD8-AFE3-05A13268399F}" srcOrd="3" destOrd="0" presId="urn:microsoft.com/office/officeart/2005/8/layout/vList2"/>
    <dgm:cxn modelId="{6F7A67AA-57EF-4BC9-877D-4BF92691E70F}" type="presParOf" srcId="{975989B6-A294-46D8-9438-3F695F739169}" destId="{5C12C75A-E2CE-4B5B-A818-503C77CDAE83}" srcOrd="4" destOrd="0" presId="urn:microsoft.com/office/officeart/2005/8/layout/vList2"/>
    <dgm:cxn modelId="{A0C4E146-9D74-4041-847C-F4F0A6A0FDE2}" type="presParOf" srcId="{975989B6-A294-46D8-9438-3F695F739169}" destId="{C034B68A-9606-4814-B7C3-FA3F04ED69DF}" srcOrd="5" destOrd="0" presId="urn:microsoft.com/office/officeart/2005/8/layout/vList2"/>
    <dgm:cxn modelId="{97A9ED9F-1932-4EDD-913E-FB86AF12D67C}" type="presParOf" srcId="{975989B6-A294-46D8-9438-3F695F739169}" destId="{BA433907-3C2F-4D7C-9172-35D629F041DE}" srcOrd="6" destOrd="0" presId="urn:microsoft.com/office/officeart/2005/8/layout/vList2"/>
    <dgm:cxn modelId="{B89D9D49-C2C8-4F47-8419-16E9CBEB1A16}" type="presParOf" srcId="{975989B6-A294-46D8-9438-3F695F739169}" destId="{F01CB441-668A-47F3-AF33-71B3CC646FCF}" srcOrd="7" destOrd="0" presId="urn:microsoft.com/office/officeart/2005/8/layout/vList2"/>
    <dgm:cxn modelId="{5A7957B3-FBC9-47C3-A5EA-082395CC8612}" type="presParOf" srcId="{975989B6-A294-46D8-9438-3F695F739169}" destId="{20FFD923-0229-473F-9CD2-69942554E19F}" srcOrd="8" destOrd="0" presId="urn:microsoft.com/office/officeart/2005/8/layout/vList2"/>
    <dgm:cxn modelId="{57FF3626-3BC6-4184-A0AC-BDF59220540F}" type="presParOf" srcId="{975989B6-A294-46D8-9438-3F695F739169}" destId="{28C094F2-DFE5-40F2-9EBB-2C3FA9D2FC2B}" srcOrd="9" destOrd="0" presId="urn:microsoft.com/office/officeart/2005/8/layout/vList2"/>
    <dgm:cxn modelId="{4A526B1D-7413-465B-865F-E7D4DA8FBD1D}" type="presParOf" srcId="{975989B6-A294-46D8-9438-3F695F739169}" destId="{64BD97BF-5931-4ACB-9496-34A68707C111}" srcOrd="10" destOrd="0" presId="urn:microsoft.com/office/officeart/2005/8/layout/vList2"/>
    <dgm:cxn modelId="{EE5EA9F1-2A74-43B0-BAC9-3DEC1EBA6F0D}" type="presParOf" srcId="{975989B6-A294-46D8-9438-3F695F739169}" destId="{B0567A1E-89D0-4C07-959B-07D9BF8211C0}" srcOrd="11" destOrd="0" presId="urn:microsoft.com/office/officeart/2005/8/layout/vList2"/>
    <dgm:cxn modelId="{C76874A9-F7CE-4756-8C13-5108C23A1905}" type="presParOf" srcId="{975989B6-A294-46D8-9438-3F695F739169}" destId="{4D9CBFA8-0624-453A-9442-9768B946809C}" srcOrd="12" destOrd="0" presId="urn:microsoft.com/office/officeart/2005/8/layout/vList2"/>
    <dgm:cxn modelId="{00E6F94F-4A1B-481D-A91B-B424C06EFA7D}" type="presParOf" srcId="{975989B6-A294-46D8-9438-3F695F739169}" destId="{253CF120-190A-4AA4-A561-2D257C24A2D1}" srcOrd="13" destOrd="0" presId="urn:microsoft.com/office/officeart/2005/8/layout/vList2"/>
    <dgm:cxn modelId="{0D6B35D9-FC31-4BC5-97FB-D334D1A66CB2}" type="presParOf" srcId="{975989B6-A294-46D8-9438-3F695F739169}" destId="{9ECE6B1A-DA93-47D5-99BA-BE3DF7B40240}" srcOrd="14" destOrd="0" presId="urn:microsoft.com/office/officeart/2005/8/layout/vList2"/>
    <dgm:cxn modelId="{D7E1CE6E-BF89-4876-9683-9AED6466488D}" type="presParOf" srcId="{975989B6-A294-46D8-9438-3F695F739169}" destId="{1AE5D9C7-489C-42C2-B57B-2A2BA4EA6F54}" srcOrd="15" destOrd="0" presId="urn:microsoft.com/office/officeart/2005/8/layout/vList2"/>
    <dgm:cxn modelId="{FDC6C40D-051B-4DB6-9D2D-9BB204FC376F}" type="presParOf" srcId="{975989B6-A294-46D8-9438-3F695F739169}" destId="{1E1B3B4D-8B2C-4160-A63C-9FBA55DEACC9}" srcOrd="16" destOrd="0" presId="urn:microsoft.com/office/officeart/2005/8/layout/vList2"/>
    <dgm:cxn modelId="{FEE7E8A6-D6AA-4F60-8AC5-19C37AF9EE79}" type="presParOf" srcId="{975989B6-A294-46D8-9438-3F695F739169}" destId="{9DCEE7A9-1098-4971-B706-B54E260DE058}" srcOrd="17" destOrd="0" presId="urn:microsoft.com/office/officeart/2005/8/layout/vList2"/>
    <dgm:cxn modelId="{BCE598EC-7D32-46B0-9129-7A29F6EF1D4A}" type="presParOf" srcId="{975989B6-A294-46D8-9438-3F695F739169}" destId="{EF0CC537-4816-4A58-8D34-41BDF0718EB4}" srcOrd="1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B4CA33E5-0AF2-4EC8-AC82-4E83358DCC9A}" type="doc">
      <dgm:prSet loTypeId="urn:microsoft.com/office/officeart/2008/layout/SquareAccentList" loCatId="list" qsTypeId="urn:microsoft.com/office/officeart/2005/8/quickstyle/simple5" qsCatId="simple" csTypeId="urn:microsoft.com/office/officeart/2005/8/colors/colorful1" csCatId="colorful" phldr="1"/>
      <dgm:spPr/>
      <dgm:t>
        <a:bodyPr/>
        <a:lstStyle/>
        <a:p>
          <a:pPr rtl="1"/>
          <a:endParaRPr lang="ar-EG"/>
        </a:p>
      </dgm:t>
    </dgm:pt>
    <dgm:pt modelId="{52F574C7-2F32-444F-92B0-3DF79F61984D}">
      <dgm:prSet phldrT="[Text]" custT="1"/>
      <dgm:spPr/>
      <dgm:t>
        <a:bodyPr/>
        <a:lstStyle/>
        <a:p>
          <a:pPr rtl="1"/>
          <a:r>
            <a:rPr lang="ar-EG" sz="3200" b="1" u="none" dirty="0">
              <a:solidFill>
                <a:schemeClr val="accent2">
                  <a:lumMod val="75000"/>
                </a:schemeClr>
              </a:solidFill>
              <a:latin typeface="Traditional Arabic" pitchFamily="18" charset="-78"/>
              <a:cs typeface="Traditional Arabic" pitchFamily="18" charset="-78"/>
            </a:rPr>
            <a:t>1*</a:t>
          </a:r>
          <a:r>
            <a:rPr lang="ar-SA" sz="3200" b="1" u="none" dirty="0">
              <a:solidFill>
                <a:schemeClr val="accent2">
                  <a:lumMod val="75000"/>
                </a:schemeClr>
              </a:solidFill>
              <a:latin typeface="Traditional Arabic" pitchFamily="18" charset="-78"/>
              <a:cs typeface="Traditional Arabic" pitchFamily="18" charset="-78"/>
            </a:rPr>
            <a:t>فهم شكوى العميل</a:t>
          </a:r>
          <a:endParaRPr lang="ar-EG" sz="3200" u="none" dirty="0">
            <a:solidFill>
              <a:schemeClr val="accent2">
                <a:lumMod val="75000"/>
              </a:schemeClr>
            </a:solidFill>
            <a:latin typeface="Traditional Arabic" pitchFamily="18" charset="-78"/>
            <a:cs typeface="Traditional Arabic" pitchFamily="18" charset="-78"/>
          </a:endParaRPr>
        </a:p>
      </dgm:t>
    </dgm:pt>
    <dgm:pt modelId="{4D7AFE4B-217D-4B8F-BE71-9AC943579F20}" type="parTrans" cxnId="{B0124109-45CB-433B-89EA-956E5F156663}">
      <dgm:prSet/>
      <dgm:spPr/>
      <dgm:t>
        <a:bodyPr/>
        <a:lstStyle/>
        <a:p>
          <a:pPr rtl="1"/>
          <a:endParaRPr lang="ar-EG"/>
        </a:p>
      </dgm:t>
    </dgm:pt>
    <dgm:pt modelId="{6AA1129C-F7C7-43A4-9EA3-F6C4C802D74F}" type="sibTrans" cxnId="{B0124109-45CB-433B-89EA-956E5F156663}">
      <dgm:prSet/>
      <dgm:spPr/>
      <dgm:t>
        <a:bodyPr/>
        <a:lstStyle/>
        <a:p>
          <a:pPr rtl="1"/>
          <a:endParaRPr lang="ar-EG"/>
        </a:p>
      </dgm:t>
    </dgm:pt>
    <dgm:pt modelId="{9FD19021-BC37-476C-B802-54910436EEC2}">
      <dgm:prSet phldrT="[Text]" custT="1"/>
      <dgm:spPr/>
      <dgm:t>
        <a:bodyPr/>
        <a:lstStyle/>
        <a:p>
          <a:pPr rtl="1"/>
          <a:r>
            <a:rPr lang="ar-EG" sz="2400" b="1" u="none" dirty="0">
              <a:latin typeface="Traditional Arabic" pitchFamily="18" charset="-78"/>
              <a:cs typeface="Traditional Arabic" pitchFamily="18" charset="-78"/>
            </a:rPr>
            <a:t>ابق هادئًا وعدل طريقة تفكيرك</a:t>
          </a:r>
          <a:endParaRPr lang="ar-EG" sz="2400" u="none" dirty="0">
            <a:latin typeface="Traditional Arabic" pitchFamily="18" charset="-78"/>
            <a:cs typeface="Traditional Arabic" pitchFamily="18" charset="-78"/>
          </a:endParaRPr>
        </a:p>
      </dgm:t>
    </dgm:pt>
    <dgm:pt modelId="{D1A65DE6-22EA-4613-8A29-F80DECC36CDB}" type="parTrans" cxnId="{92E3941F-1DD4-4626-A115-88ECD9FB3D43}">
      <dgm:prSet/>
      <dgm:spPr/>
      <dgm:t>
        <a:bodyPr/>
        <a:lstStyle/>
        <a:p>
          <a:pPr rtl="1"/>
          <a:endParaRPr lang="ar-EG"/>
        </a:p>
      </dgm:t>
    </dgm:pt>
    <dgm:pt modelId="{BD35385A-684B-42B4-8BF2-9FCF769D9028}" type="sibTrans" cxnId="{92E3941F-1DD4-4626-A115-88ECD9FB3D43}">
      <dgm:prSet/>
      <dgm:spPr/>
      <dgm:t>
        <a:bodyPr/>
        <a:lstStyle/>
        <a:p>
          <a:pPr rtl="1"/>
          <a:endParaRPr lang="ar-EG"/>
        </a:p>
      </dgm:t>
    </dgm:pt>
    <dgm:pt modelId="{FA119CAC-76EF-4B5A-B9EA-1893F6C86F40}">
      <dgm:prSet phldrT="[Text]" custT="1"/>
      <dgm:spPr/>
      <dgm:t>
        <a:bodyPr/>
        <a:lstStyle/>
        <a:p>
          <a:pPr rtl="1"/>
          <a:r>
            <a:rPr lang="ar-SA" sz="2400" b="1" u="none" dirty="0">
              <a:latin typeface="Traditional Arabic" pitchFamily="18" charset="-78"/>
              <a:cs typeface="Traditional Arabic" pitchFamily="18" charset="-78"/>
            </a:rPr>
            <a:t>كرر شكوى العميل.</a:t>
          </a:r>
          <a:endParaRPr lang="ar-EG" sz="2400" u="none" dirty="0">
            <a:latin typeface="Traditional Arabic" pitchFamily="18" charset="-78"/>
            <a:cs typeface="Traditional Arabic" pitchFamily="18" charset="-78"/>
          </a:endParaRPr>
        </a:p>
      </dgm:t>
    </dgm:pt>
    <dgm:pt modelId="{B9CC3D01-107D-4ACC-A4A9-64DB646A9A33}" type="parTrans" cxnId="{80ED5933-E3B9-4441-ABD7-2E0840CB4EC5}">
      <dgm:prSet/>
      <dgm:spPr/>
      <dgm:t>
        <a:bodyPr/>
        <a:lstStyle/>
        <a:p>
          <a:pPr rtl="1"/>
          <a:endParaRPr lang="ar-EG"/>
        </a:p>
      </dgm:t>
    </dgm:pt>
    <dgm:pt modelId="{6C1FBDDD-7A6E-44D3-A4C7-54C7F37BCFA0}" type="sibTrans" cxnId="{80ED5933-E3B9-4441-ABD7-2E0840CB4EC5}">
      <dgm:prSet/>
      <dgm:spPr/>
      <dgm:t>
        <a:bodyPr/>
        <a:lstStyle/>
        <a:p>
          <a:pPr rtl="1"/>
          <a:endParaRPr lang="ar-EG"/>
        </a:p>
      </dgm:t>
    </dgm:pt>
    <dgm:pt modelId="{B31F201C-C627-427B-B735-1DFD992DC102}">
      <dgm:prSet phldrT="[Text]" custT="1"/>
      <dgm:spPr/>
      <dgm:t>
        <a:bodyPr/>
        <a:lstStyle/>
        <a:p>
          <a:pPr rtl="1"/>
          <a:r>
            <a:rPr lang="ar-SA" sz="2400" b="1" u="none" dirty="0">
              <a:latin typeface="Traditional Arabic" pitchFamily="18" charset="-78"/>
              <a:cs typeface="Traditional Arabic" pitchFamily="18" charset="-78"/>
            </a:rPr>
            <a:t>استدع المدير إذا سألك العميل ذلك</a:t>
          </a:r>
          <a:endParaRPr lang="ar-EG" sz="2400" u="none" dirty="0">
            <a:latin typeface="Traditional Arabic" pitchFamily="18" charset="-78"/>
            <a:cs typeface="Traditional Arabic" pitchFamily="18" charset="-78"/>
          </a:endParaRPr>
        </a:p>
      </dgm:t>
    </dgm:pt>
    <dgm:pt modelId="{B2B3BE11-29BC-42CE-A57F-534A58D1A5DF}" type="parTrans" cxnId="{ED86ACCA-382B-48A2-B9C3-C16574B80233}">
      <dgm:prSet/>
      <dgm:spPr/>
      <dgm:t>
        <a:bodyPr/>
        <a:lstStyle/>
        <a:p>
          <a:pPr rtl="1"/>
          <a:endParaRPr lang="ar-EG"/>
        </a:p>
      </dgm:t>
    </dgm:pt>
    <dgm:pt modelId="{679F1A7A-758F-4383-8A70-1632C6A253FF}" type="sibTrans" cxnId="{ED86ACCA-382B-48A2-B9C3-C16574B80233}">
      <dgm:prSet/>
      <dgm:spPr/>
      <dgm:t>
        <a:bodyPr/>
        <a:lstStyle/>
        <a:p>
          <a:pPr rtl="1"/>
          <a:endParaRPr lang="ar-EG"/>
        </a:p>
      </dgm:t>
    </dgm:pt>
    <dgm:pt modelId="{44CE9440-6F92-43C6-BB21-321D8F291558}">
      <dgm:prSet phldrT="[Text]" custT="1"/>
      <dgm:spPr/>
      <dgm:t>
        <a:bodyPr/>
        <a:lstStyle/>
        <a:p>
          <a:pPr rtl="1"/>
          <a:r>
            <a:rPr lang="ar-EG" sz="3200" b="1" u="none" dirty="0">
              <a:solidFill>
                <a:schemeClr val="accent3">
                  <a:lumMod val="50000"/>
                </a:schemeClr>
              </a:solidFill>
              <a:latin typeface="Traditional Arabic" pitchFamily="18" charset="-78"/>
              <a:cs typeface="Traditional Arabic" pitchFamily="18" charset="-78"/>
            </a:rPr>
            <a:t>2*</a:t>
          </a:r>
          <a:r>
            <a:rPr lang="ar-SA" sz="3200" b="1" u="none" dirty="0">
              <a:solidFill>
                <a:schemeClr val="accent3">
                  <a:lumMod val="50000"/>
                </a:schemeClr>
              </a:solidFill>
              <a:latin typeface="Traditional Arabic" pitchFamily="18" charset="-78"/>
              <a:cs typeface="Traditional Arabic" pitchFamily="18" charset="-78"/>
            </a:rPr>
            <a:t>التقدم للأمام</a:t>
          </a:r>
          <a:endParaRPr lang="ar-EG" sz="3200" u="none" dirty="0">
            <a:solidFill>
              <a:schemeClr val="accent3">
                <a:lumMod val="50000"/>
              </a:schemeClr>
            </a:solidFill>
            <a:latin typeface="Traditional Arabic" pitchFamily="18" charset="-78"/>
            <a:cs typeface="Traditional Arabic" pitchFamily="18" charset="-78"/>
          </a:endParaRPr>
        </a:p>
      </dgm:t>
    </dgm:pt>
    <dgm:pt modelId="{D154747E-AF46-43B7-B44C-8707B4DF5680}" type="parTrans" cxnId="{967DD218-450F-4A07-88AA-9B07876F6DE4}">
      <dgm:prSet/>
      <dgm:spPr/>
      <dgm:t>
        <a:bodyPr/>
        <a:lstStyle/>
        <a:p>
          <a:pPr rtl="1"/>
          <a:endParaRPr lang="ar-EG"/>
        </a:p>
      </dgm:t>
    </dgm:pt>
    <dgm:pt modelId="{28885901-FDA5-43F5-9FE7-343AD23EF4ED}" type="sibTrans" cxnId="{967DD218-450F-4A07-88AA-9B07876F6DE4}">
      <dgm:prSet/>
      <dgm:spPr/>
      <dgm:t>
        <a:bodyPr/>
        <a:lstStyle/>
        <a:p>
          <a:pPr rtl="1"/>
          <a:endParaRPr lang="ar-EG"/>
        </a:p>
      </dgm:t>
    </dgm:pt>
    <dgm:pt modelId="{F03A5C45-907E-4957-AF8B-B5EF3C5E8DB0}">
      <dgm:prSet phldrT="[Text]" custT="1"/>
      <dgm:spPr/>
      <dgm:t>
        <a:bodyPr/>
        <a:lstStyle/>
        <a:p>
          <a:pPr rtl="1"/>
          <a:r>
            <a:rPr lang="ar-SA" sz="2400" b="1" u="none" dirty="0">
              <a:latin typeface="Traditional Arabic" pitchFamily="18" charset="-78"/>
              <a:cs typeface="Traditional Arabic" pitchFamily="18" charset="-78"/>
            </a:rPr>
            <a:t>اعرض حلًا محتملًا (أو حلولًا)</a:t>
          </a:r>
          <a:r>
            <a:rPr lang="en-US" sz="2400" b="1" u="none" dirty="0">
              <a:latin typeface="Traditional Arabic" pitchFamily="18" charset="-78"/>
              <a:cs typeface="Traditional Arabic" pitchFamily="18" charset="-78"/>
            </a:rPr>
            <a:t>. </a:t>
          </a:r>
          <a:endParaRPr lang="ar-EG" sz="2400" u="none" dirty="0">
            <a:latin typeface="Traditional Arabic" pitchFamily="18" charset="-78"/>
            <a:cs typeface="Traditional Arabic" pitchFamily="18" charset="-78"/>
          </a:endParaRPr>
        </a:p>
      </dgm:t>
    </dgm:pt>
    <dgm:pt modelId="{6E6608C4-4B50-4DC1-A88E-2F63FB459C5A}" type="parTrans" cxnId="{4F005454-2D5C-4964-BE82-C7D7D9548723}">
      <dgm:prSet/>
      <dgm:spPr/>
      <dgm:t>
        <a:bodyPr/>
        <a:lstStyle/>
        <a:p>
          <a:pPr rtl="1"/>
          <a:endParaRPr lang="ar-EG"/>
        </a:p>
      </dgm:t>
    </dgm:pt>
    <dgm:pt modelId="{10540285-266C-4E48-9C49-5D640821E5CC}" type="sibTrans" cxnId="{4F005454-2D5C-4964-BE82-C7D7D9548723}">
      <dgm:prSet/>
      <dgm:spPr/>
      <dgm:t>
        <a:bodyPr/>
        <a:lstStyle/>
        <a:p>
          <a:pPr rtl="1"/>
          <a:endParaRPr lang="ar-EG"/>
        </a:p>
      </dgm:t>
    </dgm:pt>
    <dgm:pt modelId="{0B54752C-9180-4D30-B289-0D4974C25EA6}">
      <dgm:prSet custT="1"/>
      <dgm:spPr/>
      <dgm:t>
        <a:bodyPr/>
        <a:lstStyle/>
        <a:p>
          <a:pPr rtl="1"/>
          <a:r>
            <a:rPr lang="ar-SA" sz="2400" b="1" u="none" dirty="0">
              <a:latin typeface="Traditional Arabic" pitchFamily="18" charset="-78"/>
              <a:cs typeface="Traditional Arabic" pitchFamily="18" charset="-78"/>
            </a:rPr>
            <a:t>استمع بتفاعل لما يقول العميل.</a:t>
          </a:r>
          <a:endParaRPr lang="en-US" sz="2400" u="none" dirty="0">
            <a:latin typeface="Traditional Arabic" pitchFamily="18" charset="-78"/>
            <a:cs typeface="Traditional Arabic" pitchFamily="18" charset="-78"/>
          </a:endParaRPr>
        </a:p>
      </dgm:t>
    </dgm:pt>
    <dgm:pt modelId="{03736115-04C3-4B02-B50B-03640A34B46A}" type="parTrans" cxnId="{E4775234-CCFB-4B14-84B0-2C1BD1912430}">
      <dgm:prSet/>
      <dgm:spPr/>
      <dgm:t>
        <a:bodyPr/>
        <a:lstStyle/>
        <a:p>
          <a:pPr rtl="1"/>
          <a:endParaRPr lang="ar-EG"/>
        </a:p>
      </dgm:t>
    </dgm:pt>
    <dgm:pt modelId="{996F86BE-A4FD-4595-94F7-69483B1A0283}" type="sibTrans" cxnId="{E4775234-CCFB-4B14-84B0-2C1BD1912430}">
      <dgm:prSet/>
      <dgm:spPr/>
      <dgm:t>
        <a:bodyPr/>
        <a:lstStyle/>
        <a:p>
          <a:pPr rtl="1"/>
          <a:endParaRPr lang="ar-EG"/>
        </a:p>
      </dgm:t>
    </dgm:pt>
    <dgm:pt modelId="{473F1761-499D-456F-819C-9A42BCED3032}">
      <dgm:prSet custT="1"/>
      <dgm:spPr/>
      <dgm:t>
        <a:bodyPr/>
        <a:lstStyle/>
        <a:p>
          <a:pPr rtl="1"/>
          <a:r>
            <a:rPr lang="ar-SA" sz="2400" b="1" u="none" dirty="0">
              <a:latin typeface="Traditional Arabic" pitchFamily="18" charset="-78"/>
              <a:cs typeface="Traditional Arabic" pitchFamily="18" charset="-78"/>
            </a:rPr>
            <a:t>افصل مشاعرك عن الموقف</a:t>
          </a:r>
          <a:r>
            <a:rPr lang="en-US" sz="2400" b="1" u="none" dirty="0">
              <a:latin typeface="Traditional Arabic" pitchFamily="18" charset="-78"/>
              <a:cs typeface="Traditional Arabic" pitchFamily="18" charset="-78"/>
            </a:rPr>
            <a:t>. </a:t>
          </a:r>
          <a:endParaRPr lang="en-US" sz="2400" u="none" dirty="0">
            <a:latin typeface="Traditional Arabic" pitchFamily="18" charset="-78"/>
            <a:cs typeface="Traditional Arabic" pitchFamily="18" charset="-78"/>
          </a:endParaRPr>
        </a:p>
      </dgm:t>
    </dgm:pt>
    <dgm:pt modelId="{6B2BDD9F-AED9-42CE-93EB-AEB1903DD782}" type="parTrans" cxnId="{C9B40F89-668C-4B8F-89A4-52D46405392A}">
      <dgm:prSet/>
      <dgm:spPr/>
      <dgm:t>
        <a:bodyPr/>
        <a:lstStyle/>
        <a:p>
          <a:pPr rtl="1"/>
          <a:endParaRPr lang="ar-EG"/>
        </a:p>
      </dgm:t>
    </dgm:pt>
    <dgm:pt modelId="{86DB8B87-C6E2-4960-A02C-48DF5A0E2D59}" type="sibTrans" cxnId="{C9B40F89-668C-4B8F-89A4-52D46405392A}">
      <dgm:prSet/>
      <dgm:spPr/>
      <dgm:t>
        <a:bodyPr/>
        <a:lstStyle/>
        <a:p>
          <a:pPr rtl="1"/>
          <a:endParaRPr lang="ar-EG"/>
        </a:p>
      </dgm:t>
    </dgm:pt>
    <dgm:pt modelId="{20AF2851-4E6B-4234-ADF3-F17BD367E6F9}">
      <dgm:prSet custT="1"/>
      <dgm:spPr/>
      <dgm:t>
        <a:bodyPr/>
        <a:lstStyle/>
        <a:p>
          <a:pPr rtl="1"/>
          <a:r>
            <a:rPr lang="ar-SA" sz="2400" b="1" u="none" dirty="0">
              <a:latin typeface="Traditional Arabic" pitchFamily="18" charset="-78"/>
              <a:cs typeface="Traditional Arabic" pitchFamily="18" charset="-78"/>
            </a:rPr>
            <a:t>تعاطف بفاعلية</a:t>
          </a:r>
          <a:r>
            <a:rPr lang="en-US" sz="2400" b="1" u="none" dirty="0">
              <a:latin typeface="Traditional Arabic" pitchFamily="18" charset="-78"/>
              <a:cs typeface="Traditional Arabic" pitchFamily="18" charset="-78"/>
            </a:rPr>
            <a:t>. </a:t>
          </a:r>
          <a:endParaRPr lang="en-US" sz="2400" u="none" dirty="0">
            <a:latin typeface="Traditional Arabic" pitchFamily="18" charset="-78"/>
            <a:cs typeface="Traditional Arabic" pitchFamily="18" charset="-78"/>
          </a:endParaRPr>
        </a:p>
      </dgm:t>
    </dgm:pt>
    <dgm:pt modelId="{F8164268-276B-402D-A024-F1C0C5811EBE}" type="parTrans" cxnId="{43176E5A-CD58-4EC5-844E-BE564FD52561}">
      <dgm:prSet/>
      <dgm:spPr/>
      <dgm:t>
        <a:bodyPr/>
        <a:lstStyle/>
        <a:p>
          <a:pPr rtl="1"/>
          <a:endParaRPr lang="ar-EG"/>
        </a:p>
      </dgm:t>
    </dgm:pt>
    <dgm:pt modelId="{CEA0BBB1-47B0-4C78-B75A-7B2A84835A91}" type="sibTrans" cxnId="{43176E5A-CD58-4EC5-844E-BE564FD52561}">
      <dgm:prSet/>
      <dgm:spPr/>
      <dgm:t>
        <a:bodyPr/>
        <a:lstStyle/>
        <a:p>
          <a:pPr rtl="1"/>
          <a:endParaRPr lang="ar-EG"/>
        </a:p>
      </dgm:t>
    </dgm:pt>
    <dgm:pt modelId="{D5189DD5-DF49-485F-A33B-44962E75D16C}">
      <dgm:prSet custT="1"/>
      <dgm:spPr/>
      <dgm:t>
        <a:bodyPr/>
        <a:lstStyle/>
        <a:p>
          <a:pPr rtl="1"/>
          <a:r>
            <a:rPr lang="ar-SA" sz="2400" b="1" u="none" dirty="0">
              <a:latin typeface="Traditional Arabic" pitchFamily="18" charset="-78"/>
              <a:cs typeface="Traditional Arabic" pitchFamily="18" charset="-78"/>
            </a:rPr>
            <a:t>اعتذر. </a:t>
          </a:r>
          <a:endParaRPr lang="en-US" sz="2400" u="none" dirty="0">
            <a:latin typeface="Traditional Arabic" pitchFamily="18" charset="-78"/>
            <a:cs typeface="Traditional Arabic" pitchFamily="18" charset="-78"/>
          </a:endParaRPr>
        </a:p>
      </dgm:t>
    </dgm:pt>
    <dgm:pt modelId="{74899F7A-085A-4CAB-BE1B-55F5035D56E0}" type="parTrans" cxnId="{578A4183-79E4-4320-9DC3-3FFB0F8B1ADF}">
      <dgm:prSet/>
      <dgm:spPr/>
      <dgm:t>
        <a:bodyPr/>
        <a:lstStyle/>
        <a:p>
          <a:pPr rtl="1"/>
          <a:endParaRPr lang="ar-EG"/>
        </a:p>
      </dgm:t>
    </dgm:pt>
    <dgm:pt modelId="{8A0FFDF7-C052-4E72-A906-629DEA898486}" type="sibTrans" cxnId="{578A4183-79E4-4320-9DC3-3FFB0F8B1ADF}">
      <dgm:prSet/>
      <dgm:spPr/>
      <dgm:t>
        <a:bodyPr/>
        <a:lstStyle/>
        <a:p>
          <a:pPr rtl="1"/>
          <a:endParaRPr lang="ar-EG"/>
        </a:p>
      </dgm:t>
    </dgm:pt>
    <dgm:pt modelId="{7DE0D6A7-389A-4C66-92A6-679A4C599177}">
      <dgm:prSet custT="1"/>
      <dgm:spPr/>
      <dgm:t>
        <a:bodyPr/>
        <a:lstStyle/>
        <a:p>
          <a:pPr rtl="1"/>
          <a:r>
            <a:rPr lang="ar-SA" sz="2400" b="1" u="none" dirty="0">
              <a:latin typeface="Traditional Arabic" pitchFamily="18" charset="-78"/>
              <a:cs typeface="Traditional Arabic" pitchFamily="18" charset="-78"/>
            </a:rPr>
            <a:t>اطلب رأي العميل</a:t>
          </a:r>
          <a:endParaRPr lang="en-US" sz="2400" u="none" dirty="0">
            <a:latin typeface="Traditional Arabic" pitchFamily="18" charset="-78"/>
            <a:cs typeface="Traditional Arabic" pitchFamily="18" charset="-78"/>
          </a:endParaRPr>
        </a:p>
      </dgm:t>
    </dgm:pt>
    <dgm:pt modelId="{13AB872B-1E90-4524-81F7-26BB80E9DD2E}" type="parTrans" cxnId="{0D19B876-7EFB-4466-B37D-DFFD4563D434}">
      <dgm:prSet/>
      <dgm:spPr/>
      <dgm:t>
        <a:bodyPr/>
        <a:lstStyle/>
        <a:p>
          <a:pPr rtl="1"/>
          <a:endParaRPr lang="ar-EG"/>
        </a:p>
      </dgm:t>
    </dgm:pt>
    <dgm:pt modelId="{7178D2B2-1786-4FEB-AF90-814B720489D1}" type="sibTrans" cxnId="{0D19B876-7EFB-4466-B37D-DFFD4563D434}">
      <dgm:prSet/>
      <dgm:spPr/>
      <dgm:t>
        <a:bodyPr/>
        <a:lstStyle/>
        <a:p>
          <a:pPr rtl="1"/>
          <a:endParaRPr lang="ar-EG"/>
        </a:p>
      </dgm:t>
    </dgm:pt>
    <dgm:pt modelId="{9B219F4D-C2B9-4C6F-B8C6-5C2E5B15EC45}">
      <dgm:prSet custT="1"/>
      <dgm:spPr/>
      <dgm:t>
        <a:bodyPr/>
        <a:lstStyle/>
        <a:p>
          <a:pPr rtl="1"/>
          <a:r>
            <a:rPr lang="ar-SA" sz="2400" b="1" u="none" dirty="0">
              <a:latin typeface="Traditional Arabic" pitchFamily="18" charset="-78"/>
              <a:cs typeface="Traditional Arabic" pitchFamily="18" charset="-78"/>
            </a:rPr>
            <a:t>قم بالفعل فورًا</a:t>
          </a:r>
          <a:r>
            <a:rPr lang="en-US" sz="2400" b="1" u="none" dirty="0">
              <a:latin typeface="Traditional Arabic" pitchFamily="18" charset="-78"/>
              <a:cs typeface="Traditional Arabic" pitchFamily="18" charset="-78"/>
            </a:rPr>
            <a:t>. </a:t>
          </a:r>
          <a:endParaRPr lang="en-US" sz="2400" u="none" dirty="0">
            <a:latin typeface="Traditional Arabic" pitchFamily="18" charset="-78"/>
            <a:cs typeface="Traditional Arabic" pitchFamily="18" charset="-78"/>
          </a:endParaRPr>
        </a:p>
      </dgm:t>
    </dgm:pt>
    <dgm:pt modelId="{28F0A5AE-7FA7-48A7-A78A-8AA2A7660284}" type="parTrans" cxnId="{BDB7EF80-F31C-46FF-83E2-BD2E6C6868A2}">
      <dgm:prSet/>
      <dgm:spPr/>
      <dgm:t>
        <a:bodyPr/>
        <a:lstStyle/>
        <a:p>
          <a:pPr rtl="1"/>
          <a:endParaRPr lang="ar-EG"/>
        </a:p>
      </dgm:t>
    </dgm:pt>
    <dgm:pt modelId="{25946239-443B-488A-BF91-FC3205FEF872}" type="sibTrans" cxnId="{BDB7EF80-F31C-46FF-83E2-BD2E6C6868A2}">
      <dgm:prSet/>
      <dgm:spPr/>
      <dgm:t>
        <a:bodyPr/>
        <a:lstStyle/>
        <a:p>
          <a:pPr rtl="1"/>
          <a:endParaRPr lang="ar-EG"/>
        </a:p>
      </dgm:t>
    </dgm:pt>
    <dgm:pt modelId="{42E43B33-BFB0-438F-9B0C-D524967316A7}">
      <dgm:prSet custT="1"/>
      <dgm:spPr/>
      <dgm:t>
        <a:bodyPr/>
        <a:lstStyle/>
        <a:p>
          <a:pPr rtl="1"/>
          <a:r>
            <a:rPr lang="ar-SA" sz="2400" b="1" u="none" dirty="0">
              <a:latin typeface="Traditional Arabic" pitchFamily="18" charset="-78"/>
              <a:cs typeface="Traditional Arabic" pitchFamily="18" charset="-78"/>
            </a:rPr>
            <a:t>خذ بعض الوقت لنفسك بعد المشكلة</a:t>
          </a:r>
          <a:endParaRPr lang="en-US" sz="2400" u="none" dirty="0">
            <a:latin typeface="Traditional Arabic" pitchFamily="18" charset="-78"/>
            <a:cs typeface="Traditional Arabic" pitchFamily="18" charset="-78"/>
          </a:endParaRPr>
        </a:p>
      </dgm:t>
    </dgm:pt>
    <dgm:pt modelId="{9123C1DF-9C4C-44F2-94F5-E72B6AE256EF}" type="parTrans" cxnId="{9FD3EE87-97F5-4202-A9CD-326678C3CF40}">
      <dgm:prSet/>
      <dgm:spPr/>
      <dgm:t>
        <a:bodyPr/>
        <a:lstStyle/>
        <a:p>
          <a:pPr rtl="1"/>
          <a:endParaRPr lang="ar-EG"/>
        </a:p>
      </dgm:t>
    </dgm:pt>
    <dgm:pt modelId="{0020C5E7-2342-4558-9BBF-108D6A6E73F9}" type="sibTrans" cxnId="{9FD3EE87-97F5-4202-A9CD-326678C3CF40}">
      <dgm:prSet/>
      <dgm:spPr/>
      <dgm:t>
        <a:bodyPr/>
        <a:lstStyle/>
        <a:p>
          <a:pPr rtl="1"/>
          <a:endParaRPr lang="ar-EG"/>
        </a:p>
      </dgm:t>
    </dgm:pt>
    <dgm:pt modelId="{198479BD-A8C0-446D-AE15-1F24FBABB8F9}">
      <dgm:prSet custT="1"/>
      <dgm:spPr/>
      <dgm:t>
        <a:bodyPr/>
        <a:lstStyle/>
        <a:p>
          <a:pPr rtl="1"/>
          <a:r>
            <a:rPr lang="ar-SA" sz="2400" b="1" u="none" dirty="0">
              <a:latin typeface="Traditional Arabic" pitchFamily="18" charset="-78"/>
              <a:cs typeface="Traditional Arabic" pitchFamily="18" charset="-78"/>
            </a:rPr>
            <a:t>تابع مع العميل</a:t>
          </a:r>
          <a:r>
            <a:rPr lang="en-US" sz="2400" b="1" u="none" dirty="0">
              <a:latin typeface="Traditional Arabic" pitchFamily="18" charset="-78"/>
              <a:cs typeface="Traditional Arabic" pitchFamily="18" charset="-78"/>
            </a:rPr>
            <a:t>.</a:t>
          </a:r>
          <a:endParaRPr lang="en-US" sz="2400" u="none" dirty="0">
            <a:latin typeface="Traditional Arabic" pitchFamily="18" charset="-78"/>
            <a:cs typeface="Traditional Arabic" pitchFamily="18" charset="-78"/>
          </a:endParaRPr>
        </a:p>
      </dgm:t>
    </dgm:pt>
    <dgm:pt modelId="{DEFF1803-9072-4633-84DB-34802394091E}" type="parTrans" cxnId="{FF978A87-7340-41D6-9A72-98F67C2EAAC9}">
      <dgm:prSet/>
      <dgm:spPr/>
      <dgm:t>
        <a:bodyPr/>
        <a:lstStyle/>
        <a:p>
          <a:pPr rtl="1"/>
          <a:endParaRPr lang="ar-EG"/>
        </a:p>
      </dgm:t>
    </dgm:pt>
    <dgm:pt modelId="{55CBFEEE-1583-4A2A-95CF-07ADC077803E}" type="sibTrans" cxnId="{FF978A87-7340-41D6-9A72-98F67C2EAAC9}">
      <dgm:prSet/>
      <dgm:spPr/>
      <dgm:t>
        <a:bodyPr/>
        <a:lstStyle/>
        <a:p>
          <a:pPr rtl="1"/>
          <a:endParaRPr lang="ar-EG"/>
        </a:p>
      </dgm:t>
    </dgm:pt>
    <dgm:pt modelId="{208CA03F-E388-4B6E-AD92-CCEFEFEAE782}" type="pres">
      <dgm:prSet presAssocID="{B4CA33E5-0AF2-4EC8-AC82-4E83358DCC9A}" presName="layout" presStyleCnt="0">
        <dgm:presLayoutVars>
          <dgm:chMax/>
          <dgm:chPref/>
          <dgm:dir val="rev"/>
          <dgm:resizeHandles/>
        </dgm:presLayoutVars>
      </dgm:prSet>
      <dgm:spPr/>
      <dgm:t>
        <a:bodyPr/>
        <a:lstStyle/>
        <a:p>
          <a:endParaRPr lang="en-US"/>
        </a:p>
      </dgm:t>
    </dgm:pt>
    <dgm:pt modelId="{F5E281D4-FC18-4255-8B45-A6DFAD332C11}" type="pres">
      <dgm:prSet presAssocID="{52F574C7-2F32-444F-92B0-3DF79F61984D}" presName="root" presStyleCnt="0">
        <dgm:presLayoutVars>
          <dgm:chMax/>
          <dgm:chPref/>
        </dgm:presLayoutVars>
      </dgm:prSet>
      <dgm:spPr/>
    </dgm:pt>
    <dgm:pt modelId="{09958C1F-F0D1-4641-9A6A-2023E4D7F0A4}" type="pres">
      <dgm:prSet presAssocID="{52F574C7-2F32-444F-92B0-3DF79F61984D}" presName="rootComposite" presStyleCnt="0">
        <dgm:presLayoutVars/>
      </dgm:prSet>
      <dgm:spPr/>
    </dgm:pt>
    <dgm:pt modelId="{8F5BB374-A23E-4F46-8E77-D6D07073F85C}" type="pres">
      <dgm:prSet presAssocID="{52F574C7-2F32-444F-92B0-3DF79F61984D}" presName="ParentAccent" presStyleLbl="alignNode1" presStyleIdx="0" presStyleCnt="2"/>
      <dgm:spPr/>
    </dgm:pt>
    <dgm:pt modelId="{52EED8E6-DA38-43DB-8EE3-C5188FFCF71A}" type="pres">
      <dgm:prSet presAssocID="{52F574C7-2F32-444F-92B0-3DF79F61984D}" presName="ParentSmallAccent" presStyleLbl="fgAcc1" presStyleIdx="0" presStyleCnt="2"/>
      <dgm:spPr/>
    </dgm:pt>
    <dgm:pt modelId="{7B8B20F4-3FD6-4AF8-8E08-BFC9166DB737}" type="pres">
      <dgm:prSet presAssocID="{52F574C7-2F32-444F-92B0-3DF79F61984D}" presName="Parent" presStyleLbl="revTx" presStyleIdx="0" presStyleCnt="14">
        <dgm:presLayoutVars>
          <dgm:chMax/>
          <dgm:chPref val="4"/>
          <dgm:bulletEnabled val="1"/>
        </dgm:presLayoutVars>
      </dgm:prSet>
      <dgm:spPr/>
      <dgm:t>
        <a:bodyPr/>
        <a:lstStyle/>
        <a:p>
          <a:endParaRPr lang="en-US"/>
        </a:p>
      </dgm:t>
    </dgm:pt>
    <dgm:pt modelId="{78B9A9B2-D81A-4CC7-A3A1-F7800DDDB3A7}" type="pres">
      <dgm:prSet presAssocID="{52F574C7-2F32-444F-92B0-3DF79F61984D}" presName="childShape" presStyleCnt="0">
        <dgm:presLayoutVars>
          <dgm:chMax val="0"/>
          <dgm:chPref val="0"/>
        </dgm:presLayoutVars>
      </dgm:prSet>
      <dgm:spPr/>
    </dgm:pt>
    <dgm:pt modelId="{187EEBE8-8CAB-44D1-AF09-CCF46F4F3503}" type="pres">
      <dgm:prSet presAssocID="{9FD19021-BC37-476C-B802-54910436EEC2}" presName="childComposite" presStyleCnt="0">
        <dgm:presLayoutVars>
          <dgm:chMax val="0"/>
          <dgm:chPref val="0"/>
        </dgm:presLayoutVars>
      </dgm:prSet>
      <dgm:spPr/>
    </dgm:pt>
    <dgm:pt modelId="{E45355FD-56A1-4621-939F-E58F25F55C65}" type="pres">
      <dgm:prSet presAssocID="{9FD19021-BC37-476C-B802-54910436EEC2}" presName="ChildAccent" presStyleLbl="solidFgAcc1" presStyleIdx="0" presStyleCnt="12"/>
      <dgm:spPr/>
    </dgm:pt>
    <dgm:pt modelId="{C6724620-158C-4907-9966-A1891C279898}" type="pres">
      <dgm:prSet presAssocID="{9FD19021-BC37-476C-B802-54910436EEC2}" presName="Child" presStyleLbl="revTx" presStyleIdx="1" presStyleCnt="14">
        <dgm:presLayoutVars>
          <dgm:chMax val="0"/>
          <dgm:chPref val="0"/>
          <dgm:bulletEnabled val="1"/>
        </dgm:presLayoutVars>
      </dgm:prSet>
      <dgm:spPr/>
      <dgm:t>
        <a:bodyPr/>
        <a:lstStyle/>
        <a:p>
          <a:endParaRPr lang="en-US"/>
        </a:p>
      </dgm:t>
    </dgm:pt>
    <dgm:pt modelId="{AAFC57EC-97DD-4183-A2B6-041BA4E8B6B2}" type="pres">
      <dgm:prSet presAssocID="{0B54752C-9180-4D30-B289-0D4974C25EA6}" presName="childComposite" presStyleCnt="0">
        <dgm:presLayoutVars>
          <dgm:chMax val="0"/>
          <dgm:chPref val="0"/>
        </dgm:presLayoutVars>
      </dgm:prSet>
      <dgm:spPr/>
    </dgm:pt>
    <dgm:pt modelId="{6F90D7F8-6100-45CD-837C-C36CEFF3171B}" type="pres">
      <dgm:prSet presAssocID="{0B54752C-9180-4D30-B289-0D4974C25EA6}" presName="ChildAccent" presStyleLbl="solidFgAcc1" presStyleIdx="1" presStyleCnt="12"/>
      <dgm:spPr/>
    </dgm:pt>
    <dgm:pt modelId="{B714A74E-3284-4342-89C5-EB66591146C1}" type="pres">
      <dgm:prSet presAssocID="{0B54752C-9180-4D30-B289-0D4974C25EA6}" presName="Child" presStyleLbl="revTx" presStyleIdx="2" presStyleCnt="14">
        <dgm:presLayoutVars>
          <dgm:chMax val="0"/>
          <dgm:chPref val="0"/>
          <dgm:bulletEnabled val="1"/>
        </dgm:presLayoutVars>
      </dgm:prSet>
      <dgm:spPr/>
      <dgm:t>
        <a:bodyPr/>
        <a:lstStyle/>
        <a:p>
          <a:endParaRPr lang="en-US"/>
        </a:p>
      </dgm:t>
    </dgm:pt>
    <dgm:pt modelId="{6C615923-447B-4A1A-AC19-FB72D42B9FDC}" type="pres">
      <dgm:prSet presAssocID="{473F1761-499D-456F-819C-9A42BCED3032}" presName="childComposite" presStyleCnt="0">
        <dgm:presLayoutVars>
          <dgm:chMax val="0"/>
          <dgm:chPref val="0"/>
        </dgm:presLayoutVars>
      </dgm:prSet>
      <dgm:spPr/>
    </dgm:pt>
    <dgm:pt modelId="{44881AD6-247D-4ACF-8D69-5E6C79C0D4BA}" type="pres">
      <dgm:prSet presAssocID="{473F1761-499D-456F-819C-9A42BCED3032}" presName="ChildAccent" presStyleLbl="solidFgAcc1" presStyleIdx="2" presStyleCnt="12"/>
      <dgm:spPr/>
    </dgm:pt>
    <dgm:pt modelId="{25ED69AB-DD02-44FF-BE14-FA6E8790AC15}" type="pres">
      <dgm:prSet presAssocID="{473F1761-499D-456F-819C-9A42BCED3032}" presName="Child" presStyleLbl="revTx" presStyleIdx="3" presStyleCnt="14">
        <dgm:presLayoutVars>
          <dgm:chMax val="0"/>
          <dgm:chPref val="0"/>
          <dgm:bulletEnabled val="1"/>
        </dgm:presLayoutVars>
      </dgm:prSet>
      <dgm:spPr/>
      <dgm:t>
        <a:bodyPr/>
        <a:lstStyle/>
        <a:p>
          <a:endParaRPr lang="en-US"/>
        </a:p>
      </dgm:t>
    </dgm:pt>
    <dgm:pt modelId="{AACC18D2-2619-45D8-A150-5C9D226483A0}" type="pres">
      <dgm:prSet presAssocID="{FA119CAC-76EF-4B5A-B9EA-1893F6C86F40}" presName="childComposite" presStyleCnt="0">
        <dgm:presLayoutVars>
          <dgm:chMax val="0"/>
          <dgm:chPref val="0"/>
        </dgm:presLayoutVars>
      </dgm:prSet>
      <dgm:spPr/>
    </dgm:pt>
    <dgm:pt modelId="{A9266E3E-4238-4256-A962-DE2335DF23C5}" type="pres">
      <dgm:prSet presAssocID="{FA119CAC-76EF-4B5A-B9EA-1893F6C86F40}" presName="ChildAccent" presStyleLbl="solidFgAcc1" presStyleIdx="3" presStyleCnt="12"/>
      <dgm:spPr/>
    </dgm:pt>
    <dgm:pt modelId="{DE2BCE66-C232-4B00-B4B2-F4B1231F2328}" type="pres">
      <dgm:prSet presAssocID="{FA119CAC-76EF-4B5A-B9EA-1893F6C86F40}" presName="Child" presStyleLbl="revTx" presStyleIdx="4" presStyleCnt="14">
        <dgm:presLayoutVars>
          <dgm:chMax val="0"/>
          <dgm:chPref val="0"/>
          <dgm:bulletEnabled val="1"/>
        </dgm:presLayoutVars>
      </dgm:prSet>
      <dgm:spPr/>
      <dgm:t>
        <a:bodyPr/>
        <a:lstStyle/>
        <a:p>
          <a:endParaRPr lang="en-US"/>
        </a:p>
      </dgm:t>
    </dgm:pt>
    <dgm:pt modelId="{427CB7FD-0FCE-4A04-A4B9-9A08E45152E4}" type="pres">
      <dgm:prSet presAssocID="{20AF2851-4E6B-4234-ADF3-F17BD367E6F9}" presName="childComposite" presStyleCnt="0">
        <dgm:presLayoutVars>
          <dgm:chMax val="0"/>
          <dgm:chPref val="0"/>
        </dgm:presLayoutVars>
      </dgm:prSet>
      <dgm:spPr/>
    </dgm:pt>
    <dgm:pt modelId="{B4F86946-9468-46DF-8579-CBEABFC00C07}" type="pres">
      <dgm:prSet presAssocID="{20AF2851-4E6B-4234-ADF3-F17BD367E6F9}" presName="ChildAccent" presStyleLbl="solidFgAcc1" presStyleIdx="4" presStyleCnt="12"/>
      <dgm:spPr/>
    </dgm:pt>
    <dgm:pt modelId="{8D85F10E-5629-4B35-9AFF-1896BCD7FA70}" type="pres">
      <dgm:prSet presAssocID="{20AF2851-4E6B-4234-ADF3-F17BD367E6F9}" presName="Child" presStyleLbl="revTx" presStyleIdx="5" presStyleCnt="14">
        <dgm:presLayoutVars>
          <dgm:chMax val="0"/>
          <dgm:chPref val="0"/>
          <dgm:bulletEnabled val="1"/>
        </dgm:presLayoutVars>
      </dgm:prSet>
      <dgm:spPr/>
      <dgm:t>
        <a:bodyPr/>
        <a:lstStyle/>
        <a:p>
          <a:endParaRPr lang="en-US"/>
        </a:p>
      </dgm:t>
    </dgm:pt>
    <dgm:pt modelId="{B56CEDF6-A891-4823-BAAF-D60DD4B5288A}" type="pres">
      <dgm:prSet presAssocID="{D5189DD5-DF49-485F-A33B-44962E75D16C}" presName="childComposite" presStyleCnt="0">
        <dgm:presLayoutVars>
          <dgm:chMax val="0"/>
          <dgm:chPref val="0"/>
        </dgm:presLayoutVars>
      </dgm:prSet>
      <dgm:spPr/>
    </dgm:pt>
    <dgm:pt modelId="{A10DEEE6-E29C-46BA-8E42-5693C90BDC67}" type="pres">
      <dgm:prSet presAssocID="{D5189DD5-DF49-485F-A33B-44962E75D16C}" presName="ChildAccent" presStyleLbl="solidFgAcc1" presStyleIdx="5" presStyleCnt="12"/>
      <dgm:spPr/>
    </dgm:pt>
    <dgm:pt modelId="{0091BCC7-6F79-424C-8280-187EFAF0E53E}" type="pres">
      <dgm:prSet presAssocID="{D5189DD5-DF49-485F-A33B-44962E75D16C}" presName="Child" presStyleLbl="revTx" presStyleIdx="6" presStyleCnt="14">
        <dgm:presLayoutVars>
          <dgm:chMax val="0"/>
          <dgm:chPref val="0"/>
          <dgm:bulletEnabled val="1"/>
        </dgm:presLayoutVars>
      </dgm:prSet>
      <dgm:spPr/>
      <dgm:t>
        <a:bodyPr/>
        <a:lstStyle/>
        <a:p>
          <a:endParaRPr lang="en-US"/>
        </a:p>
      </dgm:t>
    </dgm:pt>
    <dgm:pt modelId="{B6E51163-726D-4100-BE34-D4D120D0D114}" type="pres">
      <dgm:prSet presAssocID="{B31F201C-C627-427B-B735-1DFD992DC102}" presName="childComposite" presStyleCnt="0">
        <dgm:presLayoutVars>
          <dgm:chMax val="0"/>
          <dgm:chPref val="0"/>
        </dgm:presLayoutVars>
      </dgm:prSet>
      <dgm:spPr/>
    </dgm:pt>
    <dgm:pt modelId="{D6D3DE6E-D033-417E-97AB-CD4273A88EA7}" type="pres">
      <dgm:prSet presAssocID="{B31F201C-C627-427B-B735-1DFD992DC102}" presName="ChildAccent" presStyleLbl="solidFgAcc1" presStyleIdx="6" presStyleCnt="12"/>
      <dgm:spPr/>
    </dgm:pt>
    <dgm:pt modelId="{ACCF26C4-664F-4889-8F4A-656BE656F95E}" type="pres">
      <dgm:prSet presAssocID="{B31F201C-C627-427B-B735-1DFD992DC102}" presName="Child" presStyleLbl="revTx" presStyleIdx="7" presStyleCnt="14">
        <dgm:presLayoutVars>
          <dgm:chMax val="0"/>
          <dgm:chPref val="0"/>
          <dgm:bulletEnabled val="1"/>
        </dgm:presLayoutVars>
      </dgm:prSet>
      <dgm:spPr/>
      <dgm:t>
        <a:bodyPr/>
        <a:lstStyle/>
        <a:p>
          <a:endParaRPr lang="en-US"/>
        </a:p>
      </dgm:t>
    </dgm:pt>
    <dgm:pt modelId="{1BE28192-CE29-4AD4-8BEF-434F08A3A516}" type="pres">
      <dgm:prSet presAssocID="{44CE9440-6F92-43C6-BB21-321D8F291558}" presName="root" presStyleCnt="0">
        <dgm:presLayoutVars>
          <dgm:chMax/>
          <dgm:chPref/>
        </dgm:presLayoutVars>
      </dgm:prSet>
      <dgm:spPr/>
    </dgm:pt>
    <dgm:pt modelId="{A3DA0D7E-564D-4DB8-822E-4B90F3A570EA}" type="pres">
      <dgm:prSet presAssocID="{44CE9440-6F92-43C6-BB21-321D8F291558}" presName="rootComposite" presStyleCnt="0">
        <dgm:presLayoutVars/>
      </dgm:prSet>
      <dgm:spPr/>
    </dgm:pt>
    <dgm:pt modelId="{E50958CE-723E-455D-BD6A-8A9427627C05}" type="pres">
      <dgm:prSet presAssocID="{44CE9440-6F92-43C6-BB21-321D8F291558}" presName="ParentAccent" presStyleLbl="alignNode1" presStyleIdx="1" presStyleCnt="2"/>
      <dgm:spPr/>
    </dgm:pt>
    <dgm:pt modelId="{28AF5E60-CD6A-4E76-9B6D-6F81B7DCB4C9}" type="pres">
      <dgm:prSet presAssocID="{44CE9440-6F92-43C6-BB21-321D8F291558}" presName="ParentSmallAccent" presStyleLbl="fgAcc1" presStyleIdx="1" presStyleCnt="2"/>
      <dgm:spPr/>
    </dgm:pt>
    <dgm:pt modelId="{DA66FCB5-B09E-4C2F-9C99-8998AAF1917A}" type="pres">
      <dgm:prSet presAssocID="{44CE9440-6F92-43C6-BB21-321D8F291558}" presName="Parent" presStyleLbl="revTx" presStyleIdx="8" presStyleCnt="14">
        <dgm:presLayoutVars>
          <dgm:chMax/>
          <dgm:chPref val="4"/>
          <dgm:bulletEnabled val="1"/>
        </dgm:presLayoutVars>
      </dgm:prSet>
      <dgm:spPr/>
      <dgm:t>
        <a:bodyPr/>
        <a:lstStyle/>
        <a:p>
          <a:endParaRPr lang="en-US"/>
        </a:p>
      </dgm:t>
    </dgm:pt>
    <dgm:pt modelId="{EE454750-8AFD-4E8F-AF40-61C6D81B15F5}" type="pres">
      <dgm:prSet presAssocID="{44CE9440-6F92-43C6-BB21-321D8F291558}" presName="childShape" presStyleCnt="0">
        <dgm:presLayoutVars>
          <dgm:chMax val="0"/>
          <dgm:chPref val="0"/>
        </dgm:presLayoutVars>
      </dgm:prSet>
      <dgm:spPr/>
    </dgm:pt>
    <dgm:pt modelId="{872C6DB2-B941-4351-B1A5-B8293A910749}" type="pres">
      <dgm:prSet presAssocID="{F03A5C45-907E-4957-AF8B-B5EF3C5E8DB0}" presName="childComposite" presStyleCnt="0">
        <dgm:presLayoutVars>
          <dgm:chMax val="0"/>
          <dgm:chPref val="0"/>
        </dgm:presLayoutVars>
      </dgm:prSet>
      <dgm:spPr/>
    </dgm:pt>
    <dgm:pt modelId="{2E926532-7571-451A-BAC7-4DBCCF6755FA}" type="pres">
      <dgm:prSet presAssocID="{F03A5C45-907E-4957-AF8B-B5EF3C5E8DB0}" presName="ChildAccent" presStyleLbl="solidFgAcc1" presStyleIdx="7" presStyleCnt="12"/>
      <dgm:spPr/>
    </dgm:pt>
    <dgm:pt modelId="{8B49D8DE-D6DE-492B-AE09-F68FB9EA4360}" type="pres">
      <dgm:prSet presAssocID="{F03A5C45-907E-4957-AF8B-B5EF3C5E8DB0}" presName="Child" presStyleLbl="revTx" presStyleIdx="9" presStyleCnt="14">
        <dgm:presLayoutVars>
          <dgm:chMax val="0"/>
          <dgm:chPref val="0"/>
          <dgm:bulletEnabled val="1"/>
        </dgm:presLayoutVars>
      </dgm:prSet>
      <dgm:spPr/>
      <dgm:t>
        <a:bodyPr/>
        <a:lstStyle/>
        <a:p>
          <a:endParaRPr lang="en-US"/>
        </a:p>
      </dgm:t>
    </dgm:pt>
    <dgm:pt modelId="{1946D592-B68C-409C-A619-8EF999305DD0}" type="pres">
      <dgm:prSet presAssocID="{7DE0D6A7-389A-4C66-92A6-679A4C599177}" presName="childComposite" presStyleCnt="0">
        <dgm:presLayoutVars>
          <dgm:chMax val="0"/>
          <dgm:chPref val="0"/>
        </dgm:presLayoutVars>
      </dgm:prSet>
      <dgm:spPr/>
    </dgm:pt>
    <dgm:pt modelId="{23C46E0F-0C34-44FF-9CE1-BE6C7C1570BD}" type="pres">
      <dgm:prSet presAssocID="{7DE0D6A7-389A-4C66-92A6-679A4C599177}" presName="ChildAccent" presStyleLbl="solidFgAcc1" presStyleIdx="8" presStyleCnt="12"/>
      <dgm:spPr/>
    </dgm:pt>
    <dgm:pt modelId="{EDC7F4DF-9522-4F91-88F9-E1D0D4F447CC}" type="pres">
      <dgm:prSet presAssocID="{7DE0D6A7-389A-4C66-92A6-679A4C599177}" presName="Child" presStyleLbl="revTx" presStyleIdx="10" presStyleCnt="14">
        <dgm:presLayoutVars>
          <dgm:chMax val="0"/>
          <dgm:chPref val="0"/>
          <dgm:bulletEnabled val="1"/>
        </dgm:presLayoutVars>
      </dgm:prSet>
      <dgm:spPr/>
      <dgm:t>
        <a:bodyPr/>
        <a:lstStyle/>
        <a:p>
          <a:endParaRPr lang="en-US"/>
        </a:p>
      </dgm:t>
    </dgm:pt>
    <dgm:pt modelId="{A09F5300-79BC-40E6-B6E3-C035C7A69D4A}" type="pres">
      <dgm:prSet presAssocID="{9B219F4D-C2B9-4C6F-B8C6-5C2E5B15EC45}" presName="childComposite" presStyleCnt="0">
        <dgm:presLayoutVars>
          <dgm:chMax val="0"/>
          <dgm:chPref val="0"/>
        </dgm:presLayoutVars>
      </dgm:prSet>
      <dgm:spPr/>
    </dgm:pt>
    <dgm:pt modelId="{2971F7C2-3312-4066-830A-492A72078832}" type="pres">
      <dgm:prSet presAssocID="{9B219F4D-C2B9-4C6F-B8C6-5C2E5B15EC45}" presName="ChildAccent" presStyleLbl="solidFgAcc1" presStyleIdx="9" presStyleCnt="12"/>
      <dgm:spPr/>
    </dgm:pt>
    <dgm:pt modelId="{D199646B-B0E3-4F0F-A43D-04F404B44D8B}" type="pres">
      <dgm:prSet presAssocID="{9B219F4D-C2B9-4C6F-B8C6-5C2E5B15EC45}" presName="Child" presStyleLbl="revTx" presStyleIdx="11" presStyleCnt="14">
        <dgm:presLayoutVars>
          <dgm:chMax val="0"/>
          <dgm:chPref val="0"/>
          <dgm:bulletEnabled val="1"/>
        </dgm:presLayoutVars>
      </dgm:prSet>
      <dgm:spPr/>
      <dgm:t>
        <a:bodyPr/>
        <a:lstStyle/>
        <a:p>
          <a:endParaRPr lang="en-US"/>
        </a:p>
      </dgm:t>
    </dgm:pt>
    <dgm:pt modelId="{028F3CF0-1A93-42E5-8031-A7F618311D43}" type="pres">
      <dgm:prSet presAssocID="{42E43B33-BFB0-438F-9B0C-D524967316A7}" presName="childComposite" presStyleCnt="0">
        <dgm:presLayoutVars>
          <dgm:chMax val="0"/>
          <dgm:chPref val="0"/>
        </dgm:presLayoutVars>
      </dgm:prSet>
      <dgm:spPr/>
    </dgm:pt>
    <dgm:pt modelId="{F197B390-1E43-417C-A8B8-34DB722CA140}" type="pres">
      <dgm:prSet presAssocID="{42E43B33-BFB0-438F-9B0C-D524967316A7}" presName="ChildAccent" presStyleLbl="solidFgAcc1" presStyleIdx="10" presStyleCnt="12"/>
      <dgm:spPr/>
    </dgm:pt>
    <dgm:pt modelId="{26E29A2C-5E0E-460C-BC0D-90159421A8A5}" type="pres">
      <dgm:prSet presAssocID="{42E43B33-BFB0-438F-9B0C-D524967316A7}" presName="Child" presStyleLbl="revTx" presStyleIdx="12" presStyleCnt="14">
        <dgm:presLayoutVars>
          <dgm:chMax val="0"/>
          <dgm:chPref val="0"/>
          <dgm:bulletEnabled val="1"/>
        </dgm:presLayoutVars>
      </dgm:prSet>
      <dgm:spPr/>
      <dgm:t>
        <a:bodyPr/>
        <a:lstStyle/>
        <a:p>
          <a:endParaRPr lang="en-US"/>
        </a:p>
      </dgm:t>
    </dgm:pt>
    <dgm:pt modelId="{2FF314E2-4D8D-4BE0-A600-4AD38B53A4FA}" type="pres">
      <dgm:prSet presAssocID="{198479BD-A8C0-446D-AE15-1F24FBABB8F9}" presName="childComposite" presStyleCnt="0">
        <dgm:presLayoutVars>
          <dgm:chMax val="0"/>
          <dgm:chPref val="0"/>
        </dgm:presLayoutVars>
      </dgm:prSet>
      <dgm:spPr/>
    </dgm:pt>
    <dgm:pt modelId="{4D62AA9E-2F83-47DC-86E6-C0197DE52BEA}" type="pres">
      <dgm:prSet presAssocID="{198479BD-A8C0-446D-AE15-1F24FBABB8F9}" presName="ChildAccent" presStyleLbl="solidFgAcc1" presStyleIdx="11" presStyleCnt="12"/>
      <dgm:spPr/>
    </dgm:pt>
    <dgm:pt modelId="{4F079CAC-AE21-4AEE-B967-8ECE38C53397}" type="pres">
      <dgm:prSet presAssocID="{198479BD-A8C0-446D-AE15-1F24FBABB8F9}" presName="Child" presStyleLbl="revTx" presStyleIdx="13" presStyleCnt="14">
        <dgm:presLayoutVars>
          <dgm:chMax val="0"/>
          <dgm:chPref val="0"/>
          <dgm:bulletEnabled val="1"/>
        </dgm:presLayoutVars>
      </dgm:prSet>
      <dgm:spPr/>
      <dgm:t>
        <a:bodyPr/>
        <a:lstStyle/>
        <a:p>
          <a:endParaRPr lang="en-US"/>
        </a:p>
      </dgm:t>
    </dgm:pt>
  </dgm:ptLst>
  <dgm:cxnLst>
    <dgm:cxn modelId="{FA175470-8E1A-4110-A407-4BF1ED31006B}" type="presOf" srcId="{FA119CAC-76EF-4B5A-B9EA-1893F6C86F40}" destId="{DE2BCE66-C232-4B00-B4B2-F4B1231F2328}" srcOrd="0" destOrd="0" presId="urn:microsoft.com/office/officeart/2008/layout/SquareAccentList"/>
    <dgm:cxn modelId="{967DD218-450F-4A07-88AA-9B07876F6DE4}" srcId="{B4CA33E5-0AF2-4EC8-AC82-4E83358DCC9A}" destId="{44CE9440-6F92-43C6-BB21-321D8F291558}" srcOrd="1" destOrd="0" parTransId="{D154747E-AF46-43B7-B44C-8707B4DF5680}" sibTransId="{28885901-FDA5-43F5-9FE7-343AD23EF4ED}"/>
    <dgm:cxn modelId="{2C61C24F-6997-45D7-88DC-96B25A6D5AEB}" type="presOf" srcId="{F03A5C45-907E-4957-AF8B-B5EF3C5E8DB0}" destId="{8B49D8DE-D6DE-492B-AE09-F68FB9EA4360}" srcOrd="0" destOrd="0" presId="urn:microsoft.com/office/officeart/2008/layout/SquareAccentList"/>
    <dgm:cxn modelId="{A9CC5440-37AE-4BC4-B05B-F4EF60923F41}" type="presOf" srcId="{473F1761-499D-456F-819C-9A42BCED3032}" destId="{25ED69AB-DD02-44FF-BE14-FA6E8790AC15}" srcOrd="0" destOrd="0" presId="urn:microsoft.com/office/officeart/2008/layout/SquareAccentList"/>
    <dgm:cxn modelId="{80ED5933-E3B9-4441-ABD7-2E0840CB4EC5}" srcId="{52F574C7-2F32-444F-92B0-3DF79F61984D}" destId="{FA119CAC-76EF-4B5A-B9EA-1893F6C86F40}" srcOrd="3" destOrd="0" parTransId="{B9CC3D01-107D-4ACC-A4A9-64DB646A9A33}" sibTransId="{6C1FBDDD-7A6E-44D3-A4C7-54C7F37BCFA0}"/>
    <dgm:cxn modelId="{51C13E55-3446-480C-8960-FFF789D2D29D}" type="presOf" srcId="{198479BD-A8C0-446D-AE15-1F24FBABB8F9}" destId="{4F079CAC-AE21-4AEE-B967-8ECE38C53397}" srcOrd="0" destOrd="0" presId="urn:microsoft.com/office/officeart/2008/layout/SquareAccentList"/>
    <dgm:cxn modelId="{51D2E4FE-D6CF-4090-9F5F-3AEAC6201612}" type="presOf" srcId="{9B219F4D-C2B9-4C6F-B8C6-5C2E5B15EC45}" destId="{D199646B-B0E3-4F0F-A43D-04F404B44D8B}" srcOrd="0" destOrd="0" presId="urn:microsoft.com/office/officeart/2008/layout/SquareAccentList"/>
    <dgm:cxn modelId="{4F005454-2D5C-4964-BE82-C7D7D9548723}" srcId="{44CE9440-6F92-43C6-BB21-321D8F291558}" destId="{F03A5C45-907E-4957-AF8B-B5EF3C5E8DB0}" srcOrd="0" destOrd="0" parTransId="{6E6608C4-4B50-4DC1-A88E-2F63FB459C5A}" sibTransId="{10540285-266C-4E48-9C49-5D640821E5CC}"/>
    <dgm:cxn modelId="{E63A815A-8975-4C0F-9A2C-6FAC1AD7EE11}" type="presOf" srcId="{9FD19021-BC37-476C-B802-54910436EEC2}" destId="{C6724620-158C-4907-9966-A1891C279898}" srcOrd="0" destOrd="0" presId="urn:microsoft.com/office/officeart/2008/layout/SquareAccentList"/>
    <dgm:cxn modelId="{E4775234-CCFB-4B14-84B0-2C1BD1912430}" srcId="{52F574C7-2F32-444F-92B0-3DF79F61984D}" destId="{0B54752C-9180-4D30-B289-0D4974C25EA6}" srcOrd="1" destOrd="0" parTransId="{03736115-04C3-4B02-B50B-03640A34B46A}" sibTransId="{996F86BE-A4FD-4595-94F7-69483B1A0283}"/>
    <dgm:cxn modelId="{C9B40F89-668C-4B8F-89A4-52D46405392A}" srcId="{52F574C7-2F32-444F-92B0-3DF79F61984D}" destId="{473F1761-499D-456F-819C-9A42BCED3032}" srcOrd="2" destOrd="0" parTransId="{6B2BDD9F-AED9-42CE-93EB-AEB1903DD782}" sibTransId="{86DB8B87-C6E2-4960-A02C-48DF5A0E2D59}"/>
    <dgm:cxn modelId="{2F8B375A-6170-40AF-B6DB-7FB2C58FA6D6}" type="presOf" srcId="{D5189DD5-DF49-485F-A33B-44962E75D16C}" destId="{0091BCC7-6F79-424C-8280-187EFAF0E53E}" srcOrd="0" destOrd="0" presId="urn:microsoft.com/office/officeart/2008/layout/SquareAccentList"/>
    <dgm:cxn modelId="{751DC128-FBA1-4A55-9F01-6646D69EA357}" type="presOf" srcId="{B31F201C-C627-427B-B735-1DFD992DC102}" destId="{ACCF26C4-664F-4889-8F4A-656BE656F95E}" srcOrd="0" destOrd="0" presId="urn:microsoft.com/office/officeart/2008/layout/SquareAccentList"/>
    <dgm:cxn modelId="{61B92A11-9410-431E-99C0-176DDDD43921}" type="presOf" srcId="{7DE0D6A7-389A-4C66-92A6-679A4C599177}" destId="{EDC7F4DF-9522-4F91-88F9-E1D0D4F447CC}" srcOrd="0" destOrd="0" presId="urn:microsoft.com/office/officeart/2008/layout/SquareAccentList"/>
    <dgm:cxn modelId="{A8505290-AD58-466A-9647-3223C4EDAB24}" type="presOf" srcId="{0B54752C-9180-4D30-B289-0D4974C25EA6}" destId="{B714A74E-3284-4342-89C5-EB66591146C1}" srcOrd="0" destOrd="0" presId="urn:microsoft.com/office/officeart/2008/layout/SquareAccentList"/>
    <dgm:cxn modelId="{430E36D0-5DF6-4754-BA28-443227B55A1D}" type="presOf" srcId="{52F574C7-2F32-444F-92B0-3DF79F61984D}" destId="{7B8B20F4-3FD6-4AF8-8E08-BFC9166DB737}" srcOrd="0" destOrd="0" presId="urn:microsoft.com/office/officeart/2008/layout/SquareAccentList"/>
    <dgm:cxn modelId="{9FF14B42-1210-42CF-BD8A-607A0399915D}" type="presOf" srcId="{B4CA33E5-0AF2-4EC8-AC82-4E83358DCC9A}" destId="{208CA03F-E388-4B6E-AD92-CCEFEFEAE782}" srcOrd="0" destOrd="0" presId="urn:microsoft.com/office/officeart/2008/layout/SquareAccentList"/>
    <dgm:cxn modelId="{578A4183-79E4-4320-9DC3-3FFB0F8B1ADF}" srcId="{52F574C7-2F32-444F-92B0-3DF79F61984D}" destId="{D5189DD5-DF49-485F-A33B-44962E75D16C}" srcOrd="5" destOrd="0" parTransId="{74899F7A-085A-4CAB-BE1B-55F5035D56E0}" sibTransId="{8A0FFDF7-C052-4E72-A906-629DEA898486}"/>
    <dgm:cxn modelId="{9FD3EE87-97F5-4202-A9CD-326678C3CF40}" srcId="{44CE9440-6F92-43C6-BB21-321D8F291558}" destId="{42E43B33-BFB0-438F-9B0C-D524967316A7}" srcOrd="3" destOrd="0" parTransId="{9123C1DF-9C4C-44F2-94F5-E72B6AE256EF}" sibTransId="{0020C5E7-2342-4558-9BBF-108D6A6E73F9}"/>
    <dgm:cxn modelId="{BDB7EF80-F31C-46FF-83E2-BD2E6C6868A2}" srcId="{44CE9440-6F92-43C6-BB21-321D8F291558}" destId="{9B219F4D-C2B9-4C6F-B8C6-5C2E5B15EC45}" srcOrd="2" destOrd="0" parTransId="{28F0A5AE-7FA7-48A7-A78A-8AA2A7660284}" sibTransId="{25946239-443B-488A-BF91-FC3205FEF872}"/>
    <dgm:cxn modelId="{3F6FDF8A-A367-447F-B089-131304B97844}" type="presOf" srcId="{44CE9440-6F92-43C6-BB21-321D8F291558}" destId="{DA66FCB5-B09E-4C2F-9C99-8998AAF1917A}" srcOrd="0" destOrd="0" presId="urn:microsoft.com/office/officeart/2008/layout/SquareAccentList"/>
    <dgm:cxn modelId="{FF978A87-7340-41D6-9A72-98F67C2EAAC9}" srcId="{44CE9440-6F92-43C6-BB21-321D8F291558}" destId="{198479BD-A8C0-446D-AE15-1F24FBABB8F9}" srcOrd="4" destOrd="0" parTransId="{DEFF1803-9072-4633-84DB-34802394091E}" sibTransId="{55CBFEEE-1583-4A2A-95CF-07ADC077803E}"/>
    <dgm:cxn modelId="{B0124109-45CB-433B-89EA-956E5F156663}" srcId="{B4CA33E5-0AF2-4EC8-AC82-4E83358DCC9A}" destId="{52F574C7-2F32-444F-92B0-3DF79F61984D}" srcOrd="0" destOrd="0" parTransId="{4D7AFE4B-217D-4B8F-BE71-9AC943579F20}" sibTransId="{6AA1129C-F7C7-43A4-9EA3-F6C4C802D74F}"/>
    <dgm:cxn modelId="{9B1C64E3-B665-4DB3-9513-D8643F78B07A}" type="presOf" srcId="{42E43B33-BFB0-438F-9B0C-D524967316A7}" destId="{26E29A2C-5E0E-460C-BC0D-90159421A8A5}" srcOrd="0" destOrd="0" presId="urn:microsoft.com/office/officeart/2008/layout/SquareAccentList"/>
    <dgm:cxn modelId="{92E3941F-1DD4-4626-A115-88ECD9FB3D43}" srcId="{52F574C7-2F32-444F-92B0-3DF79F61984D}" destId="{9FD19021-BC37-476C-B802-54910436EEC2}" srcOrd="0" destOrd="0" parTransId="{D1A65DE6-22EA-4613-8A29-F80DECC36CDB}" sibTransId="{BD35385A-684B-42B4-8BF2-9FCF769D9028}"/>
    <dgm:cxn modelId="{43176E5A-CD58-4EC5-844E-BE564FD52561}" srcId="{52F574C7-2F32-444F-92B0-3DF79F61984D}" destId="{20AF2851-4E6B-4234-ADF3-F17BD367E6F9}" srcOrd="4" destOrd="0" parTransId="{F8164268-276B-402D-A024-F1C0C5811EBE}" sibTransId="{CEA0BBB1-47B0-4C78-B75A-7B2A84835A91}"/>
    <dgm:cxn modelId="{0D19B876-7EFB-4466-B37D-DFFD4563D434}" srcId="{44CE9440-6F92-43C6-BB21-321D8F291558}" destId="{7DE0D6A7-389A-4C66-92A6-679A4C599177}" srcOrd="1" destOrd="0" parTransId="{13AB872B-1E90-4524-81F7-26BB80E9DD2E}" sibTransId="{7178D2B2-1786-4FEB-AF90-814B720489D1}"/>
    <dgm:cxn modelId="{14EF88ED-4FA3-40B6-B7A3-6491039C6748}" type="presOf" srcId="{20AF2851-4E6B-4234-ADF3-F17BD367E6F9}" destId="{8D85F10E-5629-4B35-9AFF-1896BCD7FA70}" srcOrd="0" destOrd="0" presId="urn:microsoft.com/office/officeart/2008/layout/SquareAccentList"/>
    <dgm:cxn modelId="{ED86ACCA-382B-48A2-B9C3-C16574B80233}" srcId="{52F574C7-2F32-444F-92B0-3DF79F61984D}" destId="{B31F201C-C627-427B-B735-1DFD992DC102}" srcOrd="6" destOrd="0" parTransId="{B2B3BE11-29BC-42CE-A57F-534A58D1A5DF}" sibTransId="{679F1A7A-758F-4383-8A70-1632C6A253FF}"/>
    <dgm:cxn modelId="{B4BE1F40-0078-4952-BAE6-509AEDA5D1D9}" type="presParOf" srcId="{208CA03F-E388-4B6E-AD92-CCEFEFEAE782}" destId="{F5E281D4-FC18-4255-8B45-A6DFAD332C11}" srcOrd="0" destOrd="0" presId="urn:microsoft.com/office/officeart/2008/layout/SquareAccentList"/>
    <dgm:cxn modelId="{202D72EA-F503-4CB6-A514-C6CF99C85648}" type="presParOf" srcId="{F5E281D4-FC18-4255-8B45-A6DFAD332C11}" destId="{09958C1F-F0D1-4641-9A6A-2023E4D7F0A4}" srcOrd="0" destOrd="0" presId="urn:microsoft.com/office/officeart/2008/layout/SquareAccentList"/>
    <dgm:cxn modelId="{636309FD-277A-43C9-9774-23F3C6435A81}" type="presParOf" srcId="{09958C1F-F0D1-4641-9A6A-2023E4D7F0A4}" destId="{8F5BB374-A23E-4F46-8E77-D6D07073F85C}" srcOrd="0" destOrd="0" presId="urn:microsoft.com/office/officeart/2008/layout/SquareAccentList"/>
    <dgm:cxn modelId="{018B2E37-16C9-4D2B-9DC1-DF2FA7DCCAED}" type="presParOf" srcId="{09958C1F-F0D1-4641-9A6A-2023E4D7F0A4}" destId="{52EED8E6-DA38-43DB-8EE3-C5188FFCF71A}" srcOrd="1" destOrd="0" presId="urn:microsoft.com/office/officeart/2008/layout/SquareAccentList"/>
    <dgm:cxn modelId="{95A1FAA8-8D42-41CC-BD53-CEA15EB73DE9}" type="presParOf" srcId="{09958C1F-F0D1-4641-9A6A-2023E4D7F0A4}" destId="{7B8B20F4-3FD6-4AF8-8E08-BFC9166DB737}" srcOrd="2" destOrd="0" presId="urn:microsoft.com/office/officeart/2008/layout/SquareAccentList"/>
    <dgm:cxn modelId="{DA065811-E006-482C-8300-1D0D6EDB87DB}" type="presParOf" srcId="{F5E281D4-FC18-4255-8B45-A6DFAD332C11}" destId="{78B9A9B2-D81A-4CC7-A3A1-F7800DDDB3A7}" srcOrd="1" destOrd="0" presId="urn:microsoft.com/office/officeart/2008/layout/SquareAccentList"/>
    <dgm:cxn modelId="{5C28F5B1-F5B7-4AFA-BA96-ABA153F5DA7C}" type="presParOf" srcId="{78B9A9B2-D81A-4CC7-A3A1-F7800DDDB3A7}" destId="{187EEBE8-8CAB-44D1-AF09-CCF46F4F3503}" srcOrd="0" destOrd="0" presId="urn:microsoft.com/office/officeart/2008/layout/SquareAccentList"/>
    <dgm:cxn modelId="{73170C06-5438-4D12-9D07-37B1D18F75CA}" type="presParOf" srcId="{187EEBE8-8CAB-44D1-AF09-CCF46F4F3503}" destId="{E45355FD-56A1-4621-939F-E58F25F55C65}" srcOrd="0" destOrd="0" presId="urn:microsoft.com/office/officeart/2008/layout/SquareAccentList"/>
    <dgm:cxn modelId="{91260E1F-BBA1-49B1-BE85-290B6EBFB7AA}" type="presParOf" srcId="{187EEBE8-8CAB-44D1-AF09-CCF46F4F3503}" destId="{C6724620-158C-4907-9966-A1891C279898}" srcOrd="1" destOrd="0" presId="urn:microsoft.com/office/officeart/2008/layout/SquareAccentList"/>
    <dgm:cxn modelId="{323D0398-2CB9-4863-8B2F-B4FBA3738148}" type="presParOf" srcId="{78B9A9B2-D81A-4CC7-A3A1-F7800DDDB3A7}" destId="{AAFC57EC-97DD-4183-A2B6-041BA4E8B6B2}" srcOrd="1" destOrd="0" presId="urn:microsoft.com/office/officeart/2008/layout/SquareAccentList"/>
    <dgm:cxn modelId="{CA608DC9-53AB-459A-B09F-658602CAE885}" type="presParOf" srcId="{AAFC57EC-97DD-4183-A2B6-041BA4E8B6B2}" destId="{6F90D7F8-6100-45CD-837C-C36CEFF3171B}" srcOrd="0" destOrd="0" presId="urn:microsoft.com/office/officeart/2008/layout/SquareAccentList"/>
    <dgm:cxn modelId="{6CAAF664-56FE-4E80-93C9-49DF20EACDFE}" type="presParOf" srcId="{AAFC57EC-97DD-4183-A2B6-041BA4E8B6B2}" destId="{B714A74E-3284-4342-89C5-EB66591146C1}" srcOrd="1" destOrd="0" presId="urn:microsoft.com/office/officeart/2008/layout/SquareAccentList"/>
    <dgm:cxn modelId="{CA7A5443-95FD-49D6-A3D6-C61484FEC1EB}" type="presParOf" srcId="{78B9A9B2-D81A-4CC7-A3A1-F7800DDDB3A7}" destId="{6C615923-447B-4A1A-AC19-FB72D42B9FDC}" srcOrd="2" destOrd="0" presId="urn:microsoft.com/office/officeart/2008/layout/SquareAccentList"/>
    <dgm:cxn modelId="{5F6C385B-A894-4FB5-B335-77F5536D0379}" type="presParOf" srcId="{6C615923-447B-4A1A-AC19-FB72D42B9FDC}" destId="{44881AD6-247D-4ACF-8D69-5E6C79C0D4BA}" srcOrd="0" destOrd="0" presId="urn:microsoft.com/office/officeart/2008/layout/SquareAccentList"/>
    <dgm:cxn modelId="{61B2407E-7F74-4F40-96BD-F7A67366AEDF}" type="presParOf" srcId="{6C615923-447B-4A1A-AC19-FB72D42B9FDC}" destId="{25ED69AB-DD02-44FF-BE14-FA6E8790AC15}" srcOrd="1" destOrd="0" presId="urn:microsoft.com/office/officeart/2008/layout/SquareAccentList"/>
    <dgm:cxn modelId="{34509EBE-FBD9-498D-A288-A5DCEB264A3B}" type="presParOf" srcId="{78B9A9B2-D81A-4CC7-A3A1-F7800DDDB3A7}" destId="{AACC18D2-2619-45D8-A150-5C9D226483A0}" srcOrd="3" destOrd="0" presId="urn:microsoft.com/office/officeart/2008/layout/SquareAccentList"/>
    <dgm:cxn modelId="{572EA1F6-95E6-4EA1-9040-99AE2054C0C3}" type="presParOf" srcId="{AACC18D2-2619-45D8-A150-5C9D226483A0}" destId="{A9266E3E-4238-4256-A962-DE2335DF23C5}" srcOrd="0" destOrd="0" presId="urn:microsoft.com/office/officeart/2008/layout/SquareAccentList"/>
    <dgm:cxn modelId="{4FA84C55-C81F-447D-B9DC-D7B1FB5F530A}" type="presParOf" srcId="{AACC18D2-2619-45D8-A150-5C9D226483A0}" destId="{DE2BCE66-C232-4B00-B4B2-F4B1231F2328}" srcOrd="1" destOrd="0" presId="urn:microsoft.com/office/officeart/2008/layout/SquareAccentList"/>
    <dgm:cxn modelId="{D874CC53-486E-4082-8F6A-1F700BA45100}" type="presParOf" srcId="{78B9A9B2-D81A-4CC7-A3A1-F7800DDDB3A7}" destId="{427CB7FD-0FCE-4A04-A4B9-9A08E45152E4}" srcOrd="4" destOrd="0" presId="urn:microsoft.com/office/officeart/2008/layout/SquareAccentList"/>
    <dgm:cxn modelId="{9A892A6D-FDAD-43A1-961F-99F88C76E43A}" type="presParOf" srcId="{427CB7FD-0FCE-4A04-A4B9-9A08E45152E4}" destId="{B4F86946-9468-46DF-8579-CBEABFC00C07}" srcOrd="0" destOrd="0" presId="urn:microsoft.com/office/officeart/2008/layout/SquareAccentList"/>
    <dgm:cxn modelId="{DA321063-3D3C-4A1D-9CFB-88DBFB8E2837}" type="presParOf" srcId="{427CB7FD-0FCE-4A04-A4B9-9A08E45152E4}" destId="{8D85F10E-5629-4B35-9AFF-1896BCD7FA70}" srcOrd="1" destOrd="0" presId="urn:microsoft.com/office/officeart/2008/layout/SquareAccentList"/>
    <dgm:cxn modelId="{5BD9D344-73DD-43BC-90D6-23BD8D7A7299}" type="presParOf" srcId="{78B9A9B2-D81A-4CC7-A3A1-F7800DDDB3A7}" destId="{B56CEDF6-A891-4823-BAAF-D60DD4B5288A}" srcOrd="5" destOrd="0" presId="urn:microsoft.com/office/officeart/2008/layout/SquareAccentList"/>
    <dgm:cxn modelId="{625CF104-C9C4-493C-8A27-B0ADCD4168A5}" type="presParOf" srcId="{B56CEDF6-A891-4823-BAAF-D60DD4B5288A}" destId="{A10DEEE6-E29C-46BA-8E42-5693C90BDC67}" srcOrd="0" destOrd="0" presId="urn:microsoft.com/office/officeart/2008/layout/SquareAccentList"/>
    <dgm:cxn modelId="{6A1F86FF-8224-43E6-92CF-450017A54D61}" type="presParOf" srcId="{B56CEDF6-A891-4823-BAAF-D60DD4B5288A}" destId="{0091BCC7-6F79-424C-8280-187EFAF0E53E}" srcOrd="1" destOrd="0" presId="urn:microsoft.com/office/officeart/2008/layout/SquareAccentList"/>
    <dgm:cxn modelId="{2460FE8F-D1F6-484D-AEC7-CC1D6484964E}" type="presParOf" srcId="{78B9A9B2-D81A-4CC7-A3A1-F7800DDDB3A7}" destId="{B6E51163-726D-4100-BE34-D4D120D0D114}" srcOrd="6" destOrd="0" presId="urn:microsoft.com/office/officeart/2008/layout/SquareAccentList"/>
    <dgm:cxn modelId="{2E4B1A75-DF85-412E-A10B-68C2C9FBF1E7}" type="presParOf" srcId="{B6E51163-726D-4100-BE34-D4D120D0D114}" destId="{D6D3DE6E-D033-417E-97AB-CD4273A88EA7}" srcOrd="0" destOrd="0" presId="urn:microsoft.com/office/officeart/2008/layout/SquareAccentList"/>
    <dgm:cxn modelId="{1DEED581-A5D6-4459-9019-BF4334BC8EC5}" type="presParOf" srcId="{B6E51163-726D-4100-BE34-D4D120D0D114}" destId="{ACCF26C4-664F-4889-8F4A-656BE656F95E}" srcOrd="1" destOrd="0" presId="urn:microsoft.com/office/officeart/2008/layout/SquareAccentList"/>
    <dgm:cxn modelId="{175917B1-F01F-44F7-A98E-C12F62185A5F}" type="presParOf" srcId="{208CA03F-E388-4B6E-AD92-CCEFEFEAE782}" destId="{1BE28192-CE29-4AD4-8BEF-434F08A3A516}" srcOrd="1" destOrd="0" presId="urn:microsoft.com/office/officeart/2008/layout/SquareAccentList"/>
    <dgm:cxn modelId="{0E0C394D-EAF2-4A7B-A2F2-1E6EAD828182}" type="presParOf" srcId="{1BE28192-CE29-4AD4-8BEF-434F08A3A516}" destId="{A3DA0D7E-564D-4DB8-822E-4B90F3A570EA}" srcOrd="0" destOrd="0" presId="urn:microsoft.com/office/officeart/2008/layout/SquareAccentList"/>
    <dgm:cxn modelId="{C270BF56-845B-42F2-999F-B9246F152088}" type="presParOf" srcId="{A3DA0D7E-564D-4DB8-822E-4B90F3A570EA}" destId="{E50958CE-723E-455D-BD6A-8A9427627C05}" srcOrd="0" destOrd="0" presId="urn:microsoft.com/office/officeart/2008/layout/SquareAccentList"/>
    <dgm:cxn modelId="{348EA7B2-C2D5-44F9-8A0E-E7C6262E0872}" type="presParOf" srcId="{A3DA0D7E-564D-4DB8-822E-4B90F3A570EA}" destId="{28AF5E60-CD6A-4E76-9B6D-6F81B7DCB4C9}" srcOrd="1" destOrd="0" presId="urn:microsoft.com/office/officeart/2008/layout/SquareAccentList"/>
    <dgm:cxn modelId="{9F711D55-D612-40F4-AB2B-32EEFB55CEBC}" type="presParOf" srcId="{A3DA0D7E-564D-4DB8-822E-4B90F3A570EA}" destId="{DA66FCB5-B09E-4C2F-9C99-8998AAF1917A}" srcOrd="2" destOrd="0" presId="urn:microsoft.com/office/officeart/2008/layout/SquareAccentList"/>
    <dgm:cxn modelId="{72926E94-4530-41D3-969C-FB7230250DDD}" type="presParOf" srcId="{1BE28192-CE29-4AD4-8BEF-434F08A3A516}" destId="{EE454750-8AFD-4E8F-AF40-61C6D81B15F5}" srcOrd="1" destOrd="0" presId="urn:microsoft.com/office/officeart/2008/layout/SquareAccentList"/>
    <dgm:cxn modelId="{7B1250F8-2C81-406C-86E7-A77A61E963B5}" type="presParOf" srcId="{EE454750-8AFD-4E8F-AF40-61C6D81B15F5}" destId="{872C6DB2-B941-4351-B1A5-B8293A910749}" srcOrd="0" destOrd="0" presId="urn:microsoft.com/office/officeart/2008/layout/SquareAccentList"/>
    <dgm:cxn modelId="{99071451-00AA-4304-8483-FDFE4DE5FC91}" type="presParOf" srcId="{872C6DB2-B941-4351-B1A5-B8293A910749}" destId="{2E926532-7571-451A-BAC7-4DBCCF6755FA}" srcOrd="0" destOrd="0" presId="urn:microsoft.com/office/officeart/2008/layout/SquareAccentList"/>
    <dgm:cxn modelId="{0D8B52BA-2F59-4C76-8A48-6971252A39EC}" type="presParOf" srcId="{872C6DB2-B941-4351-B1A5-B8293A910749}" destId="{8B49D8DE-D6DE-492B-AE09-F68FB9EA4360}" srcOrd="1" destOrd="0" presId="urn:microsoft.com/office/officeart/2008/layout/SquareAccentList"/>
    <dgm:cxn modelId="{09544E2F-0067-4A4F-AA3E-CDDB57F7AB2C}" type="presParOf" srcId="{EE454750-8AFD-4E8F-AF40-61C6D81B15F5}" destId="{1946D592-B68C-409C-A619-8EF999305DD0}" srcOrd="1" destOrd="0" presId="urn:microsoft.com/office/officeart/2008/layout/SquareAccentList"/>
    <dgm:cxn modelId="{40472F24-5F1D-47BA-832D-684CA391BA31}" type="presParOf" srcId="{1946D592-B68C-409C-A619-8EF999305DD0}" destId="{23C46E0F-0C34-44FF-9CE1-BE6C7C1570BD}" srcOrd="0" destOrd="0" presId="urn:microsoft.com/office/officeart/2008/layout/SquareAccentList"/>
    <dgm:cxn modelId="{E4F3F1BB-DA31-4D61-86BD-20666B0DA9F0}" type="presParOf" srcId="{1946D592-B68C-409C-A619-8EF999305DD0}" destId="{EDC7F4DF-9522-4F91-88F9-E1D0D4F447CC}" srcOrd="1" destOrd="0" presId="urn:microsoft.com/office/officeart/2008/layout/SquareAccentList"/>
    <dgm:cxn modelId="{F3433CB1-692B-400A-AABB-9C34911C9317}" type="presParOf" srcId="{EE454750-8AFD-4E8F-AF40-61C6D81B15F5}" destId="{A09F5300-79BC-40E6-B6E3-C035C7A69D4A}" srcOrd="2" destOrd="0" presId="urn:microsoft.com/office/officeart/2008/layout/SquareAccentList"/>
    <dgm:cxn modelId="{2DE6D293-4A53-456E-8695-5791379BAD9A}" type="presParOf" srcId="{A09F5300-79BC-40E6-B6E3-C035C7A69D4A}" destId="{2971F7C2-3312-4066-830A-492A72078832}" srcOrd="0" destOrd="0" presId="urn:microsoft.com/office/officeart/2008/layout/SquareAccentList"/>
    <dgm:cxn modelId="{A81760E1-7E50-437D-90BF-E57CD17E4CA7}" type="presParOf" srcId="{A09F5300-79BC-40E6-B6E3-C035C7A69D4A}" destId="{D199646B-B0E3-4F0F-A43D-04F404B44D8B}" srcOrd="1" destOrd="0" presId="urn:microsoft.com/office/officeart/2008/layout/SquareAccentList"/>
    <dgm:cxn modelId="{74A2016D-110C-4648-A0DC-CBD48B35EC81}" type="presParOf" srcId="{EE454750-8AFD-4E8F-AF40-61C6D81B15F5}" destId="{028F3CF0-1A93-42E5-8031-A7F618311D43}" srcOrd="3" destOrd="0" presId="urn:microsoft.com/office/officeart/2008/layout/SquareAccentList"/>
    <dgm:cxn modelId="{2321D3D4-5AC2-4102-8A71-86B36F30A4D8}" type="presParOf" srcId="{028F3CF0-1A93-42E5-8031-A7F618311D43}" destId="{F197B390-1E43-417C-A8B8-34DB722CA140}" srcOrd="0" destOrd="0" presId="urn:microsoft.com/office/officeart/2008/layout/SquareAccentList"/>
    <dgm:cxn modelId="{95505545-CFEB-4E25-9D8C-FE99B4E69E0A}" type="presParOf" srcId="{028F3CF0-1A93-42E5-8031-A7F618311D43}" destId="{26E29A2C-5E0E-460C-BC0D-90159421A8A5}" srcOrd="1" destOrd="0" presId="urn:microsoft.com/office/officeart/2008/layout/SquareAccentList"/>
    <dgm:cxn modelId="{EA8BBC53-F8E1-4D1F-B7EB-B24BBF055DBD}" type="presParOf" srcId="{EE454750-8AFD-4E8F-AF40-61C6D81B15F5}" destId="{2FF314E2-4D8D-4BE0-A600-4AD38B53A4FA}" srcOrd="4" destOrd="0" presId="urn:microsoft.com/office/officeart/2008/layout/SquareAccentList"/>
    <dgm:cxn modelId="{5C208DA4-4EAF-4B4D-8A22-EDCA7FC1CB67}" type="presParOf" srcId="{2FF314E2-4D8D-4BE0-A600-4AD38B53A4FA}" destId="{4D62AA9E-2F83-47DC-86E6-C0197DE52BEA}" srcOrd="0" destOrd="0" presId="urn:microsoft.com/office/officeart/2008/layout/SquareAccentList"/>
    <dgm:cxn modelId="{22C7F91F-03A6-4C8F-A6C0-F050D89AFF2F}" type="presParOf" srcId="{2FF314E2-4D8D-4BE0-A600-4AD38B53A4FA}" destId="{4F079CAC-AE21-4AEE-B967-8ECE38C53397}"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3C2DDC29-6A22-4E09-82D6-CCED5490391F}" type="doc">
      <dgm:prSet loTypeId="urn:microsoft.com/office/officeart/2008/layout/AlternatingPictureBlocks" loCatId="picture" qsTypeId="urn:microsoft.com/office/officeart/2005/8/quickstyle/simple1" qsCatId="simple" csTypeId="urn:microsoft.com/office/officeart/2005/8/colors/colorful1" csCatId="colorful" phldr="1"/>
      <dgm:spPr>
        <a:scene3d>
          <a:camera prst="orthographicFront">
            <a:rot lat="0" lon="0" rev="0"/>
          </a:camera>
          <a:lightRig rig="glow" dir="t">
            <a:rot lat="0" lon="0" rev="4800000"/>
          </a:lightRig>
        </a:scene3d>
      </dgm:spPr>
      <dgm:t>
        <a:bodyPr/>
        <a:lstStyle/>
        <a:p>
          <a:pPr rtl="1"/>
          <a:endParaRPr lang="ar-EG"/>
        </a:p>
      </dgm:t>
    </dgm:pt>
    <dgm:pt modelId="{326562AE-E76D-43C5-9DF9-D34E785E7DB0}">
      <dgm:prSet phldrT="[Text]" custT="1"/>
      <dgm:spPr>
        <a:solidFill>
          <a:srgbClr val="81DEFF"/>
        </a:solidFill>
        <a:ln>
          <a:noFill/>
        </a:ln>
        <a:effectLst>
          <a:outerShdw blurRad="190500" dist="228600" dir="2700000" algn="ctr">
            <a:srgbClr val="000000">
              <a:alpha val="30000"/>
            </a:srgbClr>
          </a:outerShdw>
        </a:effectLst>
        <a:sp3d prstMaterial="matte">
          <a:bevelT w="127000" h="63500"/>
        </a:sp3d>
      </dgm:spPr>
      <dgm:t>
        <a:bodyPr/>
        <a:lstStyle/>
        <a:p>
          <a:pPr rtl="1"/>
          <a:r>
            <a:rPr lang="ar-SA" sz="2800" b="1" dirty="0">
              <a:effectLst/>
              <a:latin typeface="Traditional Arabic" pitchFamily="18" charset="-78"/>
              <a:cs typeface="Traditional Arabic" pitchFamily="18" charset="-78"/>
            </a:rPr>
            <a:t>اهمية العلاقات الإنسانية في الإدارة والتنظيم </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4AD6B6B-67F7-45D7-A2E2-CA47D1171F06}" type="parTrans" cxnId="{E819E48E-594F-480F-B855-DF667186ECFC}">
      <dgm:prSet/>
      <dgm:spPr/>
      <dgm:t>
        <a:bodyPr/>
        <a:lstStyle/>
        <a:p>
          <a:pPr rtl="1"/>
          <a:endParaRPr lang="ar-EG" sz="2800">
            <a:latin typeface="Traditional Arabic" pitchFamily="18" charset="-78"/>
            <a:cs typeface="Traditional Arabic" pitchFamily="18" charset="-78"/>
          </a:endParaRPr>
        </a:p>
      </dgm:t>
    </dgm:pt>
    <dgm:pt modelId="{CF15D7F2-D7EF-4B20-9C88-632D7F3CF97E}" type="sibTrans" cxnId="{E819E48E-594F-480F-B855-DF667186ECFC}">
      <dgm:prSet/>
      <dgm:spPr/>
      <dgm:t>
        <a:bodyPr/>
        <a:lstStyle/>
        <a:p>
          <a:pPr rtl="1"/>
          <a:endParaRPr lang="ar-EG" sz="2800">
            <a:latin typeface="Traditional Arabic" pitchFamily="18" charset="-78"/>
            <a:cs typeface="Traditional Arabic" pitchFamily="18" charset="-78"/>
          </a:endParaRPr>
        </a:p>
      </dgm:t>
    </dgm:pt>
    <dgm:pt modelId="{A2AF4176-393F-4E37-A9BE-9E9525617389}">
      <dgm:prSet phldrT="[Text]" custT="1"/>
      <dgm:spPr>
        <a:solidFill>
          <a:schemeClr val="accent5">
            <a:lumMod val="50000"/>
          </a:schemeClr>
        </a:solidFill>
        <a:ln>
          <a:noFill/>
        </a:ln>
        <a:effectLst>
          <a:outerShdw blurRad="190500" dist="228600" dir="2700000" algn="ctr">
            <a:srgbClr val="000000">
              <a:alpha val="30000"/>
            </a:srgbClr>
          </a:outerShdw>
        </a:effectLst>
        <a:sp3d prstMaterial="matte">
          <a:bevelT w="127000" h="63500"/>
        </a:sp3d>
      </dgm:spPr>
      <dgm:t>
        <a:bodyPr/>
        <a:lstStyle/>
        <a:p>
          <a:pPr rtl="1"/>
          <a:r>
            <a:rPr lang="ar-SA" sz="3200" b="1" dirty="0">
              <a:latin typeface="Traditional Arabic" pitchFamily="18" charset="-78"/>
              <a:cs typeface="Traditional Arabic" pitchFamily="18" charset="-78"/>
            </a:rPr>
            <a:t>الإدارة</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3A6AA7C-C514-430E-BBFF-395D57B220CD}" type="parTrans" cxnId="{AF9FFFE0-607C-4A1B-94FE-9607A48D0BAF}">
      <dgm:prSet/>
      <dgm:spPr/>
      <dgm:t>
        <a:bodyPr/>
        <a:lstStyle/>
        <a:p>
          <a:pPr rtl="1"/>
          <a:endParaRPr lang="ar-EG" sz="2800">
            <a:latin typeface="Traditional Arabic" pitchFamily="18" charset="-78"/>
            <a:cs typeface="Traditional Arabic" pitchFamily="18" charset="-78"/>
          </a:endParaRPr>
        </a:p>
      </dgm:t>
    </dgm:pt>
    <dgm:pt modelId="{E4954F3D-16B8-4741-8C26-547C571A5C55}" type="sibTrans" cxnId="{AF9FFFE0-607C-4A1B-94FE-9607A48D0BAF}">
      <dgm:prSet/>
      <dgm:spPr/>
      <dgm:t>
        <a:bodyPr/>
        <a:lstStyle/>
        <a:p>
          <a:pPr rtl="1"/>
          <a:endParaRPr lang="ar-EG" sz="2800">
            <a:latin typeface="Traditional Arabic" pitchFamily="18" charset="-78"/>
            <a:cs typeface="Traditional Arabic" pitchFamily="18" charset="-78"/>
          </a:endParaRPr>
        </a:p>
      </dgm:t>
    </dgm:pt>
    <dgm:pt modelId="{263DA583-3CCE-4B6A-94D9-45281D5395E1}">
      <dgm:prSet phldrT="[Text]" custT="1"/>
      <dgm:spPr>
        <a:solidFill>
          <a:srgbClr val="660066"/>
        </a:solidFill>
        <a:ln>
          <a:noFill/>
        </a:ln>
        <a:effectLst>
          <a:outerShdw blurRad="190500" dist="228600" dir="2700000" algn="ctr">
            <a:srgbClr val="000000">
              <a:alpha val="30000"/>
            </a:srgbClr>
          </a:outerShdw>
        </a:effectLst>
        <a:sp3d prstMaterial="matte">
          <a:bevelT w="127000" h="63500"/>
        </a:sp3d>
      </dgm:spPr>
      <dgm:t>
        <a:bodyPr/>
        <a:lstStyle/>
        <a:p>
          <a:pPr rtl="1"/>
          <a:r>
            <a:rPr lang="ar-SA" sz="3200" b="1" dirty="0">
              <a:latin typeface="Traditional Arabic" pitchFamily="18" charset="-78"/>
              <a:cs typeface="Traditional Arabic" pitchFamily="18" charset="-78"/>
            </a:rPr>
            <a:t>تنمية المهارات الإداريّة</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0AD05D7-AD3A-4CD7-B893-2623DD0213F6}" type="parTrans" cxnId="{F35B9F33-E7D3-42E5-B7C7-A171171469D9}">
      <dgm:prSet/>
      <dgm:spPr/>
      <dgm:t>
        <a:bodyPr/>
        <a:lstStyle/>
        <a:p>
          <a:pPr rtl="1"/>
          <a:endParaRPr lang="ar-EG" sz="2800">
            <a:latin typeface="Traditional Arabic" pitchFamily="18" charset="-78"/>
            <a:cs typeface="Traditional Arabic" pitchFamily="18" charset="-78"/>
          </a:endParaRPr>
        </a:p>
      </dgm:t>
    </dgm:pt>
    <dgm:pt modelId="{800A5DE9-1735-4483-9673-8218B19ACB2B}" type="sibTrans" cxnId="{F35B9F33-E7D3-42E5-B7C7-A171171469D9}">
      <dgm:prSet/>
      <dgm:spPr/>
      <dgm:t>
        <a:bodyPr/>
        <a:lstStyle/>
        <a:p>
          <a:pPr rtl="1"/>
          <a:endParaRPr lang="ar-EG" sz="2800">
            <a:latin typeface="Traditional Arabic" pitchFamily="18" charset="-78"/>
            <a:cs typeface="Traditional Arabic" pitchFamily="18" charset="-78"/>
          </a:endParaRPr>
        </a:p>
      </dgm:t>
    </dgm:pt>
    <dgm:pt modelId="{ED0F90EA-AA88-4781-BA4E-1BC36B9465BA}" type="pres">
      <dgm:prSet presAssocID="{3C2DDC29-6A22-4E09-82D6-CCED5490391F}" presName="linearFlow" presStyleCnt="0">
        <dgm:presLayoutVars>
          <dgm:dir/>
          <dgm:resizeHandles val="exact"/>
        </dgm:presLayoutVars>
      </dgm:prSet>
      <dgm:spPr/>
      <dgm:t>
        <a:bodyPr/>
        <a:lstStyle/>
        <a:p>
          <a:endParaRPr lang="en-US"/>
        </a:p>
      </dgm:t>
    </dgm:pt>
    <dgm:pt modelId="{2500BC4B-6709-4FC3-8ACF-2A864B0FB985}" type="pres">
      <dgm:prSet presAssocID="{326562AE-E76D-43C5-9DF9-D34E785E7DB0}" presName="comp" presStyleCnt="0"/>
      <dgm:spPr/>
    </dgm:pt>
    <dgm:pt modelId="{0B8FB6CE-1D05-4697-BF96-C1E40C18F84A}" type="pres">
      <dgm:prSet presAssocID="{326562AE-E76D-43C5-9DF9-D34E785E7DB0}" presName="rect2" presStyleLbl="node1" presStyleIdx="0" presStyleCnt="3" custScaleX="209234" custLinFactNeighborX="20478" custLinFactNeighborY="-237">
        <dgm:presLayoutVars>
          <dgm:bulletEnabled val="1"/>
        </dgm:presLayoutVars>
      </dgm:prSet>
      <dgm:spPr/>
      <dgm:t>
        <a:bodyPr/>
        <a:lstStyle/>
        <a:p>
          <a:endParaRPr lang="en-US"/>
        </a:p>
      </dgm:t>
    </dgm:pt>
    <dgm:pt modelId="{E89ED002-D608-4CA0-A700-BD668DF6D6D7}" type="pres">
      <dgm:prSet presAssocID="{326562AE-E76D-43C5-9DF9-D34E785E7DB0}" presName="rect1" presStyleLbl="lnNode1" presStyleIdx="0" presStyleCnt="3" custLinFactNeighborX="-70571" custLinFactNeighborY="-237"/>
      <dgm:spPr>
        <a:blipFill>
          <a:blip xmlns:r="http://schemas.openxmlformats.org/officeDocument/2006/relationships" r:embed="rId1">
            <a:extLst>
              <a:ext uri="{28A0092B-C50C-407E-A947-70E740481C1C}">
                <a14:useLocalDpi xmlns:a14="http://schemas.microsoft.com/office/drawing/2010/main" val="0"/>
              </a:ext>
            </a:extLst>
          </a:blip>
          <a:srcRect/>
          <a:stretch>
            <a:fillRect l="-56000" r="-56000"/>
          </a:stretch>
        </a:blipFill>
        <a:ln>
          <a:noFill/>
        </a:ln>
        <a:effectLst>
          <a:outerShdw blurRad="190500" dist="228600" dir="2700000" algn="ctr">
            <a:srgbClr val="000000">
              <a:alpha val="30000"/>
            </a:srgbClr>
          </a:outerShdw>
        </a:effectLst>
        <a:sp3d prstMaterial="matte">
          <a:bevelT w="127000" h="63500"/>
        </a:sp3d>
      </dgm:spPr>
      <dgm:t>
        <a:bodyPr/>
        <a:lstStyle/>
        <a:p>
          <a:endParaRPr lang="en-US"/>
        </a:p>
      </dgm:t>
    </dgm:pt>
    <dgm:pt modelId="{597F79AF-20CB-4613-87B4-81559D75D65F}" type="pres">
      <dgm:prSet presAssocID="{CF15D7F2-D7EF-4B20-9C88-632D7F3CF97E}" presName="sibTrans" presStyleCnt="0"/>
      <dgm:spPr/>
    </dgm:pt>
    <dgm:pt modelId="{4675A4FC-6D7F-4D9F-8DFE-75EB85A1A025}" type="pres">
      <dgm:prSet presAssocID="{A2AF4176-393F-4E37-A9BE-9E9525617389}" presName="comp" presStyleCnt="0"/>
      <dgm:spPr/>
    </dgm:pt>
    <dgm:pt modelId="{7BFD06FE-4E0D-488B-9166-4ABB20121648}" type="pres">
      <dgm:prSet presAssocID="{A2AF4176-393F-4E37-A9BE-9E9525617389}" presName="rect2" presStyleLbl="node1" presStyleIdx="1" presStyleCnt="3" custScaleX="211657" custLinFactNeighborX="-24411" custLinFactNeighborY="-3169">
        <dgm:presLayoutVars>
          <dgm:bulletEnabled val="1"/>
        </dgm:presLayoutVars>
      </dgm:prSet>
      <dgm:spPr/>
      <dgm:t>
        <a:bodyPr/>
        <a:lstStyle/>
        <a:p>
          <a:endParaRPr lang="en-US"/>
        </a:p>
      </dgm:t>
    </dgm:pt>
    <dgm:pt modelId="{43201E77-CDC6-42E5-AA43-82B881FEA22C}" type="pres">
      <dgm:prSet presAssocID="{A2AF4176-393F-4E37-A9BE-9E9525617389}" presName="rect1" presStyleLbl="lnNode1" presStyleIdx="1" presStyleCnt="3" custLinFactNeighborX="60075" custLinFactNeighborY="-3169"/>
      <dgm:spPr>
        <a:blipFill>
          <a:blip xmlns:r="http://schemas.openxmlformats.org/officeDocument/2006/relationships" r:embed="rId2">
            <a:extLst>
              <a:ext uri="{28A0092B-C50C-407E-A947-70E740481C1C}">
                <a14:useLocalDpi xmlns:a14="http://schemas.microsoft.com/office/drawing/2010/main" val="0"/>
              </a:ext>
            </a:extLst>
          </a:blip>
          <a:srcRect/>
          <a:stretch>
            <a:fillRect l="-35000" r="-35000"/>
          </a:stretch>
        </a:blipFill>
        <a:ln>
          <a:noFill/>
        </a:ln>
        <a:effectLst>
          <a:outerShdw blurRad="190500" dist="228600" dir="2700000" algn="ctr">
            <a:srgbClr val="000000">
              <a:alpha val="30000"/>
            </a:srgbClr>
          </a:outerShdw>
        </a:effectLst>
        <a:sp3d prstMaterial="matte">
          <a:bevelT w="127000" h="63500"/>
        </a:sp3d>
      </dgm:spPr>
    </dgm:pt>
    <dgm:pt modelId="{70ECBF14-1FFE-4EB2-84CA-44AB521F034A}" type="pres">
      <dgm:prSet presAssocID="{E4954F3D-16B8-4741-8C26-547C571A5C55}" presName="sibTrans" presStyleCnt="0"/>
      <dgm:spPr/>
    </dgm:pt>
    <dgm:pt modelId="{F1C9503F-F227-4ED9-91D0-BC7F1FA34CD0}" type="pres">
      <dgm:prSet presAssocID="{263DA583-3CCE-4B6A-94D9-45281D5395E1}" presName="comp" presStyleCnt="0"/>
      <dgm:spPr/>
    </dgm:pt>
    <dgm:pt modelId="{0CBD07D1-E07A-4524-B652-22FBABD562AB}" type="pres">
      <dgm:prSet presAssocID="{263DA583-3CCE-4B6A-94D9-45281D5395E1}" presName="rect2" presStyleLbl="node1" presStyleIdx="2" presStyleCnt="3" custScaleX="210786" custLinFactNeighborX="21254" custLinFactNeighborY="-2366">
        <dgm:presLayoutVars>
          <dgm:bulletEnabled val="1"/>
        </dgm:presLayoutVars>
      </dgm:prSet>
      <dgm:spPr/>
      <dgm:t>
        <a:bodyPr/>
        <a:lstStyle/>
        <a:p>
          <a:endParaRPr lang="en-US"/>
        </a:p>
      </dgm:t>
    </dgm:pt>
    <dgm:pt modelId="{7AEDF31C-4022-4DCC-8228-CEB76AB01966}" type="pres">
      <dgm:prSet presAssocID="{263DA583-3CCE-4B6A-94D9-45281D5395E1}" presName="rect1" presStyleLbl="lnNode1" presStyleIdx="2" presStyleCnt="3" custLinFactNeighborX="-70571" custLinFactNeighborY="-2366"/>
      <dgm:spPr>
        <a:blipFill>
          <a:blip xmlns:r="http://schemas.openxmlformats.org/officeDocument/2006/relationships" r:embed="rId3">
            <a:extLst>
              <a:ext uri="{28A0092B-C50C-407E-A947-70E740481C1C}">
                <a14:useLocalDpi xmlns:a14="http://schemas.microsoft.com/office/drawing/2010/main" val="0"/>
              </a:ext>
            </a:extLst>
          </a:blip>
          <a:srcRect/>
          <a:stretch>
            <a:fillRect l="-26000" r="-26000"/>
          </a:stretch>
        </a:blipFill>
        <a:ln>
          <a:noFill/>
        </a:ln>
        <a:effectLst>
          <a:outerShdw blurRad="190500" dist="228600" dir="2700000" algn="ctr">
            <a:srgbClr val="000000">
              <a:alpha val="30000"/>
            </a:srgbClr>
          </a:outerShdw>
        </a:effectLst>
        <a:sp3d prstMaterial="matte">
          <a:bevelT w="127000" h="63500"/>
        </a:sp3d>
      </dgm:spPr>
    </dgm:pt>
  </dgm:ptLst>
  <dgm:cxnLst>
    <dgm:cxn modelId="{9C9225AC-88AD-4D2A-B05D-E5F4B5E587F2}" type="presOf" srcId="{A2AF4176-393F-4E37-A9BE-9E9525617389}" destId="{7BFD06FE-4E0D-488B-9166-4ABB20121648}" srcOrd="0" destOrd="0" presId="urn:microsoft.com/office/officeart/2008/layout/AlternatingPictureBlocks"/>
    <dgm:cxn modelId="{E819E48E-594F-480F-B855-DF667186ECFC}" srcId="{3C2DDC29-6A22-4E09-82D6-CCED5490391F}" destId="{326562AE-E76D-43C5-9DF9-D34E785E7DB0}" srcOrd="0" destOrd="0" parTransId="{44AD6B6B-67F7-45D7-A2E2-CA47D1171F06}" sibTransId="{CF15D7F2-D7EF-4B20-9C88-632D7F3CF97E}"/>
    <dgm:cxn modelId="{9F31CEAD-FCC5-4AC2-9277-C20B2328B50B}" type="presOf" srcId="{326562AE-E76D-43C5-9DF9-D34E785E7DB0}" destId="{0B8FB6CE-1D05-4697-BF96-C1E40C18F84A}" srcOrd="0" destOrd="0" presId="urn:microsoft.com/office/officeart/2008/layout/AlternatingPictureBlocks"/>
    <dgm:cxn modelId="{F35B9F33-E7D3-42E5-B7C7-A171171469D9}" srcId="{3C2DDC29-6A22-4E09-82D6-CCED5490391F}" destId="{263DA583-3CCE-4B6A-94D9-45281D5395E1}" srcOrd="2" destOrd="0" parTransId="{40AD05D7-AD3A-4CD7-B893-2623DD0213F6}" sibTransId="{800A5DE9-1735-4483-9673-8218B19ACB2B}"/>
    <dgm:cxn modelId="{191E1C23-3CA7-48FF-9D4A-F9F37AF48631}" type="presOf" srcId="{3C2DDC29-6A22-4E09-82D6-CCED5490391F}" destId="{ED0F90EA-AA88-4781-BA4E-1BC36B9465BA}" srcOrd="0" destOrd="0" presId="urn:microsoft.com/office/officeart/2008/layout/AlternatingPictureBlocks"/>
    <dgm:cxn modelId="{AF9FFFE0-607C-4A1B-94FE-9607A48D0BAF}" srcId="{3C2DDC29-6A22-4E09-82D6-CCED5490391F}" destId="{A2AF4176-393F-4E37-A9BE-9E9525617389}" srcOrd="1" destOrd="0" parTransId="{F3A6AA7C-C514-430E-BBFF-395D57B220CD}" sibTransId="{E4954F3D-16B8-4741-8C26-547C571A5C55}"/>
    <dgm:cxn modelId="{801D1B60-AA27-48B3-83EF-4CEC35163BE9}" type="presOf" srcId="{263DA583-3CCE-4B6A-94D9-45281D5395E1}" destId="{0CBD07D1-E07A-4524-B652-22FBABD562AB}" srcOrd="0" destOrd="0" presId="urn:microsoft.com/office/officeart/2008/layout/AlternatingPictureBlocks"/>
    <dgm:cxn modelId="{53077E97-ACC6-48EB-A6D8-FB1052BFCCC0}" type="presParOf" srcId="{ED0F90EA-AA88-4781-BA4E-1BC36B9465BA}" destId="{2500BC4B-6709-4FC3-8ACF-2A864B0FB985}" srcOrd="0" destOrd="0" presId="urn:microsoft.com/office/officeart/2008/layout/AlternatingPictureBlocks"/>
    <dgm:cxn modelId="{877721E1-AFD2-43F1-B31B-3AA4B217887E}" type="presParOf" srcId="{2500BC4B-6709-4FC3-8ACF-2A864B0FB985}" destId="{0B8FB6CE-1D05-4697-BF96-C1E40C18F84A}" srcOrd="0" destOrd="0" presId="urn:microsoft.com/office/officeart/2008/layout/AlternatingPictureBlocks"/>
    <dgm:cxn modelId="{04F8FF52-4E69-4938-B22E-2217344D3AE1}" type="presParOf" srcId="{2500BC4B-6709-4FC3-8ACF-2A864B0FB985}" destId="{E89ED002-D608-4CA0-A700-BD668DF6D6D7}" srcOrd="1" destOrd="0" presId="urn:microsoft.com/office/officeart/2008/layout/AlternatingPictureBlocks"/>
    <dgm:cxn modelId="{DA5460BB-0AD6-4AC5-8442-7A8022EBDC8B}" type="presParOf" srcId="{ED0F90EA-AA88-4781-BA4E-1BC36B9465BA}" destId="{597F79AF-20CB-4613-87B4-81559D75D65F}" srcOrd="1" destOrd="0" presId="urn:microsoft.com/office/officeart/2008/layout/AlternatingPictureBlocks"/>
    <dgm:cxn modelId="{925D4BCC-18AF-409D-921A-64B5B34BF4B1}" type="presParOf" srcId="{ED0F90EA-AA88-4781-BA4E-1BC36B9465BA}" destId="{4675A4FC-6D7F-4D9F-8DFE-75EB85A1A025}" srcOrd="2" destOrd="0" presId="urn:microsoft.com/office/officeart/2008/layout/AlternatingPictureBlocks"/>
    <dgm:cxn modelId="{F0D66921-310D-4B88-BB8C-0D8F2E0340A8}" type="presParOf" srcId="{4675A4FC-6D7F-4D9F-8DFE-75EB85A1A025}" destId="{7BFD06FE-4E0D-488B-9166-4ABB20121648}" srcOrd="0" destOrd="0" presId="urn:microsoft.com/office/officeart/2008/layout/AlternatingPictureBlocks"/>
    <dgm:cxn modelId="{DC21C8FE-4DCA-4157-9076-92F998FC9D09}" type="presParOf" srcId="{4675A4FC-6D7F-4D9F-8DFE-75EB85A1A025}" destId="{43201E77-CDC6-42E5-AA43-82B881FEA22C}" srcOrd="1" destOrd="0" presId="urn:microsoft.com/office/officeart/2008/layout/AlternatingPictureBlocks"/>
    <dgm:cxn modelId="{3B44C117-3154-4325-8357-CDE3A6E66247}" type="presParOf" srcId="{ED0F90EA-AA88-4781-BA4E-1BC36B9465BA}" destId="{70ECBF14-1FFE-4EB2-84CA-44AB521F034A}" srcOrd="3" destOrd="0" presId="urn:microsoft.com/office/officeart/2008/layout/AlternatingPictureBlocks"/>
    <dgm:cxn modelId="{CCAD6DA6-4B2A-4953-A56D-BADCAFD4869F}" type="presParOf" srcId="{ED0F90EA-AA88-4781-BA4E-1BC36B9465BA}" destId="{F1C9503F-F227-4ED9-91D0-BC7F1FA34CD0}" srcOrd="4" destOrd="0" presId="urn:microsoft.com/office/officeart/2008/layout/AlternatingPictureBlocks"/>
    <dgm:cxn modelId="{908AD86A-DDFB-4231-8D4A-1E001D2BA36A}" type="presParOf" srcId="{F1C9503F-F227-4ED9-91D0-BC7F1FA34CD0}" destId="{0CBD07D1-E07A-4524-B652-22FBABD562AB}" srcOrd="0" destOrd="0" presId="urn:microsoft.com/office/officeart/2008/layout/AlternatingPictureBlocks"/>
    <dgm:cxn modelId="{9904AD89-797B-4B88-8A83-FC4A44566D00}" type="presParOf" srcId="{F1C9503F-F227-4ED9-91D0-BC7F1FA34CD0}" destId="{7AEDF31C-4022-4DCC-8228-CEB76AB01966}" srcOrd="1" destOrd="0" presId="urn:microsoft.com/office/officeart/2008/layout/Alternat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B5AD87EF-EFEF-4E7D-8688-DD0815AA5DD6}" type="doc">
      <dgm:prSet loTypeId="urn:microsoft.com/office/officeart/2005/8/layout/radial1" loCatId="cycle" qsTypeId="urn:microsoft.com/office/officeart/2005/8/quickstyle/simple1" qsCatId="simple" csTypeId="urn:microsoft.com/office/officeart/2005/8/colors/accent1_2" csCatId="accent1" phldr="1"/>
      <dgm:spPr>
        <a:scene3d>
          <a:camera prst="orthographicFront">
            <a:rot lat="0" lon="0" rev="0"/>
          </a:camera>
          <a:lightRig rig="contrasting" dir="t">
            <a:rot lat="0" lon="0" rev="1500000"/>
          </a:lightRig>
        </a:scene3d>
      </dgm:spPr>
      <dgm:t>
        <a:bodyPr/>
        <a:lstStyle/>
        <a:p>
          <a:pPr rtl="1"/>
          <a:endParaRPr lang="ar-EG"/>
        </a:p>
      </dgm:t>
    </dgm:pt>
    <dgm:pt modelId="{13390FAA-A71C-4BA2-8B5A-AC21AE57BB91}">
      <dgm:prSet phldrT="[Text]" custT="1"/>
      <dgm:spPr>
        <a:solidFill>
          <a:schemeClr val="bg1">
            <a:lumMod val="8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800" b="1"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rPr>
            <a:t>القدوة الحسنة</a:t>
          </a:r>
          <a:endParaRPr lang="ar-EG" sz="28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F6CF660-69AE-461E-8DB1-3D993B0CE374}" type="parTrans" cxnId="{17F94EC7-1C45-4A7F-B827-EE4339E31121}">
      <dgm:prSet/>
      <dgm:spPr/>
      <dgm:t>
        <a:bodyPr/>
        <a:lstStyle/>
        <a:p>
          <a:pPr rtl="1"/>
          <a:endParaRPr lang="ar-EG"/>
        </a:p>
      </dgm:t>
    </dgm:pt>
    <dgm:pt modelId="{54CC4C25-182A-4DF0-85C4-7644DDDDF5B0}" type="sibTrans" cxnId="{17F94EC7-1C45-4A7F-B827-EE4339E31121}">
      <dgm:prSet/>
      <dgm:spPr/>
      <dgm:t>
        <a:bodyPr/>
        <a:lstStyle/>
        <a:p>
          <a:pPr rtl="1"/>
          <a:endParaRPr lang="ar-EG"/>
        </a:p>
      </dgm:t>
    </dgm:pt>
    <dgm:pt modelId="{28228ADD-5FCC-4C5C-9F65-E0C1FEC387B1}">
      <dgm:prSet phldrT="[Text]" custT="1"/>
      <dgm:spPr>
        <a:solidFill>
          <a:schemeClr val="accent3">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التواضع</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C4D4F34-8EE2-4497-BCA7-4279FF1FC659}" type="parTrans" cxnId="{36E78FED-CB8A-4D32-98BE-989D737C8AFE}">
      <dgm:prSet/>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endParaRPr lang="ar-EG"/>
        </a:p>
      </dgm:t>
    </dgm:pt>
    <dgm:pt modelId="{D2A41F2B-7D04-4D77-8D42-DB6B59715529}" type="sibTrans" cxnId="{36E78FED-CB8A-4D32-98BE-989D737C8AFE}">
      <dgm:prSet/>
      <dgm:spPr/>
      <dgm:t>
        <a:bodyPr/>
        <a:lstStyle/>
        <a:p>
          <a:pPr rtl="1"/>
          <a:endParaRPr lang="ar-EG"/>
        </a:p>
      </dgm:t>
    </dgm:pt>
    <dgm:pt modelId="{9E3F4C75-A469-4044-868F-CF975F35BE17}">
      <dgm:prSet phldrT="[Text]" custT="1"/>
      <dgm:spPr>
        <a:solidFill>
          <a:schemeClr val="accent2">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التشجيع</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58F9C78-9D9C-47B4-98DA-537509B61A4A}" type="parTrans" cxnId="{148BBA36-03C1-4EDB-9984-FF546E6E8751}">
      <dgm:prSet/>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endParaRPr lang="ar-EG"/>
        </a:p>
      </dgm:t>
    </dgm:pt>
    <dgm:pt modelId="{A1CA3B3B-8D4C-48FF-8E99-77472265110D}" type="sibTrans" cxnId="{148BBA36-03C1-4EDB-9984-FF546E6E8751}">
      <dgm:prSet/>
      <dgm:spPr/>
      <dgm:t>
        <a:bodyPr/>
        <a:lstStyle/>
        <a:p>
          <a:pPr rtl="1"/>
          <a:endParaRPr lang="ar-EG"/>
        </a:p>
      </dgm:t>
    </dgm:pt>
    <dgm:pt modelId="{72BD216E-7A7F-40CC-B94E-CDDAFD938D15}">
      <dgm:prSet phldrT="[Text]" custT="1"/>
      <dgm:spPr>
        <a:solidFill>
          <a:schemeClr val="accent1">
            <a:lumMod val="50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التعاون</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5DC26F7-7907-446C-BB31-F2A1D4A4EA78}" type="parTrans" cxnId="{BBD6AB13-7653-4581-A1AD-2CCD57C84D56}">
      <dgm:prSet/>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endParaRPr lang="ar-EG"/>
        </a:p>
      </dgm:t>
    </dgm:pt>
    <dgm:pt modelId="{9A462D30-CEE3-428B-9D0F-D21B9F42C37C}" type="sibTrans" cxnId="{BBD6AB13-7653-4581-A1AD-2CCD57C84D56}">
      <dgm:prSet/>
      <dgm:spPr/>
      <dgm:t>
        <a:bodyPr/>
        <a:lstStyle/>
        <a:p>
          <a:pPr rtl="1"/>
          <a:endParaRPr lang="ar-EG"/>
        </a:p>
      </dgm:t>
    </dgm:pt>
    <dgm:pt modelId="{FDEF86D4-B9EF-4BFB-996B-D6DDC38DCD49}">
      <dgm:prSet phldrT="[Text]" custT="1"/>
      <dgm:spPr>
        <a:solidFill>
          <a:srgbClr val="006699"/>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الشورى</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1C123DDB-12F9-4AAD-A78E-F38B6F67E6BF}" type="parTrans" cxnId="{B6EEEA55-79B0-414D-B9E2-3FE6B71050AF}">
      <dgm:prSet/>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endParaRPr lang="ar-EG"/>
        </a:p>
      </dgm:t>
    </dgm:pt>
    <dgm:pt modelId="{FDC9F601-1816-4F38-8502-A28DBE767FCA}" type="sibTrans" cxnId="{B6EEEA55-79B0-414D-B9E2-3FE6B71050AF}">
      <dgm:prSet/>
      <dgm:spPr/>
      <dgm:t>
        <a:bodyPr/>
        <a:lstStyle/>
        <a:p>
          <a:pPr rtl="1"/>
          <a:endParaRPr lang="ar-EG"/>
        </a:p>
      </dgm:t>
    </dgm:pt>
    <dgm:pt modelId="{DC61DA6A-B3F5-4A67-8320-1E56CC35DC42}">
      <dgm:prSet phldrT="[Text]" custT="1"/>
      <dgm:spPr>
        <a:solidFill>
          <a:srgbClr val="7E007E"/>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العدالة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59BDBDD-D64D-4C9E-B4C5-06625E0A443C}" type="parTrans" cxnId="{6549D9AE-3B09-4D6B-BC63-F77C02A6094A}">
      <dgm:prSet/>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endParaRPr lang="ar-EG"/>
        </a:p>
      </dgm:t>
    </dgm:pt>
    <dgm:pt modelId="{55E2F6F6-C98A-4684-9637-C48CC7BCAD74}" type="sibTrans" cxnId="{6549D9AE-3B09-4D6B-BC63-F77C02A6094A}">
      <dgm:prSet/>
      <dgm:spPr/>
      <dgm:t>
        <a:bodyPr/>
        <a:lstStyle/>
        <a:p>
          <a:pPr rtl="1"/>
          <a:endParaRPr lang="ar-EG"/>
        </a:p>
      </dgm:t>
    </dgm:pt>
    <dgm:pt modelId="{0A1EB495-5AD3-47F1-8582-88DD8E5917FA}">
      <dgm:prSet phldrT="[Text]" custT="1"/>
      <dgm:spPr>
        <a:solidFill>
          <a:schemeClr val="accent1">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المسؤولية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B6BA5F1-09EB-49F5-89EA-B793CBA0586C}" type="parTrans" cxnId="{B8155CF6-1F45-4BAA-A86D-6A6D362533F2}">
      <dgm:prSet/>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endParaRPr lang="ar-EG"/>
        </a:p>
      </dgm:t>
    </dgm:pt>
    <dgm:pt modelId="{D913A70B-308E-4983-93EC-12D169A1410E}" type="sibTrans" cxnId="{B8155CF6-1F45-4BAA-A86D-6A6D362533F2}">
      <dgm:prSet/>
      <dgm:spPr/>
      <dgm:t>
        <a:bodyPr/>
        <a:lstStyle/>
        <a:p>
          <a:pPr rtl="1"/>
          <a:endParaRPr lang="ar-EG"/>
        </a:p>
      </dgm:t>
    </dgm:pt>
    <dgm:pt modelId="{3EAE7282-1C1C-4312-8747-DAEF981193A9}">
      <dgm:prSet phldrT="[Text]" custT="1"/>
      <dgm:spPr>
        <a:solidFill>
          <a:schemeClr val="accent2">
            <a:lumMod val="7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الرحمة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A8A281D-E76E-4840-9D42-12D698661246}" type="parTrans" cxnId="{202FCC8D-CDED-4A0F-A120-43D4B8E52048}">
      <dgm:prSet/>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endParaRPr lang="ar-EG"/>
        </a:p>
      </dgm:t>
    </dgm:pt>
    <dgm:pt modelId="{B58C5953-37DE-49E0-86F3-05266E592136}" type="sibTrans" cxnId="{202FCC8D-CDED-4A0F-A120-43D4B8E52048}">
      <dgm:prSet/>
      <dgm:spPr/>
      <dgm:t>
        <a:bodyPr/>
        <a:lstStyle/>
        <a:p>
          <a:pPr rtl="1"/>
          <a:endParaRPr lang="ar-EG"/>
        </a:p>
      </dgm:t>
    </dgm:pt>
    <dgm:pt modelId="{DAC5C0CD-5F17-499B-BEAD-FFC0F83831A9}" type="pres">
      <dgm:prSet presAssocID="{B5AD87EF-EFEF-4E7D-8688-DD0815AA5DD6}" presName="cycle" presStyleCnt="0">
        <dgm:presLayoutVars>
          <dgm:chMax val="1"/>
          <dgm:dir/>
          <dgm:animLvl val="ctr"/>
          <dgm:resizeHandles val="exact"/>
        </dgm:presLayoutVars>
      </dgm:prSet>
      <dgm:spPr/>
      <dgm:t>
        <a:bodyPr/>
        <a:lstStyle/>
        <a:p>
          <a:endParaRPr lang="en-US"/>
        </a:p>
      </dgm:t>
    </dgm:pt>
    <dgm:pt modelId="{2B3B86FF-9B92-45E4-AD13-3B71E1EB4B99}" type="pres">
      <dgm:prSet presAssocID="{13390FAA-A71C-4BA2-8B5A-AC21AE57BB91}" presName="centerShape" presStyleLbl="node0" presStyleIdx="0" presStyleCnt="1" custLinFactNeighborX="2173" custLinFactNeighborY="1735"/>
      <dgm:spPr/>
      <dgm:t>
        <a:bodyPr/>
        <a:lstStyle/>
        <a:p>
          <a:endParaRPr lang="en-US"/>
        </a:p>
      </dgm:t>
    </dgm:pt>
    <dgm:pt modelId="{64948001-9664-4B53-A071-F2609F8FB1FF}" type="pres">
      <dgm:prSet presAssocID="{AC4D4F34-8EE2-4497-BCA7-4279FF1FC659}" presName="Name9" presStyleLbl="parChTrans1D2" presStyleIdx="0" presStyleCnt="7"/>
      <dgm:spPr/>
      <dgm:t>
        <a:bodyPr/>
        <a:lstStyle/>
        <a:p>
          <a:endParaRPr lang="en-US"/>
        </a:p>
      </dgm:t>
    </dgm:pt>
    <dgm:pt modelId="{48535133-F690-4747-90E6-B7ACEAF8D718}" type="pres">
      <dgm:prSet presAssocID="{AC4D4F34-8EE2-4497-BCA7-4279FF1FC659}" presName="connTx" presStyleLbl="parChTrans1D2" presStyleIdx="0" presStyleCnt="7"/>
      <dgm:spPr/>
      <dgm:t>
        <a:bodyPr/>
        <a:lstStyle/>
        <a:p>
          <a:endParaRPr lang="en-US"/>
        </a:p>
      </dgm:t>
    </dgm:pt>
    <dgm:pt modelId="{6052E2B6-5F2A-496F-B680-148262FE0B77}" type="pres">
      <dgm:prSet presAssocID="{28228ADD-5FCC-4C5C-9F65-E0C1FEC387B1}" presName="node" presStyleLbl="node1" presStyleIdx="0" presStyleCnt="7" custRadScaleRad="96629" custRadScaleInc="10023">
        <dgm:presLayoutVars>
          <dgm:bulletEnabled val="1"/>
        </dgm:presLayoutVars>
      </dgm:prSet>
      <dgm:spPr/>
      <dgm:t>
        <a:bodyPr/>
        <a:lstStyle/>
        <a:p>
          <a:endParaRPr lang="en-US"/>
        </a:p>
      </dgm:t>
    </dgm:pt>
    <dgm:pt modelId="{58ADFEE3-E07F-4B48-A8F5-DF71783E82D6}" type="pres">
      <dgm:prSet presAssocID="{C58F9C78-9D9C-47B4-98DA-537509B61A4A}" presName="Name9" presStyleLbl="parChTrans1D2" presStyleIdx="1" presStyleCnt="7"/>
      <dgm:spPr/>
      <dgm:t>
        <a:bodyPr/>
        <a:lstStyle/>
        <a:p>
          <a:endParaRPr lang="en-US"/>
        </a:p>
      </dgm:t>
    </dgm:pt>
    <dgm:pt modelId="{AA85C1B9-87C8-400B-BC9A-DA4ED6615C9A}" type="pres">
      <dgm:prSet presAssocID="{C58F9C78-9D9C-47B4-98DA-537509B61A4A}" presName="connTx" presStyleLbl="parChTrans1D2" presStyleIdx="1" presStyleCnt="7"/>
      <dgm:spPr/>
      <dgm:t>
        <a:bodyPr/>
        <a:lstStyle/>
        <a:p>
          <a:endParaRPr lang="en-US"/>
        </a:p>
      </dgm:t>
    </dgm:pt>
    <dgm:pt modelId="{4A19BC4A-2766-4F34-BEC5-DFB305E2C901}" type="pres">
      <dgm:prSet presAssocID="{9E3F4C75-A469-4044-868F-CF975F35BE17}" presName="node" presStyleLbl="node1" presStyleIdx="1" presStyleCnt="7">
        <dgm:presLayoutVars>
          <dgm:bulletEnabled val="1"/>
        </dgm:presLayoutVars>
      </dgm:prSet>
      <dgm:spPr/>
      <dgm:t>
        <a:bodyPr/>
        <a:lstStyle/>
        <a:p>
          <a:endParaRPr lang="en-US"/>
        </a:p>
      </dgm:t>
    </dgm:pt>
    <dgm:pt modelId="{07B7EDCD-D5F3-4531-92DF-767658D53827}" type="pres">
      <dgm:prSet presAssocID="{85DC26F7-7907-446C-BB31-F2A1D4A4EA78}" presName="Name9" presStyleLbl="parChTrans1D2" presStyleIdx="2" presStyleCnt="7"/>
      <dgm:spPr/>
      <dgm:t>
        <a:bodyPr/>
        <a:lstStyle/>
        <a:p>
          <a:endParaRPr lang="en-US"/>
        </a:p>
      </dgm:t>
    </dgm:pt>
    <dgm:pt modelId="{B294049A-CAA2-479D-A91F-D1F8C003AD1D}" type="pres">
      <dgm:prSet presAssocID="{85DC26F7-7907-446C-BB31-F2A1D4A4EA78}" presName="connTx" presStyleLbl="parChTrans1D2" presStyleIdx="2" presStyleCnt="7"/>
      <dgm:spPr/>
      <dgm:t>
        <a:bodyPr/>
        <a:lstStyle/>
        <a:p>
          <a:endParaRPr lang="en-US"/>
        </a:p>
      </dgm:t>
    </dgm:pt>
    <dgm:pt modelId="{9C0404B2-7B2B-44E5-83D4-F529070C0C8A}" type="pres">
      <dgm:prSet presAssocID="{72BD216E-7A7F-40CC-B94E-CDDAFD938D15}" presName="node" presStyleLbl="node1" presStyleIdx="2" presStyleCnt="7">
        <dgm:presLayoutVars>
          <dgm:bulletEnabled val="1"/>
        </dgm:presLayoutVars>
      </dgm:prSet>
      <dgm:spPr/>
      <dgm:t>
        <a:bodyPr/>
        <a:lstStyle/>
        <a:p>
          <a:endParaRPr lang="en-US"/>
        </a:p>
      </dgm:t>
    </dgm:pt>
    <dgm:pt modelId="{A6CD9C8D-8F53-4A3B-9267-ED92D31725B7}" type="pres">
      <dgm:prSet presAssocID="{1C123DDB-12F9-4AAD-A78E-F38B6F67E6BF}" presName="Name9" presStyleLbl="parChTrans1D2" presStyleIdx="3" presStyleCnt="7"/>
      <dgm:spPr/>
      <dgm:t>
        <a:bodyPr/>
        <a:lstStyle/>
        <a:p>
          <a:endParaRPr lang="en-US"/>
        </a:p>
      </dgm:t>
    </dgm:pt>
    <dgm:pt modelId="{9044BACA-F6CB-43A9-84DA-75C9EBD0BA98}" type="pres">
      <dgm:prSet presAssocID="{1C123DDB-12F9-4AAD-A78E-F38B6F67E6BF}" presName="connTx" presStyleLbl="parChTrans1D2" presStyleIdx="3" presStyleCnt="7"/>
      <dgm:spPr/>
      <dgm:t>
        <a:bodyPr/>
        <a:lstStyle/>
        <a:p>
          <a:endParaRPr lang="en-US"/>
        </a:p>
      </dgm:t>
    </dgm:pt>
    <dgm:pt modelId="{48E390D7-E939-43E8-AC1E-4658F972654F}" type="pres">
      <dgm:prSet presAssocID="{FDEF86D4-B9EF-4BFB-996B-D6DDC38DCD49}" presName="node" presStyleLbl="node1" presStyleIdx="3" presStyleCnt="7">
        <dgm:presLayoutVars>
          <dgm:bulletEnabled val="1"/>
        </dgm:presLayoutVars>
      </dgm:prSet>
      <dgm:spPr/>
      <dgm:t>
        <a:bodyPr/>
        <a:lstStyle/>
        <a:p>
          <a:endParaRPr lang="en-US"/>
        </a:p>
      </dgm:t>
    </dgm:pt>
    <dgm:pt modelId="{DC5AF946-1B82-4EB5-8E28-6461EB74A29B}" type="pres">
      <dgm:prSet presAssocID="{059BDBDD-D64D-4C9E-B4C5-06625E0A443C}" presName="Name9" presStyleLbl="parChTrans1D2" presStyleIdx="4" presStyleCnt="7"/>
      <dgm:spPr/>
      <dgm:t>
        <a:bodyPr/>
        <a:lstStyle/>
        <a:p>
          <a:endParaRPr lang="en-US"/>
        </a:p>
      </dgm:t>
    </dgm:pt>
    <dgm:pt modelId="{EB5EA272-D3C9-498E-A8CF-C6686BA9B8C0}" type="pres">
      <dgm:prSet presAssocID="{059BDBDD-D64D-4C9E-B4C5-06625E0A443C}" presName="connTx" presStyleLbl="parChTrans1D2" presStyleIdx="4" presStyleCnt="7"/>
      <dgm:spPr/>
      <dgm:t>
        <a:bodyPr/>
        <a:lstStyle/>
        <a:p>
          <a:endParaRPr lang="en-US"/>
        </a:p>
      </dgm:t>
    </dgm:pt>
    <dgm:pt modelId="{ED694F63-0B0F-4A5A-8603-1CDE5F68F48C}" type="pres">
      <dgm:prSet presAssocID="{DC61DA6A-B3F5-4A67-8320-1E56CC35DC42}" presName="node" presStyleLbl="node1" presStyleIdx="4" presStyleCnt="7" custRadScaleRad="101385" custRadScaleInc="-11917">
        <dgm:presLayoutVars>
          <dgm:bulletEnabled val="1"/>
        </dgm:presLayoutVars>
      </dgm:prSet>
      <dgm:spPr/>
      <dgm:t>
        <a:bodyPr/>
        <a:lstStyle/>
        <a:p>
          <a:endParaRPr lang="en-US"/>
        </a:p>
      </dgm:t>
    </dgm:pt>
    <dgm:pt modelId="{C3485E72-38F3-4E8B-A02B-4715B57C5808}" type="pres">
      <dgm:prSet presAssocID="{5B6BA5F1-09EB-49F5-89EA-B793CBA0586C}" presName="Name9" presStyleLbl="parChTrans1D2" presStyleIdx="5" presStyleCnt="7"/>
      <dgm:spPr/>
      <dgm:t>
        <a:bodyPr/>
        <a:lstStyle/>
        <a:p>
          <a:endParaRPr lang="en-US"/>
        </a:p>
      </dgm:t>
    </dgm:pt>
    <dgm:pt modelId="{0CBE4462-D418-4AA8-8277-11077FC249FF}" type="pres">
      <dgm:prSet presAssocID="{5B6BA5F1-09EB-49F5-89EA-B793CBA0586C}" presName="connTx" presStyleLbl="parChTrans1D2" presStyleIdx="5" presStyleCnt="7"/>
      <dgm:spPr/>
      <dgm:t>
        <a:bodyPr/>
        <a:lstStyle/>
        <a:p>
          <a:endParaRPr lang="en-US"/>
        </a:p>
      </dgm:t>
    </dgm:pt>
    <dgm:pt modelId="{97AB7EC4-7063-4069-876B-7DDF16B73BF9}" type="pres">
      <dgm:prSet presAssocID="{0A1EB495-5AD3-47F1-8582-88DD8E5917FA}" presName="node" presStyleLbl="node1" presStyleIdx="5" presStyleCnt="7">
        <dgm:presLayoutVars>
          <dgm:bulletEnabled val="1"/>
        </dgm:presLayoutVars>
      </dgm:prSet>
      <dgm:spPr/>
      <dgm:t>
        <a:bodyPr/>
        <a:lstStyle/>
        <a:p>
          <a:endParaRPr lang="en-US"/>
        </a:p>
      </dgm:t>
    </dgm:pt>
    <dgm:pt modelId="{61219DB3-D05B-4216-91FB-0B9F4E8C98CF}" type="pres">
      <dgm:prSet presAssocID="{7A8A281D-E76E-4840-9D42-12D698661246}" presName="Name9" presStyleLbl="parChTrans1D2" presStyleIdx="6" presStyleCnt="7"/>
      <dgm:spPr/>
      <dgm:t>
        <a:bodyPr/>
        <a:lstStyle/>
        <a:p>
          <a:endParaRPr lang="en-US"/>
        </a:p>
      </dgm:t>
    </dgm:pt>
    <dgm:pt modelId="{E6177F87-BA0E-4A37-8235-C325424657BD}" type="pres">
      <dgm:prSet presAssocID="{7A8A281D-E76E-4840-9D42-12D698661246}" presName="connTx" presStyleLbl="parChTrans1D2" presStyleIdx="6" presStyleCnt="7"/>
      <dgm:spPr/>
      <dgm:t>
        <a:bodyPr/>
        <a:lstStyle/>
        <a:p>
          <a:endParaRPr lang="en-US"/>
        </a:p>
      </dgm:t>
    </dgm:pt>
    <dgm:pt modelId="{7E80180D-EDC4-4F8E-8908-C61E38AFF7AA}" type="pres">
      <dgm:prSet presAssocID="{3EAE7282-1C1C-4312-8747-DAEF981193A9}" presName="node" presStyleLbl="node1" presStyleIdx="6" presStyleCnt="7">
        <dgm:presLayoutVars>
          <dgm:bulletEnabled val="1"/>
        </dgm:presLayoutVars>
      </dgm:prSet>
      <dgm:spPr/>
      <dgm:t>
        <a:bodyPr/>
        <a:lstStyle/>
        <a:p>
          <a:endParaRPr lang="en-US"/>
        </a:p>
      </dgm:t>
    </dgm:pt>
  </dgm:ptLst>
  <dgm:cxnLst>
    <dgm:cxn modelId="{438AD217-7AF2-462B-B3AA-65B27B94E9F5}" type="presOf" srcId="{7A8A281D-E76E-4840-9D42-12D698661246}" destId="{61219DB3-D05B-4216-91FB-0B9F4E8C98CF}" srcOrd="0" destOrd="0" presId="urn:microsoft.com/office/officeart/2005/8/layout/radial1"/>
    <dgm:cxn modelId="{D8BF3E8F-7924-410F-8F01-EC92F6B06476}" type="presOf" srcId="{1C123DDB-12F9-4AAD-A78E-F38B6F67E6BF}" destId="{9044BACA-F6CB-43A9-84DA-75C9EBD0BA98}" srcOrd="1" destOrd="0" presId="urn:microsoft.com/office/officeart/2005/8/layout/radial1"/>
    <dgm:cxn modelId="{DE76E3EA-97E0-4495-A21C-9F27DBF79C62}" type="presOf" srcId="{0A1EB495-5AD3-47F1-8582-88DD8E5917FA}" destId="{97AB7EC4-7063-4069-876B-7DDF16B73BF9}" srcOrd="0" destOrd="0" presId="urn:microsoft.com/office/officeart/2005/8/layout/radial1"/>
    <dgm:cxn modelId="{F337B4EA-52A8-4E91-A853-49044D8ABDA6}" type="presOf" srcId="{059BDBDD-D64D-4C9E-B4C5-06625E0A443C}" destId="{EB5EA272-D3C9-498E-A8CF-C6686BA9B8C0}" srcOrd="1" destOrd="0" presId="urn:microsoft.com/office/officeart/2005/8/layout/radial1"/>
    <dgm:cxn modelId="{FF9C1DC2-BA79-4ECB-B488-368EE91433FD}" type="presOf" srcId="{AC4D4F34-8EE2-4497-BCA7-4279FF1FC659}" destId="{48535133-F690-4747-90E6-B7ACEAF8D718}" srcOrd="1" destOrd="0" presId="urn:microsoft.com/office/officeart/2005/8/layout/radial1"/>
    <dgm:cxn modelId="{BFE294D6-A184-4024-9A6C-385F6D2C956E}" type="presOf" srcId="{1C123DDB-12F9-4AAD-A78E-F38B6F67E6BF}" destId="{A6CD9C8D-8F53-4A3B-9267-ED92D31725B7}" srcOrd="0" destOrd="0" presId="urn:microsoft.com/office/officeart/2005/8/layout/radial1"/>
    <dgm:cxn modelId="{C0EDEF2D-AAA9-49A8-AB36-782E915B2B68}" type="presOf" srcId="{059BDBDD-D64D-4C9E-B4C5-06625E0A443C}" destId="{DC5AF946-1B82-4EB5-8E28-6461EB74A29B}" srcOrd="0" destOrd="0" presId="urn:microsoft.com/office/officeart/2005/8/layout/radial1"/>
    <dgm:cxn modelId="{8D21FF12-7B6A-4629-9F8E-141B7C596E43}" type="presOf" srcId="{3EAE7282-1C1C-4312-8747-DAEF981193A9}" destId="{7E80180D-EDC4-4F8E-8908-C61E38AFF7AA}" srcOrd="0" destOrd="0" presId="urn:microsoft.com/office/officeart/2005/8/layout/radial1"/>
    <dgm:cxn modelId="{7A7CDF5D-7944-487A-99FE-B2A38372FC7A}" type="presOf" srcId="{9E3F4C75-A469-4044-868F-CF975F35BE17}" destId="{4A19BC4A-2766-4F34-BEC5-DFB305E2C901}" srcOrd="0" destOrd="0" presId="urn:microsoft.com/office/officeart/2005/8/layout/radial1"/>
    <dgm:cxn modelId="{17F94EC7-1C45-4A7F-B827-EE4339E31121}" srcId="{B5AD87EF-EFEF-4E7D-8688-DD0815AA5DD6}" destId="{13390FAA-A71C-4BA2-8B5A-AC21AE57BB91}" srcOrd="0" destOrd="0" parTransId="{6F6CF660-69AE-461E-8DB1-3D993B0CE374}" sibTransId="{54CC4C25-182A-4DF0-85C4-7644DDDDF5B0}"/>
    <dgm:cxn modelId="{4F7D592E-CBB4-4C41-BB3F-E738F494DC94}" type="presOf" srcId="{5B6BA5F1-09EB-49F5-89EA-B793CBA0586C}" destId="{C3485E72-38F3-4E8B-A02B-4715B57C5808}" srcOrd="0" destOrd="0" presId="urn:microsoft.com/office/officeart/2005/8/layout/radial1"/>
    <dgm:cxn modelId="{B8155CF6-1F45-4BAA-A86D-6A6D362533F2}" srcId="{13390FAA-A71C-4BA2-8B5A-AC21AE57BB91}" destId="{0A1EB495-5AD3-47F1-8582-88DD8E5917FA}" srcOrd="5" destOrd="0" parTransId="{5B6BA5F1-09EB-49F5-89EA-B793CBA0586C}" sibTransId="{D913A70B-308E-4983-93EC-12D169A1410E}"/>
    <dgm:cxn modelId="{BFE742BB-6341-4B11-8EDC-A5FCDFA668F1}" type="presOf" srcId="{85DC26F7-7907-446C-BB31-F2A1D4A4EA78}" destId="{B294049A-CAA2-479D-A91F-D1F8C003AD1D}" srcOrd="1" destOrd="0" presId="urn:microsoft.com/office/officeart/2005/8/layout/radial1"/>
    <dgm:cxn modelId="{94FF1AD3-F849-4971-A285-0236AC8C0194}" type="presOf" srcId="{DC61DA6A-B3F5-4A67-8320-1E56CC35DC42}" destId="{ED694F63-0B0F-4A5A-8603-1CDE5F68F48C}" srcOrd="0" destOrd="0" presId="urn:microsoft.com/office/officeart/2005/8/layout/radial1"/>
    <dgm:cxn modelId="{FAA72E16-A5D8-4B1C-B7E4-6D41FD30341C}" type="presOf" srcId="{C58F9C78-9D9C-47B4-98DA-537509B61A4A}" destId="{AA85C1B9-87C8-400B-BC9A-DA4ED6615C9A}" srcOrd="1" destOrd="0" presId="urn:microsoft.com/office/officeart/2005/8/layout/radial1"/>
    <dgm:cxn modelId="{6549D9AE-3B09-4D6B-BC63-F77C02A6094A}" srcId="{13390FAA-A71C-4BA2-8B5A-AC21AE57BB91}" destId="{DC61DA6A-B3F5-4A67-8320-1E56CC35DC42}" srcOrd="4" destOrd="0" parTransId="{059BDBDD-D64D-4C9E-B4C5-06625E0A443C}" sibTransId="{55E2F6F6-C98A-4684-9637-C48CC7BCAD74}"/>
    <dgm:cxn modelId="{5F63C25A-1913-47C8-89E7-BF84FF756FCA}" type="presOf" srcId="{C58F9C78-9D9C-47B4-98DA-537509B61A4A}" destId="{58ADFEE3-E07F-4B48-A8F5-DF71783E82D6}" srcOrd="0" destOrd="0" presId="urn:microsoft.com/office/officeart/2005/8/layout/radial1"/>
    <dgm:cxn modelId="{27FDF459-D6F4-4518-952C-54F5B5C75588}" type="presOf" srcId="{13390FAA-A71C-4BA2-8B5A-AC21AE57BB91}" destId="{2B3B86FF-9B92-45E4-AD13-3B71E1EB4B99}" srcOrd="0" destOrd="0" presId="urn:microsoft.com/office/officeart/2005/8/layout/radial1"/>
    <dgm:cxn modelId="{148BBA36-03C1-4EDB-9984-FF546E6E8751}" srcId="{13390FAA-A71C-4BA2-8B5A-AC21AE57BB91}" destId="{9E3F4C75-A469-4044-868F-CF975F35BE17}" srcOrd="1" destOrd="0" parTransId="{C58F9C78-9D9C-47B4-98DA-537509B61A4A}" sibTransId="{A1CA3B3B-8D4C-48FF-8E99-77472265110D}"/>
    <dgm:cxn modelId="{BBD6AB13-7653-4581-A1AD-2CCD57C84D56}" srcId="{13390FAA-A71C-4BA2-8B5A-AC21AE57BB91}" destId="{72BD216E-7A7F-40CC-B94E-CDDAFD938D15}" srcOrd="2" destOrd="0" parTransId="{85DC26F7-7907-446C-BB31-F2A1D4A4EA78}" sibTransId="{9A462D30-CEE3-428B-9D0F-D21B9F42C37C}"/>
    <dgm:cxn modelId="{9DA6E1DD-4286-4F1F-B9F4-0EFD86DFDD16}" type="presOf" srcId="{85DC26F7-7907-446C-BB31-F2A1D4A4EA78}" destId="{07B7EDCD-D5F3-4531-92DF-767658D53827}" srcOrd="0" destOrd="0" presId="urn:microsoft.com/office/officeart/2005/8/layout/radial1"/>
    <dgm:cxn modelId="{B6EEEA55-79B0-414D-B9E2-3FE6B71050AF}" srcId="{13390FAA-A71C-4BA2-8B5A-AC21AE57BB91}" destId="{FDEF86D4-B9EF-4BFB-996B-D6DDC38DCD49}" srcOrd="3" destOrd="0" parTransId="{1C123DDB-12F9-4AAD-A78E-F38B6F67E6BF}" sibTransId="{FDC9F601-1816-4F38-8502-A28DBE767FCA}"/>
    <dgm:cxn modelId="{202FCC8D-CDED-4A0F-A120-43D4B8E52048}" srcId="{13390FAA-A71C-4BA2-8B5A-AC21AE57BB91}" destId="{3EAE7282-1C1C-4312-8747-DAEF981193A9}" srcOrd="6" destOrd="0" parTransId="{7A8A281D-E76E-4840-9D42-12D698661246}" sibTransId="{B58C5953-37DE-49E0-86F3-05266E592136}"/>
    <dgm:cxn modelId="{C3C7856B-A469-429B-B588-84CE605E565D}" type="presOf" srcId="{28228ADD-5FCC-4C5C-9F65-E0C1FEC387B1}" destId="{6052E2B6-5F2A-496F-B680-148262FE0B77}" srcOrd="0" destOrd="0" presId="urn:microsoft.com/office/officeart/2005/8/layout/radial1"/>
    <dgm:cxn modelId="{1563D068-D240-451C-932E-044A62611170}" type="presOf" srcId="{FDEF86D4-B9EF-4BFB-996B-D6DDC38DCD49}" destId="{48E390D7-E939-43E8-AC1E-4658F972654F}" srcOrd="0" destOrd="0" presId="urn:microsoft.com/office/officeart/2005/8/layout/radial1"/>
    <dgm:cxn modelId="{614A88D9-05BD-432E-A9F4-8DCDD19D326F}" type="presOf" srcId="{AC4D4F34-8EE2-4497-BCA7-4279FF1FC659}" destId="{64948001-9664-4B53-A071-F2609F8FB1FF}" srcOrd="0" destOrd="0" presId="urn:microsoft.com/office/officeart/2005/8/layout/radial1"/>
    <dgm:cxn modelId="{36E78FED-CB8A-4D32-98BE-989D737C8AFE}" srcId="{13390FAA-A71C-4BA2-8B5A-AC21AE57BB91}" destId="{28228ADD-5FCC-4C5C-9F65-E0C1FEC387B1}" srcOrd="0" destOrd="0" parTransId="{AC4D4F34-8EE2-4497-BCA7-4279FF1FC659}" sibTransId="{D2A41F2B-7D04-4D77-8D42-DB6B59715529}"/>
    <dgm:cxn modelId="{184BCD3F-7BED-4D0B-90F5-90468CB83A84}" type="presOf" srcId="{B5AD87EF-EFEF-4E7D-8688-DD0815AA5DD6}" destId="{DAC5C0CD-5F17-499B-BEAD-FFC0F83831A9}" srcOrd="0" destOrd="0" presId="urn:microsoft.com/office/officeart/2005/8/layout/radial1"/>
    <dgm:cxn modelId="{184BABFB-32DD-4CAF-9DB7-87BA6D2890E7}" type="presOf" srcId="{5B6BA5F1-09EB-49F5-89EA-B793CBA0586C}" destId="{0CBE4462-D418-4AA8-8277-11077FC249FF}" srcOrd="1" destOrd="0" presId="urn:microsoft.com/office/officeart/2005/8/layout/radial1"/>
    <dgm:cxn modelId="{123678E8-9026-418A-AF74-68126C3C4E07}" type="presOf" srcId="{72BD216E-7A7F-40CC-B94E-CDDAFD938D15}" destId="{9C0404B2-7B2B-44E5-83D4-F529070C0C8A}" srcOrd="0" destOrd="0" presId="urn:microsoft.com/office/officeart/2005/8/layout/radial1"/>
    <dgm:cxn modelId="{13700107-77BD-464E-BD55-C01F23637656}" type="presOf" srcId="{7A8A281D-E76E-4840-9D42-12D698661246}" destId="{E6177F87-BA0E-4A37-8235-C325424657BD}" srcOrd="1" destOrd="0" presId="urn:microsoft.com/office/officeart/2005/8/layout/radial1"/>
    <dgm:cxn modelId="{B9416109-1D33-4D74-B322-E136F57FF020}" type="presParOf" srcId="{DAC5C0CD-5F17-499B-BEAD-FFC0F83831A9}" destId="{2B3B86FF-9B92-45E4-AD13-3B71E1EB4B99}" srcOrd="0" destOrd="0" presId="urn:microsoft.com/office/officeart/2005/8/layout/radial1"/>
    <dgm:cxn modelId="{B404C5D2-D5C8-4BDD-8EAC-E466724AD707}" type="presParOf" srcId="{DAC5C0CD-5F17-499B-BEAD-FFC0F83831A9}" destId="{64948001-9664-4B53-A071-F2609F8FB1FF}" srcOrd="1" destOrd="0" presId="urn:microsoft.com/office/officeart/2005/8/layout/radial1"/>
    <dgm:cxn modelId="{E7C2ACB7-197F-4671-8205-09D53D5202AE}" type="presParOf" srcId="{64948001-9664-4B53-A071-F2609F8FB1FF}" destId="{48535133-F690-4747-90E6-B7ACEAF8D718}" srcOrd="0" destOrd="0" presId="urn:microsoft.com/office/officeart/2005/8/layout/radial1"/>
    <dgm:cxn modelId="{7B8A1797-17D5-4DEC-9286-F5BC4C74A9E6}" type="presParOf" srcId="{DAC5C0CD-5F17-499B-BEAD-FFC0F83831A9}" destId="{6052E2B6-5F2A-496F-B680-148262FE0B77}" srcOrd="2" destOrd="0" presId="urn:microsoft.com/office/officeart/2005/8/layout/radial1"/>
    <dgm:cxn modelId="{0416587C-3F99-40A7-B348-C98EB8B9C0EC}" type="presParOf" srcId="{DAC5C0CD-5F17-499B-BEAD-FFC0F83831A9}" destId="{58ADFEE3-E07F-4B48-A8F5-DF71783E82D6}" srcOrd="3" destOrd="0" presId="urn:microsoft.com/office/officeart/2005/8/layout/radial1"/>
    <dgm:cxn modelId="{93832756-E364-492C-9361-92748F9C74D9}" type="presParOf" srcId="{58ADFEE3-E07F-4B48-A8F5-DF71783E82D6}" destId="{AA85C1B9-87C8-400B-BC9A-DA4ED6615C9A}" srcOrd="0" destOrd="0" presId="urn:microsoft.com/office/officeart/2005/8/layout/radial1"/>
    <dgm:cxn modelId="{49478A7D-0F16-4CFF-B6C9-5FFBA02004A2}" type="presParOf" srcId="{DAC5C0CD-5F17-499B-BEAD-FFC0F83831A9}" destId="{4A19BC4A-2766-4F34-BEC5-DFB305E2C901}" srcOrd="4" destOrd="0" presId="urn:microsoft.com/office/officeart/2005/8/layout/radial1"/>
    <dgm:cxn modelId="{D87580C1-A439-44C1-99D6-154F17CFDF15}" type="presParOf" srcId="{DAC5C0CD-5F17-499B-BEAD-FFC0F83831A9}" destId="{07B7EDCD-D5F3-4531-92DF-767658D53827}" srcOrd="5" destOrd="0" presId="urn:microsoft.com/office/officeart/2005/8/layout/radial1"/>
    <dgm:cxn modelId="{E9359629-38AA-4AD8-A4F9-7CA394EEEF7E}" type="presParOf" srcId="{07B7EDCD-D5F3-4531-92DF-767658D53827}" destId="{B294049A-CAA2-479D-A91F-D1F8C003AD1D}" srcOrd="0" destOrd="0" presId="urn:microsoft.com/office/officeart/2005/8/layout/radial1"/>
    <dgm:cxn modelId="{8DF497CB-9505-448E-8BA0-7B3D4C8FD01C}" type="presParOf" srcId="{DAC5C0CD-5F17-499B-BEAD-FFC0F83831A9}" destId="{9C0404B2-7B2B-44E5-83D4-F529070C0C8A}" srcOrd="6" destOrd="0" presId="urn:microsoft.com/office/officeart/2005/8/layout/radial1"/>
    <dgm:cxn modelId="{F5B74870-5191-4B16-B738-ED5D78FFF269}" type="presParOf" srcId="{DAC5C0CD-5F17-499B-BEAD-FFC0F83831A9}" destId="{A6CD9C8D-8F53-4A3B-9267-ED92D31725B7}" srcOrd="7" destOrd="0" presId="urn:microsoft.com/office/officeart/2005/8/layout/radial1"/>
    <dgm:cxn modelId="{6E5F24A3-1091-4846-86E4-06E67E84F108}" type="presParOf" srcId="{A6CD9C8D-8F53-4A3B-9267-ED92D31725B7}" destId="{9044BACA-F6CB-43A9-84DA-75C9EBD0BA98}" srcOrd="0" destOrd="0" presId="urn:microsoft.com/office/officeart/2005/8/layout/radial1"/>
    <dgm:cxn modelId="{549BF48C-FC53-45B4-A095-9A0C8E7D33DD}" type="presParOf" srcId="{DAC5C0CD-5F17-499B-BEAD-FFC0F83831A9}" destId="{48E390D7-E939-43E8-AC1E-4658F972654F}" srcOrd="8" destOrd="0" presId="urn:microsoft.com/office/officeart/2005/8/layout/radial1"/>
    <dgm:cxn modelId="{354BD099-5CEB-40A5-9DD6-BF66FF7945DF}" type="presParOf" srcId="{DAC5C0CD-5F17-499B-BEAD-FFC0F83831A9}" destId="{DC5AF946-1B82-4EB5-8E28-6461EB74A29B}" srcOrd="9" destOrd="0" presId="urn:microsoft.com/office/officeart/2005/8/layout/radial1"/>
    <dgm:cxn modelId="{BA916623-0B7E-4005-8482-27A1820319CB}" type="presParOf" srcId="{DC5AF946-1B82-4EB5-8E28-6461EB74A29B}" destId="{EB5EA272-D3C9-498E-A8CF-C6686BA9B8C0}" srcOrd="0" destOrd="0" presId="urn:microsoft.com/office/officeart/2005/8/layout/radial1"/>
    <dgm:cxn modelId="{F185A32A-9DE6-433E-ADB4-5AFD147EC88F}" type="presParOf" srcId="{DAC5C0CD-5F17-499B-BEAD-FFC0F83831A9}" destId="{ED694F63-0B0F-4A5A-8603-1CDE5F68F48C}" srcOrd="10" destOrd="0" presId="urn:microsoft.com/office/officeart/2005/8/layout/radial1"/>
    <dgm:cxn modelId="{52DD9D60-B6D8-406D-B1F1-59BE64E2B7BD}" type="presParOf" srcId="{DAC5C0CD-5F17-499B-BEAD-FFC0F83831A9}" destId="{C3485E72-38F3-4E8B-A02B-4715B57C5808}" srcOrd="11" destOrd="0" presId="urn:microsoft.com/office/officeart/2005/8/layout/radial1"/>
    <dgm:cxn modelId="{46D68B50-43DC-4BD6-BF52-D4CB370EDB6C}" type="presParOf" srcId="{C3485E72-38F3-4E8B-A02B-4715B57C5808}" destId="{0CBE4462-D418-4AA8-8277-11077FC249FF}" srcOrd="0" destOrd="0" presId="urn:microsoft.com/office/officeart/2005/8/layout/radial1"/>
    <dgm:cxn modelId="{8E6C5B6D-AED1-4E78-8C0B-AF3EFB09B3A9}" type="presParOf" srcId="{DAC5C0CD-5F17-499B-BEAD-FFC0F83831A9}" destId="{97AB7EC4-7063-4069-876B-7DDF16B73BF9}" srcOrd="12" destOrd="0" presId="urn:microsoft.com/office/officeart/2005/8/layout/radial1"/>
    <dgm:cxn modelId="{64DDC004-7C2E-449D-886B-35E0D2623A4F}" type="presParOf" srcId="{DAC5C0CD-5F17-499B-BEAD-FFC0F83831A9}" destId="{61219DB3-D05B-4216-91FB-0B9F4E8C98CF}" srcOrd="13" destOrd="0" presId="urn:microsoft.com/office/officeart/2005/8/layout/radial1"/>
    <dgm:cxn modelId="{821B1CC9-12EC-4DA3-8745-76052E02B2E3}" type="presParOf" srcId="{61219DB3-D05B-4216-91FB-0B9F4E8C98CF}" destId="{E6177F87-BA0E-4A37-8235-C325424657BD}" srcOrd="0" destOrd="0" presId="urn:microsoft.com/office/officeart/2005/8/layout/radial1"/>
    <dgm:cxn modelId="{DDE12ECD-7C03-454E-882C-3FFDD814D36B}" type="presParOf" srcId="{DAC5C0CD-5F17-499B-BEAD-FFC0F83831A9}" destId="{7E80180D-EDC4-4F8E-8908-C61E38AFF7AA}" srcOrd="14" destOrd="0" presId="urn:microsoft.com/office/officeart/2005/8/layout/radial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6A8AF1C3-6730-4B37-9E24-3DDD17E15590}" type="doc">
      <dgm:prSet loTypeId="urn:microsoft.com/office/officeart/2008/layout/VerticalAccentList" loCatId="list" qsTypeId="urn:microsoft.com/office/officeart/2005/8/quickstyle/simple1" qsCatId="simple" csTypeId="urn:microsoft.com/office/officeart/2005/8/colors/colorful3" csCatId="colorful" phldr="1"/>
      <dgm:spPr>
        <a:scene3d>
          <a:camera prst="orthographicFront">
            <a:rot lat="0" lon="0" rev="0"/>
          </a:camera>
          <a:lightRig rig="contrasting" dir="t">
            <a:rot lat="0" lon="0" rev="1500000"/>
          </a:lightRig>
        </a:scene3d>
      </dgm:spPr>
      <dgm:t>
        <a:bodyPr/>
        <a:lstStyle/>
        <a:p>
          <a:pPr rtl="1"/>
          <a:endParaRPr lang="ar-EG"/>
        </a:p>
      </dgm:t>
    </dgm:pt>
    <dgm:pt modelId="{57E2D5B6-55A5-4A23-853C-931B10C54526}">
      <dgm:prSet phldrT="[Text]" custT="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400" b="1" dirty="0">
              <a:effectLst>
                <a:outerShdw blurRad="38100" dist="38100" dir="2700000" algn="tl">
                  <a:srgbClr val="000000">
                    <a:alpha val="43137"/>
                  </a:srgbClr>
                </a:outerShdw>
              </a:effectLst>
              <a:latin typeface="Traditional Arabic" pitchFamily="18" charset="-78"/>
              <a:cs typeface="Traditional Arabic" pitchFamily="18" charset="-78"/>
            </a:rPr>
            <a:t>أن العلاقات الإنسانية الطيبة لا تتعارض مع حسن الإدارة ولا مع عامل الربح</a:t>
          </a:r>
          <a:endParaRPr lang="ar-EG" sz="2400" dirty="0">
            <a:solidFill>
              <a:schemeClr val="accent1">
                <a:lumMod val="50000"/>
              </a:schemeClr>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9BE6FED-D5B2-47AE-9DBD-5DBC69F94515}" type="parTrans" cxnId="{72BDD21E-33D1-4C5D-BBC3-D32382CAEE2B}">
      <dgm:prSet/>
      <dgm:spPr/>
      <dgm:t>
        <a:bodyPr/>
        <a:lstStyle/>
        <a:p>
          <a:pPr rtl="1"/>
          <a:endParaRPr lang="ar-EG"/>
        </a:p>
      </dgm:t>
    </dgm:pt>
    <dgm:pt modelId="{5D257405-EB1A-46B0-9DB6-C99A2F40449A}" type="sibTrans" cxnId="{72BDD21E-33D1-4C5D-BBC3-D32382CAEE2B}">
      <dgm:prSet/>
      <dgm:spPr/>
      <dgm:t>
        <a:bodyPr/>
        <a:lstStyle/>
        <a:p>
          <a:pPr rtl="1"/>
          <a:endParaRPr lang="ar-EG"/>
        </a:p>
      </dgm:t>
    </dgm:pt>
    <dgm:pt modelId="{0AB0D6D1-1F5B-4356-9265-48B07AFC8C1F}">
      <dgm:prSet custT="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400" b="1" dirty="0">
              <a:effectLst>
                <a:outerShdw blurRad="38100" dist="38100" dir="2700000" algn="tl">
                  <a:srgbClr val="000000">
                    <a:alpha val="43137"/>
                  </a:srgbClr>
                </a:outerShdw>
              </a:effectLst>
              <a:latin typeface="Traditional Arabic" pitchFamily="18" charset="-78"/>
              <a:cs typeface="Traditional Arabic" pitchFamily="18" charset="-78"/>
            </a:rPr>
            <a:t>أن مفهوم العلاقات الإنسانية لا ينبع من عامل الشفقة أو الإنسانية فحسب</a:t>
          </a:r>
          <a:endParaRPr lang="en-US" sz="2400" dirty="0">
            <a:solidFill>
              <a:schemeClr val="accent1">
                <a:lumMod val="50000"/>
              </a:schemeClr>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D5A7C8D-5838-4DAF-8044-CD69EE03797A}" type="parTrans" cxnId="{06297379-1962-44C4-84C7-FCBDA8284625}">
      <dgm:prSet/>
      <dgm:spPr/>
      <dgm:t>
        <a:bodyPr/>
        <a:lstStyle/>
        <a:p>
          <a:pPr rtl="1"/>
          <a:endParaRPr lang="ar-EG"/>
        </a:p>
      </dgm:t>
    </dgm:pt>
    <dgm:pt modelId="{51C6F68A-2223-4688-AB7D-4406D993ED65}" type="sibTrans" cxnId="{06297379-1962-44C4-84C7-FCBDA8284625}">
      <dgm:prSet/>
      <dgm:spPr/>
      <dgm:t>
        <a:bodyPr/>
        <a:lstStyle/>
        <a:p>
          <a:pPr rtl="1"/>
          <a:endParaRPr lang="ar-EG"/>
        </a:p>
      </dgm:t>
    </dgm:pt>
    <dgm:pt modelId="{FF6B6226-042F-49AE-964F-EAD5A13A0D59}">
      <dgm:prSet custT="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rtl="1"/>
          <a:r>
            <a:rPr lang="ar-SA" sz="2400" b="1" dirty="0">
              <a:effectLst>
                <a:outerShdw blurRad="38100" dist="38100" dir="2700000" algn="tl">
                  <a:srgbClr val="000000">
                    <a:alpha val="43137"/>
                  </a:srgbClr>
                </a:outerShdw>
              </a:effectLst>
              <a:latin typeface="Traditional Arabic" pitchFamily="18" charset="-78"/>
              <a:cs typeface="Traditional Arabic" pitchFamily="18" charset="-78"/>
            </a:rPr>
            <a:t>أن الهدف ليس الزيادة العارضة في الإنتاج وإنما هو الإنتاجية المستمرة والدائمة</a:t>
          </a:r>
          <a:r>
            <a:rPr lang="en-US" sz="2400" b="1" dirty="0">
              <a:effectLst>
                <a:outerShdw blurRad="38100" dist="38100" dir="2700000" algn="tl">
                  <a:srgbClr val="000000">
                    <a:alpha val="43137"/>
                  </a:srgbClr>
                </a:outerShdw>
              </a:effectLst>
              <a:latin typeface="Traditional Arabic" pitchFamily="18" charset="-78"/>
              <a:cs typeface="Traditional Arabic" pitchFamily="18" charset="-78"/>
            </a:rPr>
            <a:t>. </a:t>
          </a:r>
          <a:endParaRPr lang="en-US" sz="2400" dirty="0">
            <a:solidFill>
              <a:schemeClr val="accent1">
                <a:lumMod val="50000"/>
              </a:schemeClr>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95792EB-4492-41FE-B9B8-174AB294F418}" type="parTrans" cxnId="{7AE0B83C-9D01-43A5-8985-88BDA7064DF3}">
      <dgm:prSet/>
      <dgm:spPr/>
      <dgm:t>
        <a:bodyPr/>
        <a:lstStyle/>
        <a:p>
          <a:pPr rtl="1"/>
          <a:endParaRPr lang="ar-EG"/>
        </a:p>
      </dgm:t>
    </dgm:pt>
    <dgm:pt modelId="{5FF37129-5422-4475-A1B0-3003B5161E28}" type="sibTrans" cxnId="{7AE0B83C-9D01-43A5-8985-88BDA7064DF3}">
      <dgm:prSet/>
      <dgm:spPr/>
      <dgm:t>
        <a:bodyPr/>
        <a:lstStyle/>
        <a:p>
          <a:pPr rtl="1"/>
          <a:endParaRPr lang="ar-EG"/>
        </a:p>
      </dgm:t>
    </dgm:pt>
    <dgm:pt modelId="{E313B1F4-39BC-4770-84D1-50A3C10E29B4}" type="pres">
      <dgm:prSet presAssocID="{6A8AF1C3-6730-4B37-9E24-3DDD17E15590}" presName="Name0" presStyleCnt="0">
        <dgm:presLayoutVars>
          <dgm:chMax/>
          <dgm:chPref/>
          <dgm:dir val="rev"/>
        </dgm:presLayoutVars>
      </dgm:prSet>
      <dgm:spPr/>
      <dgm:t>
        <a:bodyPr/>
        <a:lstStyle/>
        <a:p>
          <a:endParaRPr lang="en-US"/>
        </a:p>
      </dgm:t>
    </dgm:pt>
    <dgm:pt modelId="{85B53AA4-D495-437A-A41E-D30A2B233EEE}" type="pres">
      <dgm:prSet presAssocID="{57E2D5B6-55A5-4A23-853C-931B10C54526}" presName="parenttextcomposite"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28ADB40E-B8B4-4DA4-BEB4-0CBE5A4A64A1}" type="pres">
      <dgm:prSet presAssocID="{57E2D5B6-55A5-4A23-853C-931B10C54526}" presName="parenttext" presStyleLbl="revTx" presStyleIdx="0" presStyleCnt="3">
        <dgm:presLayoutVars>
          <dgm:chMax/>
          <dgm:chPref val="2"/>
          <dgm:bulletEnabled val="1"/>
        </dgm:presLayoutVars>
      </dgm:prSet>
      <dgm:spPr/>
      <dgm:t>
        <a:bodyPr/>
        <a:lstStyle/>
        <a:p>
          <a:endParaRPr lang="en-US"/>
        </a:p>
      </dgm:t>
    </dgm:pt>
    <dgm:pt modelId="{ADEA9B63-22AF-4AA2-88CF-E3B0B94D2549}" type="pres">
      <dgm:prSet presAssocID="{57E2D5B6-55A5-4A23-853C-931B10C54526}" presName="parallelogramComposite"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964AED2D-73F1-426B-B227-7F25F9421021}" type="pres">
      <dgm:prSet presAssocID="{57E2D5B6-55A5-4A23-853C-931B10C54526}" presName="parallelogram1" presStyleLbl="alignNode1" presStyleIdx="0"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3996A825-3C88-4D6B-B3EF-99CD902168B6}" type="pres">
      <dgm:prSet presAssocID="{57E2D5B6-55A5-4A23-853C-931B10C54526}" presName="parallelogram2" presStyleLbl="alignNode1" presStyleIdx="1"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92772DBA-C589-45F6-BB10-A963848D3870}" type="pres">
      <dgm:prSet presAssocID="{57E2D5B6-55A5-4A23-853C-931B10C54526}" presName="parallelogram3" presStyleLbl="alignNode1" presStyleIdx="2"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42541252-9DF9-482B-A569-B90BA7D6F9F4}" type="pres">
      <dgm:prSet presAssocID="{57E2D5B6-55A5-4A23-853C-931B10C54526}" presName="parallelogram4" presStyleLbl="alignNode1" presStyleIdx="3"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69D9B050-6345-47D9-9694-145B77D5AAEF}" type="pres">
      <dgm:prSet presAssocID="{57E2D5B6-55A5-4A23-853C-931B10C54526}" presName="parallelogram5" presStyleLbl="alignNode1" presStyleIdx="4"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60E08552-5CE1-435B-B29A-EEA284EEF898}" type="pres">
      <dgm:prSet presAssocID="{57E2D5B6-55A5-4A23-853C-931B10C54526}" presName="parallelogram6" presStyleLbl="alignNode1" presStyleIdx="5"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5510EAE9-170F-47A1-A626-131AC85D052A}" type="pres">
      <dgm:prSet presAssocID="{57E2D5B6-55A5-4A23-853C-931B10C54526}" presName="parallelogram7" presStyleLbl="alignNode1" presStyleIdx="6"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9F842AA7-91C2-48FA-AA11-0346163ACD1C}" type="pres">
      <dgm:prSet presAssocID="{5D257405-EB1A-46B0-9DB6-C99A2F40449A}" presName="sibTrans"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C386E30D-FE48-4974-8299-06AFF91F6A7A}" type="pres">
      <dgm:prSet presAssocID="{0AB0D6D1-1F5B-4356-9265-48B07AFC8C1F}" presName="parenttextcomposite"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49CF9422-C14E-48A8-83AF-8B5B8083A908}" type="pres">
      <dgm:prSet presAssocID="{0AB0D6D1-1F5B-4356-9265-48B07AFC8C1F}" presName="parenttext" presStyleLbl="revTx" presStyleIdx="1" presStyleCnt="3">
        <dgm:presLayoutVars>
          <dgm:chMax/>
          <dgm:chPref val="2"/>
          <dgm:bulletEnabled val="1"/>
        </dgm:presLayoutVars>
      </dgm:prSet>
      <dgm:spPr/>
      <dgm:t>
        <a:bodyPr/>
        <a:lstStyle/>
        <a:p>
          <a:endParaRPr lang="en-US"/>
        </a:p>
      </dgm:t>
    </dgm:pt>
    <dgm:pt modelId="{620456AC-37BC-4BC9-8692-C41E6DB1B4B3}" type="pres">
      <dgm:prSet presAssocID="{0AB0D6D1-1F5B-4356-9265-48B07AFC8C1F}" presName="parallelogramComposite"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E03B20C6-34A7-49FC-B64E-655B200CEC15}" type="pres">
      <dgm:prSet presAssocID="{0AB0D6D1-1F5B-4356-9265-48B07AFC8C1F}" presName="parallelogram1" presStyleLbl="alignNode1" presStyleIdx="7"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680EA9FD-F0BE-432A-A98C-458DFCBB612A}" type="pres">
      <dgm:prSet presAssocID="{0AB0D6D1-1F5B-4356-9265-48B07AFC8C1F}" presName="parallelogram2" presStyleLbl="alignNode1" presStyleIdx="8"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D6955C86-92F3-446A-993A-4EC8D26026EB}" type="pres">
      <dgm:prSet presAssocID="{0AB0D6D1-1F5B-4356-9265-48B07AFC8C1F}" presName="parallelogram3" presStyleLbl="alignNode1" presStyleIdx="9"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82DA8A12-8522-4647-A72B-097DAB5BB593}" type="pres">
      <dgm:prSet presAssocID="{0AB0D6D1-1F5B-4356-9265-48B07AFC8C1F}" presName="parallelogram4" presStyleLbl="alignNode1" presStyleIdx="10"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85407A16-8F51-4027-8563-4FC11BD7228C}" type="pres">
      <dgm:prSet presAssocID="{0AB0D6D1-1F5B-4356-9265-48B07AFC8C1F}" presName="parallelogram5" presStyleLbl="alignNode1" presStyleIdx="11"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CC2C0F86-6F37-4758-9B41-8BCEEE97C598}" type="pres">
      <dgm:prSet presAssocID="{0AB0D6D1-1F5B-4356-9265-48B07AFC8C1F}" presName="parallelogram6" presStyleLbl="alignNode1" presStyleIdx="12"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5389A432-175A-440E-BA53-32ED11D2DC63}" type="pres">
      <dgm:prSet presAssocID="{0AB0D6D1-1F5B-4356-9265-48B07AFC8C1F}" presName="parallelogram7" presStyleLbl="alignNode1" presStyleIdx="13" presStyleCnt="2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8AA25F54-D869-4A02-8DAD-088EEC27EDAA}" type="pres">
      <dgm:prSet presAssocID="{51C6F68A-2223-4688-AB7D-4406D993ED65}" presName="sibTrans"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89FA877C-E2F7-4CF7-BAE4-5BBCDDFFF052}" type="pres">
      <dgm:prSet presAssocID="{FF6B6226-042F-49AE-964F-EAD5A13A0D59}" presName="parenttextcomposite" presStyleCnt="0"/>
      <dgm:spPr/>
    </dgm:pt>
    <dgm:pt modelId="{24F554E3-A467-4917-A474-F6FF1FBEC774}" type="pres">
      <dgm:prSet presAssocID="{FF6B6226-042F-49AE-964F-EAD5A13A0D59}" presName="parenttext" presStyleLbl="revTx" presStyleIdx="2" presStyleCnt="3">
        <dgm:presLayoutVars>
          <dgm:chMax/>
          <dgm:chPref val="2"/>
          <dgm:bulletEnabled val="1"/>
        </dgm:presLayoutVars>
      </dgm:prSet>
      <dgm:spPr/>
      <dgm:t>
        <a:bodyPr/>
        <a:lstStyle/>
        <a:p>
          <a:endParaRPr lang="en-US"/>
        </a:p>
      </dgm:t>
    </dgm:pt>
    <dgm:pt modelId="{53127A64-7B60-4047-B9F2-EAC4086FCFEE}" type="pres">
      <dgm:prSet presAssocID="{FF6B6226-042F-49AE-964F-EAD5A13A0D59}" presName="parallelogramComposite" presStyleCnt="0"/>
      <dgm:spPr/>
    </dgm:pt>
    <dgm:pt modelId="{4EFD12B6-1BC5-4919-ACEA-6FD3A94BDDEF}" type="pres">
      <dgm:prSet presAssocID="{FF6B6226-042F-49AE-964F-EAD5A13A0D59}" presName="parallelogram1" presStyleLbl="alignNode1" presStyleIdx="14" presStyleCnt="21"/>
      <dgm:spPr/>
    </dgm:pt>
    <dgm:pt modelId="{08036462-6A9E-46B3-B0B6-09B6C3C6D4DF}" type="pres">
      <dgm:prSet presAssocID="{FF6B6226-042F-49AE-964F-EAD5A13A0D59}" presName="parallelogram2" presStyleLbl="alignNode1" presStyleIdx="15" presStyleCnt="21"/>
      <dgm:spPr/>
    </dgm:pt>
    <dgm:pt modelId="{0CAC9103-24FD-4A0C-B6DF-7C6669DF7D01}" type="pres">
      <dgm:prSet presAssocID="{FF6B6226-042F-49AE-964F-EAD5A13A0D59}" presName="parallelogram3" presStyleLbl="alignNode1" presStyleIdx="16" presStyleCnt="21"/>
      <dgm:spPr/>
    </dgm:pt>
    <dgm:pt modelId="{4EF225C1-54D1-4E15-98ED-8C53DD42152D}" type="pres">
      <dgm:prSet presAssocID="{FF6B6226-042F-49AE-964F-EAD5A13A0D59}" presName="parallelogram4" presStyleLbl="alignNode1" presStyleIdx="17" presStyleCnt="21"/>
      <dgm:spPr/>
    </dgm:pt>
    <dgm:pt modelId="{D8C14A1E-9260-4085-9E94-C203B81722F0}" type="pres">
      <dgm:prSet presAssocID="{FF6B6226-042F-49AE-964F-EAD5A13A0D59}" presName="parallelogram5" presStyleLbl="alignNode1" presStyleIdx="18" presStyleCnt="21"/>
      <dgm:spPr/>
    </dgm:pt>
    <dgm:pt modelId="{C32A81CF-7077-4436-BC13-2A21ADD1405E}" type="pres">
      <dgm:prSet presAssocID="{FF6B6226-042F-49AE-964F-EAD5A13A0D59}" presName="parallelogram6" presStyleLbl="alignNode1" presStyleIdx="19" presStyleCnt="21"/>
      <dgm:spPr/>
    </dgm:pt>
    <dgm:pt modelId="{0324E636-D34B-49EE-A226-15B28701518A}" type="pres">
      <dgm:prSet presAssocID="{FF6B6226-042F-49AE-964F-EAD5A13A0D59}" presName="parallelogram7" presStyleLbl="alignNode1" presStyleIdx="20" presStyleCnt="21"/>
      <dgm:spPr/>
    </dgm:pt>
  </dgm:ptLst>
  <dgm:cxnLst>
    <dgm:cxn modelId="{77971D69-DD44-4D82-9156-ADA4525C695C}" type="presOf" srcId="{57E2D5B6-55A5-4A23-853C-931B10C54526}" destId="{28ADB40E-B8B4-4DA4-BEB4-0CBE5A4A64A1}" srcOrd="0" destOrd="0" presId="urn:microsoft.com/office/officeart/2008/layout/VerticalAccentList"/>
    <dgm:cxn modelId="{7AE0B83C-9D01-43A5-8985-88BDA7064DF3}" srcId="{6A8AF1C3-6730-4B37-9E24-3DDD17E15590}" destId="{FF6B6226-042F-49AE-964F-EAD5A13A0D59}" srcOrd="2" destOrd="0" parTransId="{495792EB-4492-41FE-B9B8-174AB294F418}" sibTransId="{5FF37129-5422-4475-A1B0-3003B5161E28}"/>
    <dgm:cxn modelId="{13878B2B-E9E7-4098-BF31-95A51DB78A97}" type="presOf" srcId="{6A8AF1C3-6730-4B37-9E24-3DDD17E15590}" destId="{E313B1F4-39BC-4770-84D1-50A3C10E29B4}" srcOrd="0" destOrd="0" presId="urn:microsoft.com/office/officeart/2008/layout/VerticalAccentList"/>
    <dgm:cxn modelId="{72BDD21E-33D1-4C5D-BBC3-D32382CAEE2B}" srcId="{6A8AF1C3-6730-4B37-9E24-3DDD17E15590}" destId="{57E2D5B6-55A5-4A23-853C-931B10C54526}" srcOrd="0" destOrd="0" parTransId="{C9BE6FED-D5B2-47AE-9DBD-5DBC69F94515}" sibTransId="{5D257405-EB1A-46B0-9DB6-C99A2F40449A}"/>
    <dgm:cxn modelId="{06297379-1962-44C4-84C7-FCBDA8284625}" srcId="{6A8AF1C3-6730-4B37-9E24-3DDD17E15590}" destId="{0AB0D6D1-1F5B-4356-9265-48B07AFC8C1F}" srcOrd="1" destOrd="0" parTransId="{5D5A7C8D-5838-4DAF-8044-CD69EE03797A}" sibTransId="{51C6F68A-2223-4688-AB7D-4406D993ED65}"/>
    <dgm:cxn modelId="{B0640EAF-1226-4616-9FEB-245939FDA440}" type="presOf" srcId="{0AB0D6D1-1F5B-4356-9265-48B07AFC8C1F}" destId="{49CF9422-C14E-48A8-83AF-8B5B8083A908}" srcOrd="0" destOrd="0" presId="urn:microsoft.com/office/officeart/2008/layout/VerticalAccentList"/>
    <dgm:cxn modelId="{B5366047-A19B-4912-91B6-C380CF3C8F80}" type="presOf" srcId="{FF6B6226-042F-49AE-964F-EAD5A13A0D59}" destId="{24F554E3-A467-4917-A474-F6FF1FBEC774}" srcOrd="0" destOrd="0" presId="urn:microsoft.com/office/officeart/2008/layout/VerticalAccentList"/>
    <dgm:cxn modelId="{0F5C6FC4-2003-4004-AF14-EA3DFCD677CB}" type="presParOf" srcId="{E313B1F4-39BC-4770-84D1-50A3C10E29B4}" destId="{85B53AA4-D495-437A-A41E-D30A2B233EEE}" srcOrd="0" destOrd="0" presId="urn:microsoft.com/office/officeart/2008/layout/VerticalAccentList"/>
    <dgm:cxn modelId="{5153ABBE-3511-4082-93D3-407A2AB06C0B}" type="presParOf" srcId="{85B53AA4-D495-437A-A41E-D30A2B233EEE}" destId="{28ADB40E-B8B4-4DA4-BEB4-0CBE5A4A64A1}" srcOrd="0" destOrd="0" presId="urn:microsoft.com/office/officeart/2008/layout/VerticalAccentList"/>
    <dgm:cxn modelId="{8176E435-B207-47A8-B214-C60942C2E484}" type="presParOf" srcId="{E313B1F4-39BC-4770-84D1-50A3C10E29B4}" destId="{ADEA9B63-22AF-4AA2-88CF-E3B0B94D2549}" srcOrd="1" destOrd="0" presId="urn:microsoft.com/office/officeart/2008/layout/VerticalAccentList"/>
    <dgm:cxn modelId="{0F81A247-4173-4E74-A145-E31A749FCE48}" type="presParOf" srcId="{ADEA9B63-22AF-4AA2-88CF-E3B0B94D2549}" destId="{964AED2D-73F1-426B-B227-7F25F9421021}" srcOrd="0" destOrd="0" presId="urn:microsoft.com/office/officeart/2008/layout/VerticalAccentList"/>
    <dgm:cxn modelId="{EE6F1F77-CA6E-4C09-B140-44886D2E117F}" type="presParOf" srcId="{ADEA9B63-22AF-4AA2-88CF-E3B0B94D2549}" destId="{3996A825-3C88-4D6B-B3EF-99CD902168B6}" srcOrd="1" destOrd="0" presId="urn:microsoft.com/office/officeart/2008/layout/VerticalAccentList"/>
    <dgm:cxn modelId="{92A279CD-C92E-4E1D-8810-FA130244E8F2}" type="presParOf" srcId="{ADEA9B63-22AF-4AA2-88CF-E3B0B94D2549}" destId="{92772DBA-C589-45F6-BB10-A963848D3870}" srcOrd="2" destOrd="0" presId="urn:microsoft.com/office/officeart/2008/layout/VerticalAccentList"/>
    <dgm:cxn modelId="{25533CDD-3EAC-454C-B824-124E4654460E}" type="presParOf" srcId="{ADEA9B63-22AF-4AA2-88CF-E3B0B94D2549}" destId="{42541252-9DF9-482B-A569-B90BA7D6F9F4}" srcOrd="3" destOrd="0" presId="urn:microsoft.com/office/officeart/2008/layout/VerticalAccentList"/>
    <dgm:cxn modelId="{64C902DC-38A7-445C-A8FC-AF5F44FA15D7}" type="presParOf" srcId="{ADEA9B63-22AF-4AA2-88CF-E3B0B94D2549}" destId="{69D9B050-6345-47D9-9694-145B77D5AAEF}" srcOrd="4" destOrd="0" presId="urn:microsoft.com/office/officeart/2008/layout/VerticalAccentList"/>
    <dgm:cxn modelId="{4197F057-6012-4B61-94B6-2E637EC1DEFF}" type="presParOf" srcId="{ADEA9B63-22AF-4AA2-88CF-E3B0B94D2549}" destId="{60E08552-5CE1-435B-B29A-EEA284EEF898}" srcOrd="5" destOrd="0" presId="urn:microsoft.com/office/officeart/2008/layout/VerticalAccentList"/>
    <dgm:cxn modelId="{09638114-9421-471F-9D3D-A550B7E5B1FD}" type="presParOf" srcId="{ADEA9B63-22AF-4AA2-88CF-E3B0B94D2549}" destId="{5510EAE9-170F-47A1-A626-131AC85D052A}" srcOrd="6" destOrd="0" presId="urn:microsoft.com/office/officeart/2008/layout/VerticalAccentList"/>
    <dgm:cxn modelId="{0B196051-7936-407F-B2BA-F66E8CD70578}" type="presParOf" srcId="{E313B1F4-39BC-4770-84D1-50A3C10E29B4}" destId="{9F842AA7-91C2-48FA-AA11-0346163ACD1C}" srcOrd="2" destOrd="0" presId="urn:microsoft.com/office/officeart/2008/layout/VerticalAccentList"/>
    <dgm:cxn modelId="{0F3A4141-F7F5-4B46-A19E-225D1EC703FD}" type="presParOf" srcId="{E313B1F4-39BC-4770-84D1-50A3C10E29B4}" destId="{C386E30D-FE48-4974-8299-06AFF91F6A7A}" srcOrd="3" destOrd="0" presId="urn:microsoft.com/office/officeart/2008/layout/VerticalAccentList"/>
    <dgm:cxn modelId="{82F2E97F-6BE5-47B0-A5BF-6B5E57729723}" type="presParOf" srcId="{C386E30D-FE48-4974-8299-06AFF91F6A7A}" destId="{49CF9422-C14E-48A8-83AF-8B5B8083A908}" srcOrd="0" destOrd="0" presId="urn:microsoft.com/office/officeart/2008/layout/VerticalAccentList"/>
    <dgm:cxn modelId="{3E7F7125-7E3A-4AA5-8E46-99500CBFFDEF}" type="presParOf" srcId="{E313B1F4-39BC-4770-84D1-50A3C10E29B4}" destId="{620456AC-37BC-4BC9-8692-C41E6DB1B4B3}" srcOrd="4" destOrd="0" presId="urn:microsoft.com/office/officeart/2008/layout/VerticalAccentList"/>
    <dgm:cxn modelId="{A66E5134-6137-436E-B022-A84FDA6F9E68}" type="presParOf" srcId="{620456AC-37BC-4BC9-8692-C41E6DB1B4B3}" destId="{E03B20C6-34A7-49FC-B64E-655B200CEC15}" srcOrd="0" destOrd="0" presId="urn:microsoft.com/office/officeart/2008/layout/VerticalAccentList"/>
    <dgm:cxn modelId="{E02D6E2C-35F0-498A-AF6D-9F7E1EFF7CAF}" type="presParOf" srcId="{620456AC-37BC-4BC9-8692-C41E6DB1B4B3}" destId="{680EA9FD-F0BE-432A-A98C-458DFCBB612A}" srcOrd="1" destOrd="0" presId="urn:microsoft.com/office/officeart/2008/layout/VerticalAccentList"/>
    <dgm:cxn modelId="{487BF74F-6DBC-4B37-80D8-D3844D4346BB}" type="presParOf" srcId="{620456AC-37BC-4BC9-8692-C41E6DB1B4B3}" destId="{D6955C86-92F3-446A-993A-4EC8D26026EB}" srcOrd="2" destOrd="0" presId="urn:microsoft.com/office/officeart/2008/layout/VerticalAccentList"/>
    <dgm:cxn modelId="{3E5583DA-3CEF-40A5-9640-B8237B089F4B}" type="presParOf" srcId="{620456AC-37BC-4BC9-8692-C41E6DB1B4B3}" destId="{82DA8A12-8522-4647-A72B-097DAB5BB593}" srcOrd="3" destOrd="0" presId="urn:microsoft.com/office/officeart/2008/layout/VerticalAccentList"/>
    <dgm:cxn modelId="{2B3D5994-E8F2-4747-9A12-E8B61B850651}" type="presParOf" srcId="{620456AC-37BC-4BC9-8692-C41E6DB1B4B3}" destId="{85407A16-8F51-4027-8563-4FC11BD7228C}" srcOrd="4" destOrd="0" presId="urn:microsoft.com/office/officeart/2008/layout/VerticalAccentList"/>
    <dgm:cxn modelId="{97C3EE66-A426-4BF2-90F6-2ADD3C7BDEF9}" type="presParOf" srcId="{620456AC-37BC-4BC9-8692-C41E6DB1B4B3}" destId="{CC2C0F86-6F37-4758-9B41-8BCEEE97C598}" srcOrd="5" destOrd="0" presId="urn:microsoft.com/office/officeart/2008/layout/VerticalAccentList"/>
    <dgm:cxn modelId="{A3C5DD47-0C3E-49FE-B0E5-FA6389CEE7B9}" type="presParOf" srcId="{620456AC-37BC-4BC9-8692-C41E6DB1B4B3}" destId="{5389A432-175A-440E-BA53-32ED11D2DC63}" srcOrd="6" destOrd="0" presId="urn:microsoft.com/office/officeart/2008/layout/VerticalAccentList"/>
    <dgm:cxn modelId="{40331D4A-CD28-48A9-96E9-2C797D752E6A}" type="presParOf" srcId="{E313B1F4-39BC-4770-84D1-50A3C10E29B4}" destId="{8AA25F54-D869-4A02-8DAD-088EEC27EDAA}" srcOrd="5" destOrd="0" presId="urn:microsoft.com/office/officeart/2008/layout/VerticalAccentList"/>
    <dgm:cxn modelId="{5D2F641C-04D6-4231-88EE-B2F96D9031B5}" type="presParOf" srcId="{E313B1F4-39BC-4770-84D1-50A3C10E29B4}" destId="{89FA877C-E2F7-4CF7-BAE4-5BBCDDFFF052}" srcOrd="6" destOrd="0" presId="urn:microsoft.com/office/officeart/2008/layout/VerticalAccentList"/>
    <dgm:cxn modelId="{3790D17B-038D-4C89-A215-01891BBE8143}" type="presParOf" srcId="{89FA877C-E2F7-4CF7-BAE4-5BBCDDFFF052}" destId="{24F554E3-A467-4917-A474-F6FF1FBEC774}" srcOrd="0" destOrd="0" presId="urn:microsoft.com/office/officeart/2008/layout/VerticalAccentList"/>
    <dgm:cxn modelId="{7D5C11B4-C182-4E12-86D1-12B7C6B323BD}" type="presParOf" srcId="{E313B1F4-39BC-4770-84D1-50A3C10E29B4}" destId="{53127A64-7B60-4047-B9F2-EAC4086FCFEE}" srcOrd="7" destOrd="0" presId="urn:microsoft.com/office/officeart/2008/layout/VerticalAccentList"/>
    <dgm:cxn modelId="{B293E70B-749A-4EAF-B2D1-CE422A5A31AA}" type="presParOf" srcId="{53127A64-7B60-4047-B9F2-EAC4086FCFEE}" destId="{4EFD12B6-1BC5-4919-ACEA-6FD3A94BDDEF}" srcOrd="0" destOrd="0" presId="urn:microsoft.com/office/officeart/2008/layout/VerticalAccentList"/>
    <dgm:cxn modelId="{7B30E08E-B272-4075-ACFE-DE57F267E8B0}" type="presParOf" srcId="{53127A64-7B60-4047-B9F2-EAC4086FCFEE}" destId="{08036462-6A9E-46B3-B0B6-09B6C3C6D4DF}" srcOrd="1" destOrd="0" presId="urn:microsoft.com/office/officeart/2008/layout/VerticalAccentList"/>
    <dgm:cxn modelId="{9FEABF97-D816-4F80-81D3-65A5623299BD}" type="presParOf" srcId="{53127A64-7B60-4047-B9F2-EAC4086FCFEE}" destId="{0CAC9103-24FD-4A0C-B6DF-7C6669DF7D01}" srcOrd="2" destOrd="0" presId="urn:microsoft.com/office/officeart/2008/layout/VerticalAccentList"/>
    <dgm:cxn modelId="{EDB80A79-71C9-49B9-9839-0756564C3A9D}" type="presParOf" srcId="{53127A64-7B60-4047-B9F2-EAC4086FCFEE}" destId="{4EF225C1-54D1-4E15-98ED-8C53DD42152D}" srcOrd="3" destOrd="0" presId="urn:microsoft.com/office/officeart/2008/layout/VerticalAccentList"/>
    <dgm:cxn modelId="{12CBD48F-F0D4-4EF3-9816-B8E4E5DBA007}" type="presParOf" srcId="{53127A64-7B60-4047-B9F2-EAC4086FCFEE}" destId="{D8C14A1E-9260-4085-9E94-C203B81722F0}" srcOrd="4" destOrd="0" presId="urn:microsoft.com/office/officeart/2008/layout/VerticalAccentList"/>
    <dgm:cxn modelId="{7486205E-05CF-4A11-B1A8-72FF8B7D7AB3}" type="presParOf" srcId="{53127A64-7B60-4047-B9F2-EAC4086FCFEE}" destId="{C32A81CF-7077-4436-BC13-2A21ADD1405E}" srcOrd="5" destOrd="0" presId="urn:microsoft.com/office/officeart/2008/layout/VerticalAccentList"/>
    <dgm:cxn modelId="{9AB87230-F820-47F6-A107-609B7656573A}" type="presParOf" srcId="{53127A64-7B60-4047-B9F2-EAC4086FCFEE}" destId="{0324E636-D34B-49EE-A226-15B28701518A}" srcOrd="6"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12424124-D990-450F-81F5-2876C8B3583A}" type="doc">
      <dgm:prSet loTypeId="urn:microsoft.com/office/officeart/2005/8/layout/vList5" loCatId="list" qsTypeId="urn:microsoft.com/office/officeart/2005/8/quickstyle/simple1" qsCatId="simple" csTypeId="urn:microsoft.com/office/officeart/2005/8/colors/colorful1" csCatId="colorful" phldr="1"/>
      <dgm:spPr/>
      <dgm:t>
        <a:bodyPr/>
        <a:lstStyle/>
        <a:p>
          <a:pPr rtl="1"/>
          <a:endParaRPr lang="ar-EG"/>
        </a:p>
      </dgm:t>
    </dgm:pt>
    <dgm:pt modelId="{4D2668E2-760E-4216-A322-BFC17A4A1827}">
      <dgm:prSet phldrT="[Text]" custT="1"/>
      <dgm:spPr>
        <a:xfrm>
          <a:off x="6541017" y="29902"/>
          <a:ext cx="2526782" cy="681856"/>
        </a:xfrm>
        <a:solidFill>
          <a:srgbClr val="800000"/>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أولا</a:t>
          </a:r>
          <a:endParaRPr lang="ar-EG" sz="32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2D790E31-A6BF-4D5F-AABA-BFBD8A5DAF2E}" type="parTrans" cxnId="{2DBB78AA-5DF2-4D6F-85CF-94EA0D01D3F9}">
      <dgm:prSet/>
      <dgm:spPr/>
      <dgm:t>
        <a:bodyPr/>
        <a:lstStyle/>
        <a:p>
          <a:pPr rtl="1"/>
          <a:endParaRPr lang="ar-EG" sz="2800" b="1">
            <a:latin typeface="Traditional Arabic" pitchFamily="18" charset="-78"/>
            <a:cs typeface="Traditional Arabic" pitchFamily="18" charset="-78"/>
          </a:endParaRPr>
        </a:p>
      </dgm:t>
    </dgm:pt>
    <dgm:pt modelId="{C3389D72-5646-4EC5-8940-B10409EEDB26}" type="sibTrans" cxnId="{2DBB78AA-5DF2-4D6F-85CF-94EA0D01D3F9}">
      <dgm:prSet/>
      <dgm:spPr/>
      <dgm:t>
        <a:bodyPr/>
        <a:lstStyle/>
        <a:p>
          <a:pPr rtl="1"/>
          <a:endParaRPr lang="ar-EG" sz="2800" b="1">
            <a:latin typeface="Traditional Arabic" pitchFamily="18" charset="-78"/>
            <a:cs typeface="Traditional Arabic" pitchFamily="18" charset="-78"/>
          </a:endParaRPr>
        </a:p>
      </dgm:t>
    </dgm:pt>
    <dgm:pt modelId="{F608F238-DB8A-4F83-A972-69299BA1BCA6}">
      <dgm:prSet phldrT="[Text]" custT="1"/>
      <dgm:spPr>
        <a:xfrm rot="16200000">
          <a:off x="2997766" y="-2865136"/>
          <a:ext cx="545484" cy="6412980"/>
        </a:xfrm>
        <a:solidFill>
          <a:sysClr val="window" lastClr="FFFFFF">
            <a:lumMod val="85000"/>
          </a:sysClr>
        </a:solidFill>
        <a:ln w="25400" cap="flat" cmpd="sng" algn="ctr">
          <a:solidFill>
            <a:srgbClr val="C0504D">
              <a:tint val="40000"/>
              <a:alpha val="90000"/>
              <a:hueOff val="0"/>
              <a:satOff val="0"/>
              <a:lumOff val="0"/>
              <a:alphaOff val="0"/>
            </a:srgb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أن تكون الإدارة قوة دافعة للعاملين بتهيئة جو العمل</a:t>
          </a:r>
          <a:endParaRPr lang="ar-EG" sz="2800" b="1"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0216DD70-29AD-458A-B203-0CF605DCA502}" type="parTrans" cxnId="{C851E9D6-7F49-4BA1-ABF0-E6741A480521}">
      <dgm:prSet/>
      <dgm:spPr/>
      <dgm:t>
        <a:bodyPr/>
        <a:lstStyle/>
        <a:p>
          <a:pPr rtl="1"/>
          <a:endParaRPr lang="ar-EG" sz="2800" b="1">
            <a:latin typeface="Traditional Arabic" pitchFamily="18" charset="-78"/>
            <a:cs typeface="Traditional Arabic" pitchFamily="18" charset="-78"/>
          </a:endParaRPr>
        </a:p>
      </dgm:t>
    </dgm:pt>
    <dgm:pt modelId="{744F8EEC-28A1-4AB4-8728-0A8D5A772D66}" type="sibTrans" cxnId="{C851E9D6-7F49-4BA1-ABF0-E6741A480521}">
      <dgm:prSet/>
      <dgm:spPr/>
      <dgm:t>
        <a:bodyPr/>
        <a:lstStyle/>
        <a:p>
          <a:pPr rtl="1"/>
          <a:endParaRPr lang="ar-EG" sz="2800" b="1">
            <a:latin typeface="Traditional Arabic" pitchFamily="18" charset="-78"/>
            <a:cs typeface="Traditional Arabic" pitchFamily="18" charset="-78"/>
          </a:endParaRPr>
        </a:p>
      </dgm:t>
    </dgm:pt>
    <dgm:pt modelId="{3D725047-91CB-496C-BA02-588BC9EE2829}">
      <dgm:prSet phldrT="[Text]" custT="1"/>
      <dgm:spPr>
        <a:xfrm>
          <a:off x="6541017" y="745850"/>
          <a:ext cx="2526782" cy="681856"/>
        </a:xfrm>
        <a:solidFill>
          <a:srgbClr val="008080"/>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ثانياً</a:t>
          </a:r>
          <a:endParaRPr lang="ar-EG" sz="32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3FE44445-EA1A-4413-9392-6966A6011000}" type="parTrans" cxnId="{174F22DB-45F8-4962-AE20-3BA0330506BE}">
      <dgm:prSet/>
      <dgm:spPr/>
      <dgm:t>
        <a:bodyPr/>
        <a:lstStyle/>
        <a:p>
          <a:pPr rtl="1"/>
          <a:endParaRPr lang="ar-EG" sz="2800" b="1">
            <a:latin typeface="Traditional Arabic" pitchFamily="18" charset="-78"/>
            <a:cs typeface="Traditional Arabic" pitchFamily="18" charset="-78"/>
          </a:endParaRPr>
        </a:p>
      </dgm:t>
    </dgm:pt>
    <dgm:pt modelId="{8E547204-EBEE-49B8-989E-58A2BEEBBDF4}" type="sibTrans" cxnId="{174F22DB-45F8-4962-AE20-3BA0330506BE}">
      <dgm:prSet/>
      <dgm:spPr/>
      <dgm:t>
        <a:bodyPr/>
        <a:lstStyle/>
        <a:p>
          <a:pPr rtl="1"/>
          <a:endParaRPr lang="ar-EG" sz="2800" b="1">
            <a:latin typeface="Traditional Arabic" pitchFamily="18" charset="-78"/>
            <a:cs typeface="Traditional Arabic" pitchFamily="18" charset="-78"/>
          </a:endParaRPr>
        </a:p>
      </dgm:t>
    </dgm:pt>
    <dgm:pt modelId="{9A6F76AE-B5D6-44DA-A1F3-0F7450ECE92C}">
      <dgm:prSet phldrT="[Text]" custT="1"/>
      <dgm:spPr>
        <a:xfrm rot="16200000">
          <a:off x="2997766" y="-2149187"/>
          <a:ext cx="545484" cy="6412980"/>
        </a:xfrm>
        <a:solidFill>
          <a:sysClr val="window" lastClr="FFFFFF">
            <a:lumMod val="85000"/>
          </a:sysClr>
        </a:solidFill>
        <a:ln w="25400" cap="flat" cmpd="sng" algn="ctr">
          <a:solidFill>
            <a:srgbClr val="9BBB59">
              <a:tint val="40000"/>
              <a:alpha val="90000"/>
              <a:hueOff val="0"/>
              <a:satOff val="0"/>
              <a:lumOff val="0"/>
              <a:alphaOff val="0"/>
            </a:srgb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أن تراعى الإدارة الاختلافات الفردية </a:t>
          </a:r>
          <a:endParaRPr lang="ar-EG" sz="2800" b="1"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DB5C17C3-EF08-46EA-A29F-2BFA825C492D}" type="parTrans" cxnId="{145FFE43-0A53-4CC3-9C39-7B9546F5C608}">
      <dgm:prSet/>
      <dgm:spPr/>
      <dgm:t>
        <a:bodyPr/>
        <a:lstStyle/>
        <a:p>
          <a:pPr rtl="1"/>
          <a:endParaRPr lang="ar-EG" sz="2800" b="1">
            <a:latin typeface="Traditional Arabic" pitchFamily="18" charset="-78"/>
            <a:cs typeface="Traditional Arabic" pitchFamily="18" charset="-78"/>
          </a:endParaRPr>
        </a:p>
      </dgm:t>
    </dgm:pt>
    <dgm:pt modelId="{CC5D3477-1431-4516-9DBB-1A6FA7E8FF4E}" type="sibTrans" cxnId="{145FFE43-0A53-4CC3-9C39-7B9546F5C608}">
      <dgm:prSet/>
      <dgm:spPr/>
      <dgm:t>
        <a:bodyPr/>
        <a:lstStyle/>
        <a:p>
          <a:pPr rtl="1"/>
          <a:endParaRPr lang="ar-EG" sz="2800" b="1">
            <a:latin typeface="Traditional Arabic" pitchFamily="18" charset="-78"/>
            <a:cs typeface="Traditional Arabic" pitchFamily="18" charset="-78"/>
          </a:endParaRPr>
        </a:p>
      </dgm:t>
    </dgm:pt>
    <dgm:pt modelId="{D061FD31-5DD7-4227-B468-9B278C1D2662}">
      <dgm:prSet phldrT="[Text]" custT="1"/>
      <dgm:spPr>
        <a:xfrm>
          <a:off x="6541017" y="1461799"/>
          <a:ext cx="2526782" cy="681856"/>
        </a:xfrm>
        <a:solidFill>
          <a:srgbClr val="660066"/>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ثالثاً</a:t>
          </a:r>
          <a:endParaRPr lang="ar-EG" sz="32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42D8E07C-8DF5-47FA-8BA8-834B4F10E52C}" type="parTrans" cxnId="{B8E3700A-A0D9-4DD9-8F55-33DDAC7A638E}">
      <dgm:prSet/>
      <dgm:spPr/>
      <dgm:t>
        <a:bodyPr/>
        <a:lstStyle/>
        <a:p>
          <a:pPr rtl="1"/>
          <a:endParaRPr lang="ar-EG" sz="2800" b="1">
            <a:latin typeface="Traditional Arabic" pitchFamily="18" charset="-78"/>
            <a:cs typeface="Traditional Arabic" pitchFamily="18" charset="-78"/>
          </a:endParaRPr>
        </a:p>
      </dgm:t>
    </dgm:pt>
    <dgm:pt modelId="{3E9F2EAB-98C7-441B-9D77-60867A723722}" type="sibTrans" cxnId="{B8E3700A-A0D9-4DD9-8F55-33DDAC7A638E}">
      <dgm:prSet/>
      <dgm:spPr/>
      <dgm:t>
        <a:bodyPr/>
        <a:lstStyle/>
        <a:p>
          <a:pPr rtl="1"/>
          <a:endParaRPr lang="ar-EG" sz="2800" b="1">
            <a:latin typeface="Traditional Arabic" pitchFamily="18" charset="-78"/>
            <a:cs typeface="Traditional Arabic" pitchFamily="18" charset="-78"/>
          </a:endParaRPr>
        </a:p>
      </dgm:t>
    </dgm:pt>
    <dgm:pt modelId="{67B20709-1FA8-4D83-BCE7-47F83EB7C9FC}">
      <dgm:prSet phldrT="[Text]" custT="1"/>
      <dgm:spPr>
        <a:xfrm rot="16200000">
          <a:off x="2997766" y="-1433239"/>
          <a:ext cx="545484" cy="6412980"/>
        </a:xfrm>
        <a:solidFill>
          <a:sysClr val="window" lastClr="FFFFFF">
            <a:lumMod val="85000"/>
          </a:sysClr>
        </a:solidFill>
        <a:ln w="25400" cap="flat" cmpd="sng" algn="ctr">
          <a:solidFill>
            <a:srgbClr val="8064A2">
              <a:tint val="40000"/>
              <a:alpha val="90000"/>
              <a:hueOff val="0"/>
              <a:satOff val="0"/>
              <a:lumOff val="0"/>
              <a:alphaOff val="0"/>
            </a:srgb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ضمان حسن اختيار وتوظيف جهاز العمل</a:t>
          </a:r>
          <a:endParaRPr lang="ar-EG" sz="2800" b="1"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7E8ED570-5FB5-4E0C-A9D2-0FC72E815043}" type="parTrans" cxnId="{83A7762C-034D-4DE0-8C4C-BF33C4EFA91C}">
      <dgm:prSet/>
      <dgm:spPr/>
      <dgm:t>
        <a:bodyPr/>
        <a:lstStyle/>
        <a:p>
          <a:pPr rtl="1"/>
          <a:endParaRPr lang="ar-EG" sz="2800" b="1">
            <a:latin typeface="Traditional Arabic" pitchFamily="18" charset="-78"/>
            <a:cs typeface="Traditional Arabic" pitchFamily="18" charset="-78"/>
          </a:endParaRPr>
        </a:p>
      </dgm:t>
    </dgm:pt>
    <dgm:pt modelId="{4287E7D5-4453-4CCA-9240-89765C931CEA}" type="sibTrans" cxnId="{83A7762C-034D-4DE0-8C4C-BF33C4EFA91C}">
      <dgm:prSet/>
      <dgm:spPr/>
      <dgm:t>
        <a:bodyPr/>
        <a:lstStyle/>
        <a:p>
          <a:pPr rtl="1"/>
          <a:endParaRPr lang="ar-EG" sz="2800" b="1">
            <a:latin typeface="Traditional Arabic" pitchFamily="18" charset="-78"/>
            <a:cs typeface="Traditional Arabic" pitchFamily="18" charset="-78"/>
          </a:endParaRPr>
        </a:p>
      </dgm:t>
    </dgm:pt>
    <dgm:pt modelId="{F5177E5A-2B7A-4679-BF30-FCD5D6BC8005}">
      <dgm:prSet phldrT="[Text]" custT="1"/>
      <dgm:spPr>
        <a:xfrm rot="16200000">
          <a:off x="2997766" y="-1341"/>
          <a:ext cx="545484" cy="6412980"/>
        </a:xfrm>
        <a:solidFill>
          <a:sysClr val="window" lastClr="FFFFFF">
            <a:lumMod val="85000"/>
          </a:sysClr>
        </a:solidFill>
        <a:ln w="25400" cap="flat" cmpd="sng" algn="ctr">
          <a:solidFill>
            <a:srgbClr val="F79646">
              <a:tint val="40000"/>
              <a:alpha val="90000"/>
              <a:hueOff val="0"/>
              <a:satOff val="0"/>
              <a:lumOff val="0"/>
              <a:alphaOff val="0"/>
            </a:srgb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الاهتمام بتجديد وإنعاش معلومات الأفراد </a:t>
          </a:r>
          <a:endParaRPr lang="ar-EG" sz="2800" b="1"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721CFC74-3B15-4519-9262-16BE2DE4BE8D}" type="parTrans" cxnId="{B5F7E799-FB29-4DFE-B418-F659520B24B7}">
      <dgm:prSet/>
      <dgm:spPr/>
      <dgm:t>
        <a:bodyPr/>
        <a:lstStyle/>
        <a:p>
          <a:pPr rtl="1"/>
          <a:endParaRPr lang="ar-EG" sz="2800" b="1">
            <a:latin typeface="Traditional Arabic" pitchFamily="18" charset="-78"/>
            <a:cs typeface="Traditional Arabic" pitchFamily="18" charset="-78"/>
          </a:endParaRPr>
        </a:p>
      </dgm:t>
    </dgm:pt>
    <dgm:pt modelId="{EDB37A44-C444-4C4A-8376-88EB82367599}" type="sibTrans" cxnId="{B5F7E799-FB29-4DFE-B418-F659520B24B7}">
      <dgm:prSet/>
      <dgm:spPr/>
      <dgm:t>
        <a:bodyPr/>
        <a:lstStyle/>
        <a:p>
          <a:pPr rtl="1"/>
          <a:endParaRPr lang="ar-EG" sz="2800" b="1">
            <a:latin typeface="Traditional Arabic" pitchFamily="18" charset="-78"/>
            <a:cs typeface="Traditional Arabic" pitchFamily="18" charset="-78"/>
          </a:endParaRPr>
        </a:p>
      </dgm:t>
    </dgm:pt>
    <dgm:pt modelId="{9ED0BDD6-47EF-46A0-978D-174EBCF45F08}">
      <dgm:prSet phldrT="[Text]" custT="1"/>
      <dgm:spPr>
        <a:xfrm>
          <a:off x="6541017" y="2177748"/>
          <a:ext cx="2526782" cy="681856"/>
        </a:xfrm>
        <a:solidFill>
          <a:srgbClr val="0070C0"/>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رابعاً</a:t>
          </a:r>
          <a:endParaRPr lang="ar-EG" sz="32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BE00990A-58AD-494E-9FD0-6C075FA96BB2}" type="parTrans" cxnId="{BF2B890C-77F3-4B1D-9F48-B4FF45AC6270}">
      <dgm:prSet/>
      <dgm:spPr/>
      <dgm:t>
        <a:bodyPr/>
        <a:lstStyle/>
        <a:p>
          <a:pPr rtl="1"/>
          <a:endParaRPr lang="ar-EG" sz="2800" b="1">
            <a:latin typeface="Traditional Arabic" pitchFamily="18" charset="-78"/>
            <a:cs typeface="Traditional Arabic" pitchFamily="18" charset="-78"/>
          </a:endParaRPr>
        </a:p>
      </dgm:t>
    </dgm:pt>
    <dgm:pt modelId="{55CF1E63-E9C6-461E-8AF3-CA9DEF9B9B72}" type="sibTrans" cxnId="{BF2B890C-77F3-4B1D-9F48-B4FF45AC6270}">
      <dgm:prSet/>
      <dgm:spPr/>
      <dgm:t>
        <a:bodyPr/>
        <a:lstStyle/>
        <a:p>
          <a:pPr rtl="1"/>
          <a:endParaRPr lang="ar-EG" sz="2800" b="1">
            <a:latin typeface="Traditional Arabic" pitchFamily="18" charset="-78"/>
            <a:cs typeface="Traditional Arabic" pitchFamily="18" charset="-78"/>
          </a:endParaRPr>
        </a:p>
      </dgm:t>
    </dgm:pt>
    <dgm:pt modelId="{E3700E12-1568-4B6E-9D68-BA5E868A0D28}">
      <dgm:prSet phldrT="[Text]" custT="1"/>
      <dgm:spPr>
        <a:xfrm rot="16200000">
          <a:off x="2997766" y="-717290"/>
          <a:ext cx="545484" cy="6412980"/>
        </a:xfrm>
        <a:solidFill>
          <a:sysClr val="window" lastClr="FFFFFF">
            <a:lumMod val="85000"/>
          </a:sysClr>
        </a:solidFill>
        <a:ln w="25400" cap="flat" cmpd="sng" algn="ctr">
          <a:solidFill>
            <a:srgbClr val="4BACC6">
              <a:tint val="40000"/>
              <a:alpha val="90000"/>
              <a:hueOff val="0"/>
              <a:satOff val="0"/>
              <a:lumOff val="0"/>
              <a:alphaOff val="0"/>
            </a:srgb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أن تراعي الكرامة الإنسانية في المعاملة</a:t>
          </a:r>
          <a:endParaRPr lang="ar-EG" sz="2800" b="1"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E42D52F3-743C-4A84-83F0-6F9B56805D45}" type="parTrans" cxnId="{4C3B3A90-51ED-492A-9F72-A1E73645CBE6}">
      <dgm:prSet/>
      <dgm:spPr/>
      <dgm:t>
        <a:bodyPr/>
        <a:lstStyle/>
        <a:p>
          <a:pPr rtl="1"/>
          <a:endParaRPr lang="ar-EG" sz="2800" b="1">
            <a:latin typeface="Traditional Arabic" pitchFamily="18" charset="-78"/>
            <a:cs typeface="Traditional Arabic" pitchFamily="18" charset="-78"/>
          </a:endParaRPr>
        </a:p>
      </dgm:t>
    </dgm:pt>
    <dgm:pt modelId="{956DCC85-C382-4BB8-849B-B0899466F8FE}" type="sibTrans" cxnId="{4C3B3A90-51ED-492A-9F72-A1E73645CBE6}">
      <dgm:prSet/>
      <dgm:spPr/>
      <dgm:t>
        <a:bodyPr/>
        <a:lstStyle/>
        <a:p>
          <a:pPr rtl="1"/>
          <a:endParaRPr lang="ar-EG" sz="2800" b="1">
            <a:latin typeface="Traditional Arabic" pitchFamily="18" charset="-78"/>
            <a:cs typeface="Traditional Arabic" pitchFamily="18" charset="-78"/>
          </a:endParaRPr>
        </a:p>
      </dgm:t>
    </dgm:pt>
    <dgm:pt modelId="{78DCC05F-79A2-4EA9-9731-F49079211BF8}">
      <dgm:prSet phldrT="[Text]" custT="1"/>
      <dgm:spPr>
        <a:xfrm>
          <a:off x="6541017" y="2893697"/>
          <a:ext cx="2526782" cy="681856"/>
        </a:xfrm>
        <a:solidFill>
          <a:srgbClr val="BE783B"/>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خامساً</a:t>
          </a:r>
          <a:endParaRPr lang="ar-EG" sz="32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77A85FAB-E42D-4169-92D8-39FCFE7F0C37}" type="parTrans" cxnId="{03B2DCC6-4DB7-49B9-A8AA-C060E9FA32B8}">
      <dgm:prSet/>
      <dgm:spPr/>
      <dgm:t>
        <a:bodyPr/>
        <a:lstStyle/>
        <a:p>
          <a:pPr rtl="1"/>
          <a:endParaRPr lang="ar-EG" sz="2800" b="1">
            <a:latin typeface="Traditional Arabic" pitchFamily="18" charset="-78"/>
            <a:cs typeface="Traditional Arabic" pitchFamily="18" charset="-78"/>
          </a:endParaRPr>
        </a:p>
      </dgm:t>
    </dgm:pt>
    <dgm:pt modelId="{F1A998EC-32E1-44F2-ADBF-8E4D5B787A26}" type="sibTrans" cxnId="{03B2DCC6-4DB7-49B9-A8AA-C060E9FA32B8}">
      <dgm:prSet/>
      <dgm:spPr/>
      <dgm:t>
        <a:bodyPr/>
        <a:lstStyle/>
        <a:p>
          <a:pPr rtl="1"/>
          <a:endParaRPr lang="ar-EG" sz="2800" b="1">
            <a:latin typeface="Traditional Arabic" pitchFamily="18" charset="-78"/>
            <a:cs typeface="Traditional Arabic" pitchFamily="18" charset="-78"/>
          </a:endParaRPr>
        </a:p>
      </dgm:t>
    </dgm:pt>
    <dgm:pt modelId="{D62DBF94-BE0A-4C90-9F35-BD89EF19CC4B}">
      <dgm:prSet phldrT="[Text]" custT="1"/>
      <dgm:spPr>
        <a:xfrm rot="16200000">
          <a:off x="2997766" y="714607"/>
          <a:ext cx="545484" cy="6412980"/>
        </a:xfrm>
        <a:solidFill>
          <a:sysClr val="window" lastClr="FFFFFF">
            <a:lumMod val="85000"/>
          </a:sysClr>
        </a:solidFill>
        <a:ln w="25400" cap="flat" cmpd="sng" algn="ctr">
          <a:solidFill>
            <a:srgbClr val="C0504D">
              <a:tint val="40000"/>
              <a:alpha val="90000"/>
              <a:hueOff val="0"/>
              <a:satOff val="0"/>
              <a:lumOff val="0"/>
              <a:alphaOff val="0"/>
            </a:srgb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وضع اللوائح وأساليب التنظيم التي يطبقها التنظيم</a:t>
          </a:r>
          <a:endParaRPr lang="ar-EG" sz="2800" b="1"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F14B94A4-8FF8-4F25-B6BF-F1FCB838E98C}" type="parTrans" cxnId="{C5E481B6-E605-4E19-859B-A4FF9B289184}">
      <dgm:prSet/>
      <dgm:spPr/>
      <dgm:t>
        <a:bodyPr/>
        <a:lstStyle/>
        <a:p>
          <a:pPr rtl="1"/>
          <a:endParaRPr lang="ar-EG" sz="2800" b="1">
            <a:latin typeface="Traditional Arabic" pitchFamily="18" charset="-78"/>
            <a:cs typeface="Traditional Arabic" pitchFamily="18" charset="-78"/>
          </a:endParaRPr>
        </a:p>
      </dgm:t>
    </dgm:pt>
    <dgm:pt modelId="{AC0DABDE-355F-4AC3-A9F8-2423FBC343A5}" type="sibTrans" cxnId="{C5E481B6-E605-4E19-859B-A4FF9B289184}">
      <dgm:prSet/>
      <dgm:spPr/>
      <dgm:t>
        <a:bodyPr/>
        <a:lstStyle/>
        <a:p>
          <a:pPr rtl="1"/>
          <a:endParaRPr lang="ar-EG" sz="2800" b="1">
            <a:latin typeface="Traditional Arabic" pitchFamily="18" charset="-78"/>
            <a:cs typeface="Traditional Arabic" pitchFamily="18" charset="-78"/>
          </a:endParaRPr>
        </a:p>
      </dgm:t>
    </dgm:pt>
    <dgm:pt modelId="{AD4ECD95-395D-4BEE-B00A-18FC01630629}">
      <dgm:prSet phldrT="[Text]" custT="1"/>
      <dgm:spPr>
        <a:xfrm rot="16200000">
          <a:off x="2997766" y="1430556"/>
          <a:ext cx="545484" cy="6412980"/>
        </a:xfrm>
        <a:solidFill>
          <a:sysClr val="window" lastClr="FFFFFF">
            <a:lumMod val="85000"/>
          </a:sysClr>
        </a:solidFill>
        <a:ln w="25400" cap="flat" cmpd="sng" algn="ctr">
          <a:solidFill>
            <a:srgbClr val="9BBB59">
              <a:tint val="40000"/>
              <a:alpha val="90000"/>
              <a:hueOff val="0"/>
              <a:satOff val="0"/>
              <a:lumOff val="0"/>
              <a:alphaOff val="0"/>
            </a:srgb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تحقيق مبدأ المنفعة المتبادلة بين العاملين والتنظيم</a:t>
          </a:r>
          <a:r>
            <a:rPr lang="en-US" sz="2800" b="1" dirty="0">
              <a:effectLst>
                <a:outerShdw blurRad="38100" dist="38100" dir="2700000" algn="tl">
                  <a:srgbClr val="000000">
                    <a:alpha val="43137"/>
                  </a:srgbClr>
                </a:outerShdw>
              </a:effectLst>
              <a:latin typeface="Traditional Arabic" pitchFamily="18" charset="-78"/>
              <a:cs typeface="Traditional Arabic" pitchFamily="18" charset="-78"/>
            </a:rPr>
            <a:t>. </a:t>
          </a:r>
          <a:endParaRPr lang="ar-EG" sz="2800" b="1"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B284CAE6-D8C7-45D7-B807-F56886EEE9B5}" type="parTrans" cxnId="{A6CF22D1-B18D-4C85-9BE8-651FAE14A6E9}">
      <dgm:prSet/>
      <dgm:spPr/>
      <dgm:t>
        <a:bodyPr/>
        <a:lstStyle/>
        <a:p>
          <a:pPr rtl="1"/>
          <a:endParaRPr lang="ar-EG" sz="2800" b="1">
            <a:latin typeface="Traditional Arabic" pitchFamily="18" charset="-78"/>
            <a:cs typeface="Traditional Arabic" pitchFamily="18" charset="-78"/>
          </a:endParaRPr>
        </a:p>
      </dgm:t>
    </dgm:pt>
    <dgm:pt modelId="{FAD53B14-B9C8-4558-B9D5-2B332E76E0A1}" type="sibTrans" cxnId="{A6CF22D1-B18D-4C85-9BE8-651FAE14A6E9}">
      <dgm:prSet/>
      <dgm:spPr/>
      <dgm:t>
        <a:bodyPr/>
        <a:lstStyle/>
        <a:p>
          <a:pPr rtl="1"/>
          <a:endParaRPr lang="ar-EG" sz="2800" b="1">
            <a:latin typeface="Traditional Arabic" pitchFamily="18" charset="-78"/>
            <a:cs typeface="Traditional Arabic" pitchFamily="18" charset="-78"/>
          </a:endParaRPr>
        </a:p>
      </dgm:t>
    </dgm:pt>
    <dgm:pt modelId="{1EFCD42C-E565-4EA9-8F77-462C12E7FB43}">
      <dgm:prSet phldrT="[Text]" custT="1"/>
      <dgm:spPr>
        <a:xfrm>
          <a:off x="6541017" y="4296543"/>
          <a:ext cx="2526782" cy="681856"/>
        </a:xfrm>
        <a:solidFill>
          <a:srgbClr val="008080"/>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سابعاً</a:t>
          </a:r>
          <a:endParaRPr lang="ar-EG" sz="32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417ED201-1535-4262-9EE7-B797218C7BC5}" type="parTrans" cxnId="{23A85D72-93AF-4D22-AD01-782130D74667}">
      <dgm:prSet/>
      <dgm:spPr/>
      <dgm:t>
        <a:bodyPr/>
        <a:lstStyle/>
        <a:p>
          <a:pPr rtl="1"/>
          <a:endParaRPr lang="ar-EG" sz="2800" b="1">
            <a:latin typeface="Traditional Arabic" pitchFamily="18" charset="-78"/>
            <a:cs typeface="Traditional Arabic" pitchFamily="18" charset="-78"/>
          </a:endParaRPr>
        </a:p>
      </dgm:t>
    </dgm:pt>
    <dgm:pt modelId="{3DDC8B1E-18B7-4B9E-BC5A-FA27A3A3919A}" type="sibTrans" cxnId="{23A85D72-93AF-4D22-AD01-782130D74667}">
      <dgm:prSet/>
      <dgm:spPr/>
      <dgm:t>
        <a:bodyPr/>
        <a:lstStyle/>
        <a:p>
          <a:pPr rtl="1"/>
          <a:endParaRPr lang="ar-EG" sz="2800" b="1">
            <a:latin typeface="Traditional Arabic" pitchFamily="18" charset="-78"/>
            <a:cs typeface="Traditional Arabic" pitchFamily="18" charset="-78"/>
          </a:endParaRPr>
        </a:p>
      </dgm:t>
    </dgm:pt>
    <dgm:pt modelId="{ADAE9006-3B16-464A-8D3D-DFC72179CC3E}">
      <dgm:prSet phldrT="[Text]" custT="1"/>
      <dgm:spPr>
        <a:xfrm>
          <a:off x="6541017" y="3609646"/>
          <a:ext cx="2526782" cy="681856"/>
        </a:xfrm>
        <a:solidFill>
          <a:srgbClr val="800000"/>
        </a:solidFill>
        <a:ln w="25400" cap="flat" cmpd="sng" algn="ctr">
          <a:solidFill>
            <a:sysClr val="window" lastClr="FFFFFF">
              <a:hueOff val="0"/>
              <a:satOff val="0"/>
              <a:lumOff val="0"/>
              <a:alphaOff val="0"/>
            </a:sysClr>
          </a:solidFill>
          <a:prstDash val="solid"/>
        </a:ln>
        <a:effectLst/>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سادسا</a:t>
          </a:r>
          <a:endParaRPr lang="ar-EG" sz="3200" b="1"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gm:t>
    </dgm:pt>
    <dgm:pt modelId="{FE5DF697-3570-446C-AC10-FBE5161E236B}" type="sibTrans" cxnId="{4A05D6E1-72CC-45BC-AF96-4C0357D5271F}">
      <dgm:prSet/>
      <dgm:spPr/>
      <dgm:t>
        <a:bodyPr/>
        <a:lstStyle/>
        <a:p>
          <a:pPr rtl="1"/>
          <a:endParaRPr lang="ar-EG" sz="2800" b="1">
            <a:latin typeface="Traditional Arabic" pitchFamily="18" charset="-78"/>
            <a:cs typeface="Traditional Arabic" pitchFamily="18" charset="-78"/>
          </a:endParaRPr>
        </a:p>
      </dgm:t>
    </dgm:pt>
    <dgm:pt modelId="{423FF54B-C9B9-4B2B-95B5-EAA4A84F6263}" type="parTrans" cxnId="{4A05D6E1-72CC-45BC-AF96-4C0357D5271F}">
      <dgm:prSet/>
      <dgm:spPr/>
      <dgm:t>
        <a:bodyPr/>
        <a:lstStyle/>
        <a:p>
          <a:pPr rtl="1"/>
          <a:endParaRPr lang="ar-EG" sz="2800" b="1">
            <a:latin typeface="Traditional Arabic" pitchFamily="18" charset="-78"/>
            <a:cs typeface="Traditional Arabic" pitchFamily="18" charset="-78"/>
          </a:endParaRPr>
        </a:p>
      </dgm:t>
    </dgm:pt>
    <dgm:pt modelId="{89F4F578-5965-4FB6-A697-6BD44C42BF90}" type="pres">
      <dgm:prSet presAssocID="{12424124-D990-450F-81F5-2876C8B3583A}" presName="Name0" presStyleCnt="0">
        <dgm:presLayoutVars>
          <dgm:dir val="rev"/>
          <dgm:animLvl val="lvl"/>
          <dgm:resizeHandles val="exact"/>
        </dgm:presLayoutVars>
      </dgm:prSet>
      <dgm:spPr/>
      <dgm:t>
        <a:bodyPr/>
        <a:lstStyle/>
        <a:p>
          <a:endParaRPr lang="en-US"/>
        </a:p>
      </dgm:t>
    </dgm:pt>
    <dgm:pt modelId="{4270FAC7-CC2C-4367-8914-97ED37EF7F4F}" type="pres">
      <dgm:prSet presAssocID="{4D2668E2-760E-4216-A322-BFC17A4A1827}" presName="linNode" presStyleCnt="0"/>
      <dgm:spPr/>
    </dgm:pt>
    <dgm:pt modelId="{8C4BEAB8-2AF2-4BD7-926F-762CC945FAC7}" type="pres">
      <dgm:prSet presAssocID="{4D2668E2-760E-4216-A322-BFC17A4A1827}" presName="parentText" presStyleLbl="node1" presStyleIdx="0" presStyleCnt="7" custScaleX="77404" custLinFactNeighborX="15415" custLinFactNeighborY="4323">
        <dgm:presLayoutVars>
          <dgm:chMax val="1"/>
          <dgm:bulletEnabled val="1"/>
        </dgm:presLayoutVars>
      </dgm:prSet>
      <dgm:spPr>
        <a:prstGeom prst="roundRect">
          <a:avLst/>
        </a:prstGeom>
      </dgm:spPr>
      <dgm:t>
        <a:bodyPr/>
        <a:lstStyle/>
        <a:p>
          <a:endParaRPr lang="en-US"/>
        </a:p>
      </dgm:t>
    </dgm:pt>
    <dgm:pt modelId="{0AE3D0FD-FE2B-454D-BFD3-624B7A52372D}" type="pres">
      <dgm:prSet presAssocID="{4D2668E2-760E-4216-A322-BFC17A4A1827}" presName="descendantText" presStyleLbl="alignAccFollowNode1" presStyleIdx="0" presStyleCnt="7" custScaleX="110504">
        <dgm:presLayoutVars>
          <dgm:bulletEnabled val="1"/>
        </dgm:presLayoutVars>
      </dgm:prSet>
      <dgm:spPr>
        <a:prstGeom prst="round2SameRect">
          <a:avLst/>
        </a:prstGeom>
      </dgm:spPr>
      <dgm:t>
        <a:bodyPr/>
        <a:lstStyle/>
        <a:p>
          <a:endParaRPr lang="en-US"/>
        </a:p>
      </dgm:t>
    </dgm:pt>
    <dgm:pt modelId="{5B4823E8-2636-4E3B-9BFC-0D8139CC6897}" type="pres">
      <dgm:prSet presAssocID="{C3389D72-5646-4EC5-8940-B10409EEDB26}" presName="sp" presStyleCnt="0"/>
      <dgm:spPr/>
    </dgm:pt>
    <dgm:pt modelId="{62813E5C-893C-4FE1-8AA7-22FC97EE17A9}" type="pres">
      <dgm:prSet presAssocID="{3D725047-91CB-496C-BA02-588BC9EE2829}" presName="linNode" presStyleCnt="0"/>
      <dgm:spPr/>
    </dgm:pt>
    <dgm:pt modelId="{B6FF14B1-1109-4DB8-B289-5862A1D162FD}" type="pres">
      <dgm:prSet presAssocID="{3D725047-91CB-496C-BA02-588BC9EE2829}" presName="parentText" presStyleLbl="node1" presStyleIdx="1" presStyleCnt="7" custScaleX="77404" custLinFactNeighborX="15415" custLinFactNeighborY="4323">
        <dgm:presLayoutVars>
          <dgm:chMax val="1"/>
          <dgm:bulletEnabled val="1"/>
        </dgm:presLayoutVars>
      </dgm:prSet>
      <dgm:spPr>
        <a:prstGeom prst="roundRect">
          <a:avLst/>
        </a:prstGeom>
      </dgm:spPr>
      <dgm:t>
        <a:bodyPr/>
        <a:lstStyle/>
        <a:p>
          <a:endParaRPr lang="en-US"/>
        </a:p>
      </dgm:t>
    </dgm:pt>
    <dgm:pt modelId="{92803688-198A-44D5-BFB7-2BFE5CAA1F52}" type="pres">
      <dgm:prSet presAssocID="{3D725047-91CB-496C-BA02-588BC9EE2829}" presName="descendantText" presStyleLbl="alignAccFollowNode1" presStyleIdx="1" presStyleCnt="7" custScaleX="110504">
        <dgm:presLayoutVars>
          <dgm:bulletEnabled val="1"/>
        </dgm:presLayoutVars>
      </dgm:prSet>
      <dgm:spPr>
        <a:prstGeom prst="round2SameRect">
          <a:avLst/>
        </a:prstGeom>
      </dgm:spPr>
      <dgm:t>
        <a:bodyPr/>
        <a:lstStyle/>
        <a:p>
          <a:endParaRPr lang="en-US"/>
        </a:p>
      </dgm:t>
    </dgm:pt>
    <dgm:pt modelId="{39163EAF-B1B6-4A59-B611-CC1447BF720A}" type="pres">
      <dgm:prSet presAssocID="{8E547204-EBEE-49B8-989E-58A2BEEBBDF4}" presName="sp" presStyleCnt="0"/>
      <dgm:spPr/>
    </dgm:pt>
    <dgm:pt modelId="{0F2BE4D3-15FB-42B1-ACA4-01204FBF56FB}" type="pres">
      <dgm:prSet presAssocID="{D061FD31-5DD7-4227-B468-9B278C1D2662}" presName="linNode" presStyleCnt="0"/>
      <dgm:spPr/>
    </dgm:pt>
    <dgm:pt modelId="{FAD55B82-7A29-4B9E-A891-DCBB6075554E}" type="pres">
      <dgm:prSet presAssocID="{D061FD31-5DD7-4227-B468-9B278C1D2662}" presName="parentText" presStyleLbl="node1" presStyleIdx="2" presStyleCnt="7" custScaleX="77404" custLinFactNeighborX="15415" custLinFactNeighborY="4323">
        <dgm:presLayoutVars>
          <dgm:chMax val="1"/>
          <dgm:bulletEnabled val="1"/>
        </dgm:presLayoutVars>
      </dgm:prSet>
      <dgm:spPr>
        <a:prstGeom prst="roundRect">
          <a:avLst/>
        </a:prstGeom>
      </dgm:spPr>
      <dgm:t>
        <a:bodyPr/>
        <a:lstStyle/>
        <a:p>
          <a:endParaRPr lang="en-US"/>
        </a:p>
      </dgm:t>
    </dgm:pt>
    <dgm:pt modelId="{6CBC2616-8F82-440E-81BE-CE9BB25A4CDF}" type="pres">
      <dgm:prSet presAssocID="{D061FD31-5DD7-4227-B468-9B278C1D2662}" presName="descendantText" presStyleLbl="alignAccFollowNode1" presStyleIdx="2" presStyleCnt="7" custScaleX="110504">
        <dgm:presLayoutVars>
          <dgm:bulletEnabled val="1"/>
        </dgm:presLayoutVars>
      </dgm:prSet>
      <dgm:spPr>
        <a:prstGeom prst="round2SameRect">
          <a:avLst/>
        </a:prstGeom>
      </dgm:spPr>
      <dgm:t>
        <a:bodyPr/>
        <a:lstStyle/>
        <a:p>
          <a:endParaRPr lang="en-US"/>
        </a:p>
      </dgm:t>
    </dgm:pt>
    <dgm:pt modelId="{B1661B80-67FD-4073-9024-04BE28A05B97}" type="pres">
      <dgm:prSet presAssocID="{3E9F2EAB-98C7-441B-9D77-60867A723722}" presName="sp" presStyleCnt="0"/>
      <dgm:spPr/>
    </dgm:pt>
    <dgm:pt modelId="{EC5965AD-A979-47C2-8BA4-B72787E139CB}" type="pres">
      <dgm:prSet presAssocID="{9ED0BDD6-47EF-46A0-978D-174EBCF45F08}" presName="linNode" presStyleCnt="0"/>
      <dgm:spPr/>
    </dgm:pt>
    <dgm:pt modelId="{81006687-7AC5-4EEC-8EFF-9FCCB15A5125}" type="pres">
      <dgm:prSet presAssocID="{9ED0BDD6-47EF-46A0-978D-174EBCF45F08}" presName="parentText" presStyleLbl="node1" presStyleIdx="3" presStyleCnt="7" custScaleX="77404" custLinFactNeighborX="15415" custLinFactNeighborY="4323">
        <dgm:presLayoutVars>
          <dgm:chMax val="1"/>
          <dgm:bulletEnabled val="1"/>
        </dgm:presLayoutVars>
      </dgm:prSet>
      <dgm:spPr>
        <a:prstGeom prst="roundRect">
          <a:avLst/>
        </a:prstGeom>
      </dgm:spPr>
      <dgm:t>
        <a:bodyPr/>
        <a:lstStyle/>
        <a:p>
          <a:endParaRPr lang="en-US"/>
        </a:p>
      </dgm:t>
    </dgm:pt>
    <dgm:pt modelId="{0BC50A97-B713-4220-B45F-B2657D8727A4}" type="pres">
      <dgm:prSet presAssocID="{9ED0BDD6-47EF-46A0-978D-174EBCF45F08}" presName="descendantText" presStyleLbl="alignAccFollowNode1" presStyleIdx="3" presStyleCnt="7" custScaleX="110504">
        <dgm:presLayoutVars>
          <dgm:bulletEnabled val="1"/>
        </dgm:presLayoutVars>
      </dgm:prSet>
      <dgm:spPr>
        <a:prstGeom prst="round2SameRect">
          <a:avLst/>
        </a:prstGeom>
      </dgm:spPr>
      <dgm:t>
        <a:bodyPr/>
        <a:lstStyle/>
        <a:p>
          <a:endParaRPr lang="en-US"/>
        </a:p>
      </dgm:t>
    </dgm:pt>
    <dgm:pt modelId="{17A0E738-618D-4740-9B50-AFCC1989007A}" type="pres">
      <dgm:prSet presAssocID="{55CF1E63-E9C6-461E-8AF3-CA9DEF9B9B72}" presName="sp" presStyleCnt="0"/>
      <dgm:spPr/>
    </dgm:pt>
    <dgm:pt modelId="{7AE0CB35-2320-4521-A9D5-D10B87901125}" type="pres">
      <dgm:prSet presAssocID="{78DCC05F-79A2-4EA9-9731-F49079211BF8}" presName="linNode" presStyleCnt="0"/>
      <dgm:spPr/>
    </dgm:pt>
    <dgm:pt modelId="{2CF65FA6-572D-42CC-AED5-BC2C6E7BD108}" type="pres">
      <dgm:prSet presAssocID="{78DCC05F-79A2-4EA9-9731-F49079211BF8}" presName="parentText" presStyleLbl="node1" presStyleIdx="4" presStyleCnt="7" custScaleX="77404" custLinFactNeighborX="15415" custLinFactNeighborY="4323">
        <dgm:presLayoutVars>
          <dgm:chMax val="1"/>
          <dgm:bulletEnabled val="1"/>
        </dgm:presLayoutVars>
      </dgm:prSet>
      <dgm:spPr>
        <a:prstGeom prst="roundRect">
          <a:avLst/>
        </a:prstGeom>
      </dgm:spPr>
      <dgm:t>
        <a:bodyPr/>
        <a:lstStyle/>
        <a:p>
          <a:endParaRPr lang="en-US"/>
        </a:p>
      </dgm:t>
    </dgm:pt>
    <dgm:pt modelId="{4C9C2AD8-0DD1-44F9-AB41-B16643EEC14C}" type="pres">
      <dgm:prSet presAssocID="{78DCC05F-79A2-4EA9-9731-F49079211BF8}" presName="descendantText" presStyleLbl="alignAccFollowNode1" presStyleIdx="4" presStyleCnt="7" custScaleX="110504">
        <dgm:presLayoutVars>
          <dgm:bulletEnabled val="1"/>
        </dgm:presLayoutVars>
      </dgm:prSet>
      <dgm:spPr>
        <a:prstGeom prst="round2SameRect">
          <a:avLst/>
        </a:prstGeom>
      </dgm:spPr>
      <dgm:t>
        <a:bodyPr/>
        <a:lstStyle/>
        <a:p>
          <a:endParaRPr lang="en-US"/>
        </a:p>
      </dgm:t>
    </dgm:pt>
    <dgm:pt modelId="{CA3FF42C-172B-41AA-9D4E-A6E649DBCCC4}" type="pres">
      <dgm:prSet presAssocID="{F1A998EC-32E1-44F2-ADBF-8E4D5B787A26}" presName="sp" presStyleCnt="0"/>
      <dgm:spPr/>
    </dgm:pt>
    <dgm:pt modelId="{60FD6515-AC88-4AEA-ACCC-C4C78DF717E8}" type="pres">
      <dgm:prSet presAssocID="{ADAE9006-3B16-464A-8D3D-DFC72179CC3E}" presName="linNode" presStyleCnt="0"/>
      <dgm:spPr/>
    </dgm:pt>
    <dgm:pt modelId="{EB6D50D4-0037-47A1-BA5E-0986061EAB53}" type="pres">
      <dgm:prSet presAssocID="{ADAE9006-3B16-464A-8D3D-DFC72179CC3E}" presName="parentText" presStyleLbl="node1" presStyleIdx="5" presStyleCnt="7" custScaleX="77404" custLinFactNeighborX="15415" custLinFactNeighborY="4323">
        <dgm:presLayoutVars>
          <dgm:chMax val="1"/>
          <dgm:bulletEnabled val="1"/>
        </dgm:presLayoutVars>
      </dgm:prSet>
      <dgm:spPr>
        <a:prstGeom prst="roundRect">
          <a:avLst/>
        </a:prstGeom>
      </dgm:spPr>
      <dgm:t>
        <a:bodyPr/>
        <a:lstStyle/>
        <a:p>
          <a:endParaRPr lang="en-US"/>
        </a:p>
      </dgm:t>
    </dgm:pt>
    <dgm:pt modelId="{1C993F5C-F8DA-4819-9F6B-AAAD1D9A8747}" type="pres">
      <dgm:prSet presAssocID="{ADAE9006-3B16-464A-8D3D-DFC72179CC3E}" presName="descendantText" presStyleLbl="alignAccFollowNode1" presStyleIdx="5" presStyleCnt="7" custScaleX="110504">
        <dgm:presLayoutVars>
          <dgm:bulletEnabled val="1"/>
        </dgm:presLayoutVars>
      </dgm:prSet>
      <dgm:spPr>
        <a:prstGeom prst="round2SameRect">
          <a:avLst/>
        </a:prstGeom>
      </dgm:spPr>
      <dgm:t>
        <a:bodyPr/>
        <a:lstStyle/>
        <a:p>
          <a:endParaRPr lang="en-US"/>
        </a:p>
      </dgm:t>
    </dgm:pt>
    <dgm:pt modelId="{5CFB00D8-5C53-47CD-AC3C-362D535AD9F2}" type="pres">
      <dgm:prSet presAssocID="{FE5DF697-3570-446C-AC10-FBE5161E236B}" presName="sp" presStyleCnt="0"/>
      <dgm:spPr/>
    </dgm:pt>
    <dgm:pt modelId="{3515EF7C-8B8E-4588-8307-65138752D8C9}" type="pres">
      <dgm:prSet presAssocID="{1EFCD42C-E565-4EA9-8F77-462C12E7FB43}" presName="linNode" presStyleCnt="0"/>
      <dgm:spPr/>
    </dgm:pt>
    <dgm:pt modelId="{72AEB564-20D5-425B-A8BC-FC44D91E555E}" type="pres">
      <dgm:prSet presAssocID="{1EFCD42C-E565-4EA9-8F77-462C12E7FB43}" presName="parentText" presStyleLbl="node1" presStyleIdx="6" presStyleCnt="7" custScaleX="77404" custLinFactNeighborX="15415" custLinFactNeighborY="4323">
        <dgm:presLayoutVars>
          <dgm:chMax val="1"/>
          <dgm:bulletEnabled val="1"/>
        </dgm:presLayoutVars>
      </dgm:prSet>
      <dgm:spPr>
        <a:prstGeom prst="roundRect">
          <a:avLst/>
        </a:prstGeom>
      </dgm:spPr>
      <dgm:t>
        <a:bodyPr/>
        <a:lstStyle/>
        <a:p>
          <a:endParaRPr lang="en-US"/>
        </a:p>
      </dgm:t>
    </dgm:pt>
    <dgm:pt modelId="{06D37D06-3E77-4B0F-AFF5-F3A4498828B8}" type="pres">
      <dgm:prSet presAssocID="{1EFCD42C-E565-4EA9-8F77-462C12E7FB43}" presName="descendantText" presStyleLbl="alignAccFollowNode1" presStyleIdx="6" presStyleCnt="7" custScaleX="110504">
        <dgm:presLayoutVars>
          <dgm:bulletEnabled val="1"/>
        </dgm:presLayoutVars>
      </dgm:prSet>
      <dgm:spPr>
        <a:prstGeom prst="round2SameRect">
          <a:avLst/>
        </a:prstGeom>
      </dgm:spPr>
      <dgm:t>
        <a:bodyPr/>
        <a:lstStyle/>
        <a:p>
          <a:endParaRPr lang="en-US"/>
        </a:p>
      </dgm:t>
    </dgm:pt>
  </dgm:ptLst>
  <dgm:cxnLst>
    <dgm:cxn modelId="{03B2DCC6-4DB7-49B9-A8AA-C060E9FA32B8}" srcId="{12424124-D990-450F-81F5-2876C8B3583A}" destId="{78DCC05F-79A2-4EA9-9731-F49079211BF8}" srcOrd="4" destOrd="0" parTransId="{77A85FAB-E42D-4169-92D8-39FCFE7F0C37}" sibTransId="{F1A998EC-32E1-44F2-ADBF-8E4D5B787A26}"/>
    <dgm:cxn modelId="{145FFE43-0A53-4CC3-9C39-7B9546F5C608}" srcId="{3D725047-91CB-496C-BA02-588BC9EE2829}" destId="{9A6F76AE-B5D6-44DA-A1F3-0F7450ECE92C}" srcOrd="0" destOrd="0" parTransId="{DB5C17C3-EF08-46EA-A29F-2BFA825C492D}" sibTransId="{CC5D3477-1431-4516-9DBB-1A6FA7E8FF4E}"/>
    <dgm:cxn modelId="{108E93D9-3D8D-4166-9890-3BC5C40057FB}" type="presOf" srcId="{E3700E12-1568-4B6E-9D68-BA5E868A0D28}" destId="{0BC50A97-B713-4220-B45F-B2657D8727A4}" srcOrd="0" destOrd="0" presId="urn:microsoft.com/office/officeart/2005/8/layout/vList5"/>
    <dgm:cxn modelId="{16A42D47-C6A9-443C-907D-7FECE6472851}" type="presOf" srcId="{67B20709-1FA8-4D83-BCE7-47F83EB7C9FC}" destId="{6CBC2616-8F82-440E-81BE-CE9BB25A4CDF}" srcOrd="0" destOrd="0" presId="urn:microsoft.com/office/officeart/2005/8/layout/vList5"/>
    <dgm:cxn modelId="{83A7762C-034D-4DE0-8C4C-BF33C4EFA91C}" srcId="{D061FD31-5DD7-4227-B468-9B278C1D2662}" destId="{67B20709-1FA8-4D83-BCE7-47F83EB7C9FC}" srcOrd="0" destOrd="0" parTransId="{7E8ED570-5FB5-4E0C-A9D2-0FC72E815043}" sibTransId="{4287E7D5-4453-4CCA-9240-89765C931CEA}"/>
    <dgm:cxn modelId="{C5E481B6-E605-4E19-859B-A4FF9B289184}" srcId="{ADAE9006-3B16-464A-8D3D-DFC72179CC3E}" destId="{D62DBF94-BE0A-4C90-9F35-BD89EF19CC4B}" srcOrd="0" destOrd="0" parTransId="{F14B94A4-8FF8-4F25-B6BF-F1FCB838E98C}" sibTransId="{AC0DABDE-355F-4AC3-A9F8-2423FBC343A5}"/>
    <dgm:cxn modelId="{661D562D-90CB-44DB-BC0F-5D696D34A606}" type="presOf" srcId="{ADAE9006-3B16-464A-8D3D-DFC72179CC3E}" destId="{EB6D50D4-0037-47A1-BA5E-0986061EAB53}" srcOrd="0" destOrd="0" presId="urn:microsoft.com/office/officeart/2005/8/layout/vList5"/>
    <dgm:cxn modelId="{3147253C-A6C7-479F-BEC3-6AE0644E9D0D}" type="presOf" srcId="{D061FD31-5DD7-4227-B468-9B278C1D2662}" destId="{FAD55B82-7A29-4B9E-A891-DCBB6075554E}" srcOrd="0" destOrd="0" presId="urn:microsoft.com/office/officeart/2005/8/layout/vList5"/>
    <dgm:cxn modelId="{B5F7E799-FB29-4DFE-B418-F659520B24B7}" srcId="{78DCC05F-79A2-4EA9-9731-F49079211BF8}" destId="{F5177E5A-2B7A-4679-BF30-FCD5D6BC8005}" srcOrd="0" destOrd="0" parTransId="{721CFC74-3B15-4519-9262-16BE2DE4BE8D}" sibTransId="{EDB37A44-C444-4C4A-8376-88EB82367599}"/>
    <dgm:cxn modelId="{61A30C8D-A682-483A-A01A-E58F29A3FDDE}" type="presOf" srcId="{F5177E5A-2B7A-4679-BF30-FCD5D6BC8005}" destId="{4C9C2AD8-0DD1-44F9-AB41-B16643EEC14C}" srcOrd="0" destOrd="0" presId="urn:microsoft.com/office/officeart/2005/8/layout/vList5"/>
    <dgm:cxn modelId="{13E38B08-51DD-4937-AE89-93C8E75A9ABE}" type="presOf" srcId="{F608F238-DB8A-4F83-A972-69299BA1BCA6}" destId="{0AE3D0FD-FE2B-454D-BFD3-624B7A52372D}" srcOrd="0" destOrd="0" presId="urn:microsoft.com/office/officeart/2005/8/layout/vList5"/>
    <dgm:cxn modelId="{4A05D6E1-72CC-45BC-AF96-4C0357D5271F}" srcId="{12424124-D990-450F-81F5-2876C8B3583A}" destId="{ADAE9006-3B16-464A-8D3D-DFC72179CC3E}" srcOrd="5" destOrd="0" parTransId="{423FF54B-C9B9-4B2B-95B5-EAA4A84F6263}" sibTransId="{FE5DF697-3570-446C-AC10-FBE5161E236B}"/>
    <dgm:cxn modelId="{3BF6E97D-95EF-4D60-9072-1454CD7B6B44}" type="presOf" srcId="{4D2668E2-760E-4216-A322-BFC17A4A1827}" destId="{8C4BEAB8-2AF2-4BD7-926F-762CC945FAC7}" srcOrd="0" destOrd="0" presId="urn:microsoft.com/office/officeart/2005/8/layout/vList5"/>
    <dgm:cxn modelId="{50EF8142-879B-4E68-A6BF-16A9733C5A68}" type="presOf" srcId="{9A6F76AE-B5D6-44DA-A1F3-0F7450ECE92C}" destId="{92803688-198A-44D5-BFB7-2BFE5CAA1F52}" srcOrd="0" destOrd="0" presId="urn:microsoft.com/office/officeart/2005/8/layout/vList5"/>
    <dgm:cxn modelId="{FED77ADA-9922-4114-9720-53AC98F9A8BD}" type="presOf" srcId="{3D725047-91CB-496C-BA02-588BC9EE2829}" destId="{B6FF14B1-1109-4DB8-B289-5862A1D162FD}" srcOrd="0" destOrd="0" presId="urn:microsoft.com/office/officeart/2005/8/layout/vList5"/>
    <dgm:cxn modelId="{AD1F88B8-BFE0-46C1-8E69-6522C592A54D}" type="presOf" srcId="{9ED0BDD6-47EF-46A0-978D-174EBCF45F08}" destId="{81006687-7AC5-4EEC-8EFF-9FCCB15A5125}" srcOrd="0" destOrd="0" presId="urn:microsoft.com/office/officeart/2005/8/layout/vList5"/>
    <dgm:cxn modelId="{EC5F6648-CB0A-437C-8C55-6BE22B6DF41B}" type="presOf" srcId="{78DCC05F-79A2-4EA9-9731-F49079211BF8}" destId="{2CF65FA6-572D-42CC-AED5-BC2C6E7BD108}" srcOrd="0" destOrd="0" presId="urn:microsoft.com/office/officeart/2005/8/layout/vList5"/>
    <dgm:cxn modelId="{23A85D72-93AF-4D22-AD01-782130D74667}" srcId="{12424124-D990-450F-81F5-2876C8B3583A}" destId="{1EFCD42C-E565-4EA9-8F77-462C12E7FB43}" srcOrd="6" destOrd="0" parTransId="{417ED201-1535-4262-9EE7-B797218C7BC5}" sibTransId="{3DDC8B1E-18B7-4B9E-BC5A-FA27A3A3919A}"/>
    <dgm:cxn modelId="{CCF00CB8-105B-4AF8-A5DA-2483B5601947}" type="presOf" srcId="{AD4ECD95-395D-4BEE-B00A-18FC01630629}" destId="{06D37D06-3E77-4B0F-AFF5-F3A4498828B8}" srcOrd="0" destOrd="0" presId="urn:microsoft.com/office/officeart/2005/8/layout/vList5"/>
    <dgm:cxn modelId="{71872DAA-F170-41A1-A2B4-373D1B9B82A9}" type="presOf" srcId="{12424124-D990-450F-81F5-2876C8B3583A}" destId="{89F4F578-5965-4FB6-A697-6BD44C42BF90}" srcOrd="0" destOrd="0" presId="urn:microsoft.com/office/officeart/2005/8/layout/vList5"/>
    <dgm:cxn modelId="{4C3B3A90-51ED-492A-9F72-A1E73645CBE6}" srcId="{9ED0BDD6-47EF-46A0-978D-174EBCF45F08}" destId="{E3700E12-1568-4B6E-9D68-BA5E868A0D28}" srcOrd="0" destOrd="0" parTransId="{E42D52F3-743C-4A84-83F0-6F9B56805D45}" sibTransId="{956DCC85-C382-4BB8-849B-B0899466F8FE}"/>
    <dgm:cxn modelId="{2DBB78AA-5DF2-4D6F-85CF-94EA0D01D3F9}" srcId="{12424124-D990-450F-81F5-2876C8B3583A}" destId="{4D2668E2-760E-4216-A322-BFC17A4A1827}" srcOrd="0" destOrd="0" parTransId="{2D790E31-A6BF-4D5F-AABA-BFBD8A5DAF2E}" sibTransId="{C3389D72-5646-4EC5-8940-B10409EEDB26}"/>
    <dgm:cxn modelId="{A06730BA-B512-4E90-A32B-7DE73F63EF36}" type="presOf" srcId="{1EFCD42C-E565-4EA9-8F77-462C12E7FB43}" destId="{72AEB564-20D5-425B-A8BC-FC44D91E555E}" srcOrd="0" destOrd="0" presId="urn:microsoft.com/office/officeart/2005/8/layout/vList5"/>
    <dgm:cxn modelId="{174F22DB-45F8-4962-AE20-3BA0330506BE}" srcId="{12424124-D990-450F-81F5-2876C8B3583A}" destId="{3D725047-91CB-496C-BA02-588BC9EE2829}" srcOrd="1" destOrd="0" parTransId="{3FE44445-EA1A-4413-9392-6966A6011000}" sibTransId="{8E547204-EBEE-49B8-989E-58A2BEEBBDF4}"/>
    <dgm:cxn modelId="{BABAE9D0-36AB-421D-8B3D-139C9EA7069A}" type="presOf" srcId="{D62DBF94-BE0A-4C90-9F35-BD89EF19CC4B}" destId="{1C993F5C-F8DA-4819-9F6B-AAAD1D9A8747}" srcOrd="0" destOrd="0" presId="urn:microsoft.com/office/officeart/2005/8/layout/vList5"/>
    <dgm:cxn modelId="{B8E3700A-A0D9-4DD9-8F55-33DDAC7A638E}" srcId="{12424124-D990-450F-81F5-2876C8B3583A}" destId="{D061FD31-5DD7-4227-B468-9B278C1D2662}" srcOrd="2" destOrd="0" parTransId="{42D8E07C-8DF5-47FA-8BA8-834B4F10E52C}" sibTransId="{3E9F2EAB-98C7-441B-9D77-60867A723722}"/>
    <dgm:cxn modelId="{A6CF22D1-B18D-4C85-9BE8-651FAE14A6E9}" srcId="{1EFCD42C-E565-4EA9-8F77-462C12E7FB43}" destId="{AD4ECD95-395D-4BEE-B00A-18FC01630629}" srcOrd="0" destOrd="0" parTransId="{B284CAE6-D8C7-45D7-B807-F56886EEE9B5}" sibTransId="{FAD53B14-B9C8-4558-B9D5-2B332E76E0A1}"/>
    <dgm:cxn modelId="{C851E9D6-7F49-4BA1-ABF0-E6741A480521}" srcId="{4D2668E2-760E-4216-A322-BFC17A4A1827}" destId="{F608F238-DB8A-4F83-A972-69299BA1BCA6}" srcOrd="0" destOrd="0" parTransId="{0216DD70-29AD-458A-B203-0CF605DCA502}" sibTransId="{744F8EEC-28A1-4AB4-8728-0A8D5A772D66}"/>
    <dgm:cxn modelId="{BF2B890C-77F3-4B1D-9F48-B4FF45AC6270}" srcId="{12424124-D990-450F-81F5-2876C8B3583A}" destId="{9ED0BDD6-47EF-46A0-978D-174EBCF45F08}" srcOrd="3" destOrd="0" parTransId="{BE00990A-58AD-494E-9FD0-6C075FA96BB2}" sibTransId="{55CF1E63-E9C6-461E-8AF3-CA9DEF9B9B72}"/>
    <dgm:cxn modelId="{B160B33A-C840-41E5-8D71-8D71602978AC}" type="presParOf" srcId="{89F4F578-5965-4FB6-A697-6BD44C42BF90}" destId="{4270FAC7-CC2C-4367-8914-97ED37EF7F4F}" srcOrd="0" destOrd="0" presId="urn:microsoft.com/office/officeart/2005/8/layout/vList5"/>
    <dgm:cxn modelId="{AB23C6AC-AE54-413B-AB7C-2DAA063EC112}" type="presParOf" srcId="{4270FAC7-CC2C-4367-8914-97ED37EF7F4F}" destId="{8C4BEAB8-2AF2-4BD7-926F-762CC945FAC7}" srcOrd="0" destOrd="0" presId="urn:microsoft.com/office/officeart/2005/8/layout/vList5"/>
    <dgm:cxn modelId="{9BD9C628-28FA-4851-AD93-413D3BD58E8B}" type="presParOf" srcId="{4270FAC7-CC2C-4367-8914-97ED37EF7F4F}" destId="{0AE3D0FD-FE2B-454D-BFD3-624B7A52372D}" srcOrd="1" destOrd="0" presId="urn:microsoft.com/office/officeart/2005/8/layout/vList5"/>
    <dgm:cxn modelId="{D1780CDD-7B13-4820-954F-E667BADD925F}" type="presParOf" srcId="{89F4F578-5965-4FB6-A697-6BD44C42BF90}" destId="{5B4823E8-2636-4E3B-9BFC-0D8139CC6897}" srcOrd="1" destOrd="0" presId="urn:microsoft.com/office/officeart/2005/8/layout/vList5"/>
    <dgm:cxn modelId="{EA65A96F-06B2-4D78-817F-F4B526E7DDA7}" type="presParOf" srcId="{89F4F578-5965-4FB6-A697-6BD44C42BF90}" destId="{62813E5C-893C-4FE1-8AA7-22FC97EE17A9}" srcOrd="2" destOrd="0" presId="urn:microsoft.com/office/officeart/2005/8/layout/vList5"/>
    <dgm:cxn modelId="{B842D9B6-534E-4B8A-86B9-414EBAEE6D1E}" type="presParOf" srcId="{62813E5C-893C-4FE1-8AA7-22FC97EE17A9}" destId="{B6FF14B1-1109-4DB8-B289-5862A1D162FD}" srcOrd="0" destOrd="0" presId="urn:microsoft.com/office/officeart/2005/8/layout/vList5"/>
    <dgm:cxn modelId="{293D3EE3-FDB1-4E69-A5D3-DBEC4B251B2A}" type="presParOf" srcId="{62813E5C-893C-4FE1-8AA7-22FC97EE17A9}" destId="{92803688-198A-44D5-BFB7-2BFE5CAA1F52}" srcOrd="1" destOrd="0" presId="urn:microsoft.com/office/officeart/2005/8/layout/vList5"/>
    <dgm:cxn modelId="{4DC3C3BC-41F4-4DF8-A6C6-754C3FEAC19F}" type="presParOf" srcId="{89F4F578-5965-4FB6-A697-6BD44C42BF90}" destId="{39163EAF-B1B6-4A59-B611-CC1447BF720A}" srcOrd="3" destOrd="0" presId="urn:microsoft.com/office/officeart/2005/8/layout/vList5"/>
    <dgm:cxn modelId="{A27B09CB-4A3F-4056-B930-C0B6FC8B4A01}" type="presParOf" srcId="{89F4F578-5965-4FB6-A697-6BD44C42BF90}" destId="{0F2BE4D3-15FB-42B1-ACA4-01204FBF56FB}" srcOrd="4" destOrd="0" presId="urn:microsoft.com/office/officeart/2005/8/layout/vList5"/>
    <dgm:cxn modelId="{A90D2A6F-2874-4D8B-A33C-1A1B8DFB6A09}" type="presParOf" srcId="{0F2BE4D3-15FB-42B1-ACA4-01204FBF56FB}" destId="{FAD55B82-7A29-4B9E-A891-DCBB6075554E}" srcOrd="0" destOrd="0" presId="urn:microsoft.com/office/officeart/2005/8/layout/vList5"/>
    <dgm:cxn modelId="{73CD978E-109D-4F8F-8566-86D191CDFD32}" type="presParOf" srcId="{0F2BE4D3-15FB-42B1-ACA4-01204FBF56FB}" destId="{6CBC2616-8F82-440E-81BE-CE9BB25A4CDF}" srcOrd="1" destOrd="0" presId="urn:microsoft.com/office/officeart/2005/8/layout/vList5"/>
    <dgm:cxn modelId="{B761FCBE-F638-4F69-8E11-91442B6E0172}" type="presParOf" srcId="{89F4F578-5965-4FB6-A697-6BD44C42BF90}" destId="{B1661B80-67FD-4073-9024-04BE28A05B97}" srcOrd="5" destOrd="0" presId="urn:microsoft.com/office/officeart/2005/8/layout/vList5"/>
    <dgm:cxn modelId="{E1049D06-08D4-46D3-997B-77ECC269A639}" type="presParOf" srcId="{89F4F578-5965-4FB6-A697-6BD44C42BF90}" destId="{EC5965AD-A979-47C2-8BA4-B72787E139CB}" srcOrd="6" destOrd="0" presId="urn:microsoft.com/office/officeart/2005/8/layout/vList5"/>
    <dgm:cxn modelId="{391ADED0-30C9-47C5-934A-D21628BB844B}" type="presParOf" srcId="{EC5965AD-A979-47C2-8BA4-B72787E139CB}" destId="{81006687-7AC5-4EEC-8EFF-9FCCB15A5125}" srcOrd="0" destOrd="0" presId="urn:microsoft.com/office/officeart/2005/8/layout/vList5"/>
    <dgm:cxn modelId="{40AAE0B2-403D-4F24-B86B-B8223610403B}" type="presParOf" srcId="{EC5965AD-A979-47C2-8BA4-B72787E139CB}" destId="{0BC50A97-B713-4220-B45F-B2657D8727A4}" srcOrd="1" destOrd="0" presId="urn:microsoft.com/office/officeart/2005/8/layout/vList5"/>
    <dgm:cxn modelId="{1A70E6FF-72ED-41F8-A46F-6E15078E9777}" type="presParOf" srcId="{89F4F578-5965-4FB6-A697-6BD44C42BF90}" destId="{17A0E738-618D-4740-9B50-AFCC1989007A}" srcOrd="7" destOrd="0" presId="urn:microsoft.com/office/officeart/2005/8/layout/vList5"/>
    <dgm:cxn modelId="{2DEE84EB-434D-423C-BFA7-D822C4842D6A}" type="presParOf" srcId="{89F4F578-5965-4FB6-A697-6BD44C42BF90}" destId="{7AE0CB35-2320-4521-A9D5-D10B87901125}" srcOrd="8" destOrd="0" presId="urn:microsoft.com/office/officeart/2005/8/layout/vList5"/>
    <dgm:cxn modelId="{55ACA85D-1E76-422D-96C7-AD6C4DCC5855}" type="presParOf" srcId="{7AE0CB35-2320-4521-A9D5-D10B87901125}" destId="{2CF65FA6-572D-42CC-AED5-BC2C6E7BD108}" srcOrd="0" destOrd="0" presId="urn:microsoft.com/office/officeart/2005/8/layout/vList5"/>
    <dgm:cxn modelId="{3139C667-6DAB-4888-B69A-FFB0000A0F02}" type="presParOf" srcId="{7AE0CB35-2320-4521-A9D5-D10B87901125}" destId="{4C9C2AD8-0DD1-44F9-AB41-B16643EEC14C}" srcOrd="1" destOrd="0" presId="urn:microsoft.com/office/officeart/2005/8/layout/vList5"/>
    <dgm:cxn modelId="{C95F31D1-F124-47AB-AC19-CB70069D86E8}" type="presParOf" srcId="{89F4F578-5965-4FB6-A697-6BD44C42BF90}" destId="{CA3FF42C-172B-41AA-9D4E-A6E649DBCCC4}" srcOrd="9" destOrd="0" presId="urn:microsoft.com/office/officeart/2005/8/layout/vList5"/>
    <dgm:cxn modelId="{8378471A-D2CE-4A19-81A2-34CEDD915C97}" type="presParOf" srcId="{89F4F578-5965-4FB6-A697-6BD44C42BF90}" destId="{60FD6515-AC88-4AEA-ACCC-C4C78DF717E8}" srcOrd="10" destOrd="0" presId="urn:microsoft.com/office/officeart/2005/8/layout/vList5"/>
    <dgm:cxn modelId="{7D1CAB5F-87E1-44E6-8067-AD8BB0BCF956}" type="presParOf" srcId="{60FD6515-AC88-4AEA-ACCC-C4C78DF717E8}" destId="{EB6D50D4-0037-47A1-BA5E-0986061EAB53}" srcOrd="0" destOrd="0" presId="urn:microsoft.com/office/officeart/2005/8/layout/vList5"/>
    <dgm:cxn modelId="{21B2C908-F2F7-4A8E-8520-E47A42FEC986}" type="presParOf" srcId="{60FD6515-AC88-4AEA-ACCC-C4C78DF717E8}" destId="{1C993F5C-F8DA-4819-9F6B-AAAD1D9A8747}" srcOrd="1" destOrd="0" presId="urn:microsoft.com/office/officeart/2005/8/layout/vList5"/>
    <dgm:cxn modelId="{4C133E03-C203-47B2-A486-1503EE061CBC}" type="presParOf" srcId="{89F4F578-5965-4FB6-A697-6BD44C42BF90}" destId="{5CFB00D8-5C53-47CD-AC3C-362D535AD9F2}" srcOrd="11" destOrd="0" presId="urn:microsoft.com/office/officeart/2005/8/layout/vList5"/>
    <dgm:cxn modelId="{AC7661E9-71B1-4B6B-B29E-09D8CC837A22}" type="presParOf" srcId="{89F4F578-5965-4FB6-A697-6BD44C42BF90}" destId="{3515EF7C-8B8E-4588-8307-65138752D8C9}" srcOrd="12" destOrd="0" presId="urn:microsoft.com/office/officeart/2005/8/layout/vList5"/>
    <dgm:cxn modelId="{203A2CED-C445-4860-9719-190420B1E630}" type="presParOf" srcId="{3515EF7C-8B8E-4588-8307-65138752D8C9}" destId="{72AEB564-20D5-425B-A8BC-FC44D91E555E}" srcOrd="0" destOrd="0" presId="urn:microsoft.com/office/officeart/2005/8/layout/vList5"/>
    <dgm:cxn modelId="{78DE9BEB-A866-4050-888B-6E147F7A8CFD}" type="presParOf" srcId="{3515EF7C-8B8E-4588-8307-65138752D8C9}" destId="{06D37D06-3E77-4B0F-AFF5-F3A4498828B8}"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1CBB05AB-9A52-4125-B799-24F4C2EE765D}" type="doc">
      <dgm:prSet loTypeId="urn:microsoft.com/office/officeart/2005/8/layout/default" loCatId="list" qsTypeId="urn:microsoft.com/office/officeart/2005/8/quickstyle/simple1" qsCatId="simple" csTypeId="urn:microsoft.com/office/officeart/2005/8/colors/colorful1" csCatId="colorful" phldr="1"/>
      <dgm:spPr>
        <a:scene3d>
          <a:camera prst="orthographicFront">
            <a:rot lat="0" lon="0" rev="0"/>
          </a:camera>
          <a:lightRig rig="glow" dir="t">
            <a:rot lat="0" lon="0" rev="4800000"/>
          </a:lightRig>
        </a:scene3d>
      </dgm:spPr>
      <dgm:t>
        <a:bodyPr/>
        <a:lstStyle/>
        <a:p>
          <a:pPr rtl="1"/>
          <a:endParaRPr lang="ar-EG"/>
        </a:p>
      </dgm:t>
    </dgm:pt>
    <dgm:pt modelId="{CB2B0A52-F727-4B7E-8DEC-325A7A300FDE}">
      <dgm:prSet phldrT="[Text]" custT="1"/>
      <dgm:spPr>
        <a:solidFill>
          <a:schemeClr val="accent5">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المهام الخاصة</a:t>
          </a:r>
          <a:endParaRPr lang="ar-EG" sz="2800" dirty="0">
            <a:latin typeface="Traditional Arabic" pitchFamily="18" charset="-78"/>
            <a:cs typeface="Traditional Arabic" pitchFamily="18" charset="-78"/>
          </a:endParaRPr>
        </a:p>
      </dgm:t>
    </dgm:pt>
    <dgm:pt modelId="{78E9B359-3BBF-4015-B60F-37A6773A68E5}" type="parTrans" cxnId="{1D42EE75-4FA5-4F9C-BC25-8D59D8A60F76}">
      <dgm:prSet/>
      <dgm:spPr/>
      <dgm:t>
        <a:bodyPr/>
        <a:lstStyle/>
        <a:p>
          <a:pPr rtl="1"/>
          <a:endParaRPr lang="ar-EG" sz="2800">
            <a:latin typeface="Traditional Arabic" pitchFamily="18" charset="-78"/>
            <a:cs typeface="Traditional Arabic" pitchFamily="18" charset="-78"/>
          </a:endParaRPr>
        </a:p>
      </dgm:t>
    </dgm:pt>
    <dgm:pt modelId="{7E266EB7-8ADE-4D8B-9B64-9341C0654B33}" type="sibTrans" cxnId="{1D42EE75-4FA5-4F9C-BC25-8D59D8A60F76}">
      <dgm:prSet/>
      <dgm:spPr/>
      <dgm:t>
        <a:bodyPr/>
        <a:lstStyle/>
        <a:p>
          <a:pPr rtl="1"/>
          <a:endParaRPr lang="ar-EG" sz="2800">
            <a:latin typeface="Traditional Arabic" pitchFamily="18" charset="-78"/>
            <a:cs typeface="Traditional Arabic" pitchFamily="18" charset="-78"/>
          </a:endParaRPr>
        </a:p>
      </dgm:t>
    </dgm:pt>
    <dgm:pt modelId="{FFA83C18-F36D-4C88-AFC2-D439094266BF}">
      <dgm:prSet phldrT="[Text]" custT="1"/>
      <dgm:spPr>
        <a:solidFill>
          <a:srgbClr val="990033"/>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مناصب الملاحظات</a:t>
          </a:r>
          <a:endParaRPr lang="ar-EG" sz="2800" dirty="0">
            <a:latin typeface="Traditional Arabic" pitchFamily="18" charset="-78"/>
            <a:cs typeface="Traditional Arabic" pitchFamily="18" charset="-78"/>
          </a:endParaRPr>
        </a:p>
      </dgm:t>
    </dgm:pt>
    <dgm:pt modelId="{728EA2AE-2CFC-408D-8669-FAC6ED3AC6E1}" type="parTrans" cxnId="{6D425EAB-F89A-4DE2-9E29-AA82B830D231}">
      <dgm:prSet/>
      <dgm:spPr/>
      <dgm:t>
        <a:bodyPr/>
        <a:lstStyle/>
        <a:p>
          <a:pPr rtl="1"/>
          <a:endParaRPr lang="ar-EG" sz="2800">
            <a:latin typeface="Traditional Arabic" pitchFamily="18" charset="-78"/>
            <a:cs typeface="Traditional Arabic" pitchFamily="18" charset="-78"/>
          </a:endParaRPr>
        </a:p>
      </dgm:t>
    </dgm:pt>
    <dgm:pt modelId="{5A77A44C-D896-4A1F-9A48-50D9F528B612}" type="sibTrans" cxnId="{6D425EAB-F89A-4DE2-9E29-AA82B830D231}">
      <dgm:prSet/>
      <dgm:spPr/>
      <dgm:t>
        <a:bodyPr/>
        <a:lstStyle/>
        <a:p>
          <a:pPr rtl="1"/>
          <a:endParaRPr lang="ar-EG" sz="2800">
            <a:latin typeface="Traditional Arabic" pitchFamily="18" charset="-78"/>
            <a:cs typeface="Traditional Arabic" pitchFamily="18" charset="-78"/>
          </a:endParaRPr>
        </a:p>
      </dgm:t>
    </dgm:pt>
    <dgm:pt modelId="{433AC081-E3A1-4C54-A96E-7709B58A9ABE}">
      <dgm:prSet phldrT="[Text]" custT="1"/>
      <dgm:spPr>
        <a:solidFill>
          <a:srgbClr val="6666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التعليم خلال العمل</a:t>
          </a:r>
          <a:endParaRPr lang="ar-EG" sz="2800" dirty="0">
            <a:latin typeface="Traditional Arabic" pitchFamily="18" charset="-78"/>
            <a:cs typeface="Traditional Arabic" pitchFamily="18" charset="-78"/>
          </a:endParaRPr>
        </a:p>
      </dgm:t>
    </dgm:pt>
    <dgm:pt modelId="{F99F90B5-BE8B-4432-AF5B-B1187368A2E0}" type="parTrans" cxnId="{00E798A8-019E-43FA-827D-C71CB0A5CEE8}">
      <dgm:prSet/>
      <dgm:spPr/>
      <dgm:t>
        <a:bodyPr/>
        <a:lstStyle/>
        <a:p>
          <a:pPr rtl="1"/>
          <a:endParaRPr lang="ar-EG" sz="2800">
            <a:latin typeface="Traditional Arabic" pitchFamily="18" charset="-78"/>
            <a:cs typeface="Traditional Arabic" pitchFamily="18" charset="-78"/>
          </a:endParaRPr>
        </a:p>
      </dgm:t>
    </dgm:pt>
    <dgm:pt modelId="{C9D41352-91A7-4911-B4B3-72435DAB9911}" type="sibTrans" cxnId="{00E798A8-019E-43FA-827D-C71CB0A5CEE8}">
      <dgm:prSet/>
      <dgm:spPr/>
      <dgm:t>
        <a:bodyPr/>
        <a:lstStyle/>
        <a:p>
          <a:pPr rtl="1"/>
          <a:endParaRPr lang="ar-EG" sz="2800">
            <a:latin typeface="Traditional Arabic" pitchFamily="18" charset="-78"/>
            <a:cs typeface="Traditional Arabic" pitchFamily="18" charset="-78"/>
          </a:endParaRPr>
        </a:p>
      </dgm:t>
    </dgm:pt>
    <dgm:pt modelId="{66009B2A-6D99-4CB6-A961-4BA20ED6286F}">
      <dgm:prSet phldrT="[Text]" custT="1"/>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المُحاضرات</a:t>
          </a:r>
          <a:endParaRPr lang="ar-EG" sz="2800" dirty="0">
            <a:latin typeface="Traditional Arabic" pitchFamily="18" charset="-78"/>
            <a:cs typeface="Traditional Arabic" pitchFamily="18" charset="-78"/>
          </a:endParaRPr>
        </a:p>
      </dgm:t>
    </dgm:pt>
    <dgm:pt modelId="{1B2C06DC-7CBA-4506-A3FB-45F05DA3C643}" type="parTrans" cxnId="{A1E9E13E-F467-452A-904D-A6C7F9311F1B}">
      <dgm:prSet/>
      <dgm:spPr/>
      <dgm:t>
        <a:bodyPr/>
        <a:lstStyle/>
        <a:p>
          <a:pPr rtl="1"/>
          <a:endParaRPr lang="ar-EG" sz="2800">
            <a:latin typeface="Traditional Arabic" pitchFamily="18" charset="-78"/>
            <a:cs typeface="Traditional Arabic" pitchFamily="18" charset="-78"/>
          </a:endParaRPr>
        </a:p>
      </dgm:t>
    </dgm:pt>
    <dgm:pt modelId="{28517992-6C24-4655-BF02-2B1D3CBBC417}" type="sibTrans" cxnId="{A1E9E13E-F467-452A-904D-A6C7F9311F1B}">
      <dgm:prSet/>
      <dgm:spPr/>
      <dgm:t>
        <a:bodyPr/>
        <a:lstStyle/>
        <a:p>
          <a:pPr rtl="1"/>
          <a:endParaRPr lang="ar-EG" sz="2800">
            <a:latin typeface="Traditional Arabic" pitchFamily="18" charset="-78"/>
            <a:cs typeface="Traditional Arabic" pitchFamily="18" charset="-78"/>
          </a:endParaRPr>
        </a:p>
      </dgm:t>
    </dgm:pt>
    <dgm:pt modelId="{82D9F67C-1E35-48E6-866F-E4E30480093B}">
      <dgm:prSet phldrT="[Text]" custT="1"/>
      <dgm:spPr>
        <a:solidFill>
          <a:srgbClr val="3399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المشاركة في حلّ المشكلات</a:t>
          </a:r>
          <a:endParaRPr lang="ar-EG" sz="2800" dirty="0">
            <a:latin typeface="Traditional Arabic" pitchFamily="18" charset="-78"/>
            <a:cs typeface="Traditional Arabic" pitchFamily="18" charset="-78"/>
          </a:endParaRPr>
        </a:p>
      </dgm:t>
    </dgm:pt>
    <dgm:pt modelId="{C91ADDDD-C1C8-4656-ACC4-A974125CA9B0}" type="parTrans" cxnId="{1169D815-2F37-4D6E-975D-0B27254DC420}">
      <dgm:prSet/>
      <dgm:spPr/>
      <dgm:t>
        <a:bodyPr/>
        <a:lstStyle/>
        <a:p>
          <a:pPr rtl="1"/>
          <a:endParaRPr lang="ar-EG" sz="2800">
            <a:latin typeface="Traditional Arabic" pitchFamily="18" charset="-78"/>
            <a:cs typeface="Traditional Arabic" pitchFamily="18" charset="-78"/>
          </a:endParaRPr>
        </a:p>
      </dgm:t>
    </dgm:pt>
    <dgm:pt modelId="{BA316B41-D414-447D-A761-F15DD052E602}" type="sibTrans" cxnId="{1169D815-2F37-4D6E-975D-0B27254DC420}">
      <dgm:prSet/>
      <dgm:spPr/>
      <dgm:t>
        <a:bodyPr/>
        <a:lstStyle/>
        <a:p>
          <a:pPr rtl="1"/>
          <a:endParaRPr lang="ar-EG" sz="2800">
            <a:latin typeface="Traditional Arabic" pitchFamily="18" charset="-78"/>
            <a:cs typeface="Traditional Arabic" pitchFamily="18" charset="-78"/>
          </a:endParaRPr>
        </a:p>
      </dgm:t>
    </dgm:pt>
    <dgm:pt modelId="{5F3C9ECB-871E-4C76-8C43-2227C9236F54}">
      <dgm:prSet phldrT="[Text]" custT="1"/>
      <dgm:spPr>
        <a:solidFill>
          <a:srgbClr val="0066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المواد الدراسيّة</a:t>
          </a:r>
          <a:endParaRPr lang="ar-EG" sz="2800" dirty="0">
            <a:latin typeface="Traditional Arabic" pitchFamily="18" charset="-78"/>
            <a:cs typeface="Traditional Arabic" pitchFamily="18" charset="-78"/>
          </a:endParaRPr>
        </a:p>
      </dgm:t>
    </dgm:pt>
    <dgm:pt modelId="{8172F5D6-EEFE-4FF3-8F96-57666C18202B}" type="parTrans" cxnId="{489E453E-C111-41E4-9F90-2A0034F11D85}">
      <dgm:prSet/>
      <dgm:spPr/>
      <dgm:t>
        <a:bodyPr/>
        <a:lstStyle/>
        <a:p>
          <a:pPr rtl="1"/>
          <a:endParaRPr lang="ar-EG" sz="2800">
            <a:latin typeface="Traditional Arabic" pitchFamily="18" charset="-78"/>
            <a:cs typeface="Traditional Arabic" pitchFamily="18" charset="-78"/>
          </a:endParaRPr>
        </a:p>
      </dgm:t>
    </dgm:pt>
    <dgm:pt modelId="{D2C7D147-10C8-45E2-9386-B7ED7656A918}" type="sibTrans" cxnId="{489E453E-C111-41E4-9F90-2A0034F11D85}">
      <dgm:prSet/>
      <dgm:spPr/>
      <dgm:t>
        <a:bodyPr/>
        <a:lstStyle/>
        <a:p>
          <a:pPr rtl="1"/>
          <a:endParaRPr lang="ar-EG" sz="2800">
            <a:latin typeface="Traditional Arabic" pitchFamily="18" charset="-78"/>
            <a:cs typeface="Traditional Arabic" pitchFamily="18" charset="-78"/>
          </a:endParaRPr>
        </a:p>
      </dgm:t>
    </dgm:pt>
    <dgm:pt modelId="{D0790DAF-792D-4FD8-AB74-3C8460E13314}">
      <dgm:prSet phldrT="[Text]" custT="1"/>
      <dgm:spPr>
        <a:solidFill>
          <a:srgbClr val="67B9CF"/>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حضور المؤتمرات</a:t>
          </a:r>
          <a:endParaRPr lang="ar-EG" sz="2800" dirty="0">
            <a:latin typeface="Traditional Arabic" pitchFamily="18" charset="-78"/>
            <a:cs typeface="Traditional Arabic" pitchFamily="18" charset="-78"/>
          </a:endParaRPr>
        </a:p>
      </dgm:t>
    </dgm:pt>
    <dgm:pt modelId="{C6853037-E282-4B0E-879F-04B5F340A615}" type="parTrans" cxnId="{CD4F856B-0D4A-44DB-B2A8-0B853B13CC65}">
      <dgm:prSet/>
      <dgm:spPr/>
      <dgm:t>
        <a:bodyPr/>
        <a:lstStyle/>
        <a:p>
          <a:pPr rtl="1"/>
          <a:endParaRPr lang="ar-EG" sz="2800">
            <a:latin typeface="Traditional Arabic" pitchFamily="18" charset="-78"/>
            <a:cs typeface="Traditional Arabic" pitchFamily="18" charset="-78"/>
          </a:endParaRPr>
        </a:p>
      </dgm:t>
    </dgm:pt>
    <dgm:pt modelId="{BF38CA1F-C042-4281-B6AA-E7E734711A2F}" type="sibTrans" cxnId="{CD4F856B-0D4A-44DB-B2A8-0B853B13CC65}">
      <dgm:prSet/>
      <dgm:spPr/>
      <dgm:t>
        <a:bodyPr/>
        <a:lstStyle/>
        <a:p>
          <a:pPr rtl="1"/>
          <a:endParaRPr lang="ar-EG" sz="2800">
            <a:latin typeface="Traditional Arabic" pitchFamily="18" charset="-78"/>
            <a:cs typeface="Traditional Arabic" pitchFamily="18" charset="-78"/>
          </a:endParaRPr>
        </a:p>
      </dgm:t>
    </dgm:pt>
    <dgm:pt modelId="{6153DC9C-D76E-4CA7-8FDB-0DC81AF572B3}" type="pres">
      <dgm:prSet presAssocID="{1CBB05AB-9A52-4125-B799-24F4C2EE765D}" presName="diagram" presStyleCnt="0">
        <dgm:presLayoutVars>
          <dgm:dir/>
          <dgm:resizeHandles val="exact"/>
        </dgm:presLayoutVars>
      </dgm:prSet>
      <dgm:spPr/>
      <dgm:t>
        <a:bodyPr/>
        <a:lstStyle/>
        <a:p>
          <a:endParaRPr lang="en-US"/>
        </a:p>
      </dgm:t>
    </dgm:pt>
    <dgm:pt modelId="{B2C798A2-1D7D-4241-ACE5-6D2A8C1B9F25}" type="pres">
      <dgm:prSet presAssocID="{CB2B0A52-F727-4B7E-8DEC-325A7A300FDE}" presName="node" presStyleLbl="node1" presStyleIdx="0" presStyleCnt="7">
        <dgm:presLayoutVars>
          <dgm:bulletEnabled val="1"/>
        </dgm:presLayoutVars>
      </dgm:prSet>
      <dgm:spPr/>
      <dgm:t>
        <a:bodyPr/>
        <a:lstStyle/>
        <a:p>
          <a:endParaRPr lang="en-US"/>
        </a:p>
      </dgm:t>
    </dgm:pt>
    <dgm:pt modelId="{9512990A-7855-4172-A992-22C29739CB26}" type="pres">
      <dgm:prSet presAssocID="{7E266EB7-8ADE-4D8B-9B64-9341C0654B33}" presName="sibTrans"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60CE695C-2035-4633-9701-9457AB4E8036}" type="pres">
      <dgm:prSet presAssocID="{FFA83C18-F36D-4C88-AFC2-D439094266BF}" presName="node" presStyleLbl="node1" presStyleIdx="1" presStyleCnt="7">
        <dgm:presLayoutVars>
          <dgm:bulletEnabled val="1"/>
        </dgm:presLayoutVars>
      </dgm:prSet>
      <dgm:spPr/>
      <dgm:t>
        <a:bodyPr/>
        <a:lstStyle/>
        <a:p>
          <a:endParaRPr lang="en-US"/>
        </a:p>
      </dgm:t>
    </dgm:pt>
    <dgm:pt modelId="{0420B12B-48F8-424C-8BEC-4A235D692897}" type="pres">
      <dgm:prSet presAssocID="{5A77A44C-D896-4A1F-9A48-50D9F528B612}" presName="sibTrans"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793B0B08-E8DD-4CC4-B311-C1E511B25EFA}" type="pres">
      <dgm:prSet presAssocID="{433AC081-E3A1-4C54-A96E-7709B58A9ABE}" presName="node" presStyleLbl="node1" presStyleIdx="2" presStyleCnt="7">
        <dgm:presLayoutVars>
          <dgm:bulletEnabled val="1"/>
        </dgm:presLayoutVars>
      </dgm:prSet>
      <dgm:spPr/>
      <dgm:t>
        <a:bodyPr/>
        <a:lstStyle/>
        <a:p>
          <a:endParaRPr lang="en-US"/>
        </a:p>
      </dgm:t>
    </dgm:pt>
    <dgm:pt modelId="{F26E2934-2CE8-4A14-B0A2-F61B839935CC}" type="pres">
      <dgm:prSet presAssocID="{C9D41352-91A7-4911-B4B3-72435DAB9911}" presName="sibTrans"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CD17947A-DC3C-45AE-AAB2-830EE80AA4DB}" type="pres">
      <dgm:prSet presAssocID="{66009B2A-6D99-4CB6-A961-4BA20ED6286F}" presName="node" presStyleLbl="node1" presStyleIdx="3" presStyleCnt="7">
        <dgm:presLayoutVars>
          <dgm:bulletEnabled val="1"/>
        </dgm:presLayoutVars>
      </dgm:prSet>
      <dgm:spPr/>
      <dgm:t>
        <a:bodyPr/>
        <a:lstStyle/>
        <a:p>
          <a:endParaRPr lang="en-US"/>
        </a:p>
      </dgm:t>
    </dgm:pt>
    <dgm:pt modelId="{C6B34784-5994-4A75-BB3E-280BC62383A8}" type="pres">
      <dgm:prSet presAssocID="{28517992-6C24-4655-BF02-2B1D3CBBC417}" presName="sibTrans"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6A203054-6D3D-45D4-8FC0-A00A288D9E13}" type="pres">
      <dgm:prSet presAssocID="{82D9F67C-1E35-48E6-866F-E4E30480093B}" presName="node" presStyleLbl="node1" presStyleIdx="4" presStyleCnt="7">
        <dgm:presLayoutVars>
          <dgm:bulletEnabled val="1"/>
        </dgm:presLayoutVars>
      </dgm:prSet>
      <dgm:spPr/>
      <dgm:t>
        <a:bodyPr/>
        <a:lstStyle/>
        <a:p>
          <a:endParaRPr lang="en-US"/>
        </a:p>
      </dgm:t>
    </dgm:pt>
    <dgm:pt modelId="{1C79FFFD-52DF-45E1-818A-487AF74EBDCA}" type="pres">
      <dgm:prSet presAssocID="{BA316B41-D414-447D-A761-F15DD052E602}" presName="sibTrans"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B8373EB5-9DD5-4488-90CC-AA1F975BFDBC}" type="pres">
      <dgm:prSet presAssocID="{5F3C9ECB-871E-4C76-8C43-2227C9236F54}" presName="node" presStyleLbl="node1" presStyleIdx="5" presStyleCnt="7">
        <dgm:presLayoutVars>
          <dgm:bulletEnabled val="1"/>
        </dgm:presLayoutVars>
      </dgm:prSet>
      <dgm:spPr/>
      <dgm:t>
        <a:bodyPr/>
        <a:lstStyle/>
        <a:p>
          <a:endParaRPr lang="en-US"/>
        </a:p>
      </dgm:t>
    </dgm:pt>
    <dgm:pt modelId="{550EB1A6-820D-4BE8-AF19-854B4B368E20}" type="pres">
      <dgm:prSet presAssocID="{D2C7D147-10C8-45E2-9386-B7ED7656A918}" presName="sibTrans" presStyleCnt="0"/>
      <dgm:spPr/>
    </dgm:pt>
    <dgm:pt modelId="{9BED3D6B-4797-4ACF-A9F4-4DA287E56E5E}" type="pres">
      <dgm:prSet presAssocID="{D0790DAF-792D-4FD8-AB74-3C8460E13314}" presName="node" presStyleLbl="node1" presStyleIdx="6" presStyleCnt="7">
        <dgm:presLayoutVars>
          <dgm:bulletEnabled val="1"/>
        </dgm:presLayoutVars>
      </dgm:prSet>
      <dgm:spPr/>
      <dgm:t>
        <a:bodyPr/>
        <a:lstStyle/>
        <a:p>
          <a:endParaRPr lang="en-US"/>
        </a:p>
      </dgm:t>
    </dgm:pt>
  </dgm:ptLst>
  <dgm:cxnLst>
    <dgm:cxn modelId="{1169D815-2F37-4D6E-975D-0B27254DC420}" srcId="{1CBB05AB-9A52-4125-B799-24F4C2EE765D}" destId="{82D9F67C-1E35-48E6-866F-E4E30480093B}" srcOrd="4" destOrd="0" parTransId="{C91ADDDD-C1C8-4656-ACC4-A974125CA9B0}" sibTransId="{BA316B41-D414-447D-A761-F15DD052E602}"/>
    <dgm:cxn modelId="{C8F0DD90-CDD5-4AF5-BBF9-2B0DA7DDBA21}" type="presOf" srcId="{66009B2A-6D99-4CB6-A961-4BA20ED6286F}" destId="{CD17947A-DC3C-45AE-AAB2-830EE80AA4DB}" srcOrd="0" destOrd="0" presId="urn:microsoft.com/office/officeart/2005/8/layout/default"/>
    <dgm:cxn modelId="{2BA2B26C-0DBB-438B-A0A4-9714BF7C0A6C}" type="presOf" srcId="{1CBB05AB-9A52-4125-B799-24F4C2EE765D}" destId="{6153DC9C-D76E-4CA7-8FDB-0DC81AF572B3}" srcOrd="0" destOrd="0" presId="urn:microsoft.com/office/officeart/2005/8/layout/default"/>
    <dgm:cxn modelId="{6A677073-2B15-4120-8D27-D86C2DA7C898}" type="presOf" srcId="{FFA83C18-F36D-4C88-AFC2-D439094266BF}" destId="{60CE695C-2035-4633-9701-9457AB4E8036}" srcOrd="0" destOrd="0" presId="urn:microsoft.com/office/officeart/2005/8/layout/default"/>
    <dgm:cxn modelId="{00E798A8-019E-43FA-827D-C71CB0A5CEE8}" srcId="{1CBB05AB-9A52-4125-B799-24F4C2EE765D}" destId="{433AC081-E3A1-4C54-A96E-7709B58A9ABE}" srcOrd="2" destOrd="0" parTransId="{F99F90B5-BE8B-4432-AF5B-B1187368A2E0}" sibTransId="{C9D41352-91A7-4911-B4B3-72435DAB9911}"/>
    <dgm:cxn modelId="{35D99A5E-5186-41B1-8DD5-E9CDC3FCFADD}" type="presOf" srcId="{82D9F67C-1E35-48E6-866F-E4E30480093B}" destId="{6A203054-6D3D-45D4-8FC0-A00A288D9E13}" srcOrd="0" destOrd="0" presId="urn:microsoft.com/office/officeart/2005/8/layout/default"/>
    <dgm:cxn modelId="{1D42EE75-4FA5-4F9C-BC25-8D59D8A60F76}" srcId="{1CBB05AB-9A52-4125-B799-24F4C2EE765D}" destId="{CB2B0A52-F727-4B7E-8DEC-325A7A300FDE}" srcOrd="0" destOrd="0" parTransId="{78E9B359-3BBF-4015-B60F-37A6773A68E5}" sibTransId="{7E266EB7-8ADE-4D8B-9B64-9341C0654B33}"/>
    <dgm:cxn modelId="{6D425EAB-F89A-4DE2-9E29-AA82B830D231}" srcId="{1CBB05AB-9A52-4125-B799-24F4C2EE765D}" destId="{FFA83C18-F36D-4C88-AFC2-D439094266BF}" srcOrd="1" destOrd="0" parTransId="{728EA2AE-2CFC-408D-8669-FAC6ED3AC6E1}" sibTransId="{5A77A44C-D896-4A1F-9A48-50D9F528B612}"/>
    <dgm:cxn modelId="{CD4F856B-0D4A-44DB-B2A8-0B853B13CC65}" srcId="{1CBB05AB-9A52-4125-B799-24F4C2EE765D}" destId="{D0790DAF-792D-4FD8-AB74-3C8460E13314}" srcOrd="6" destOrd="0" parTransId="{C6853037-E282-4B0E-879F-04B5F340A615}" sibTransId="{BF38CA1F-C042-4281-B6AA-E7E734711A2F}"/>
    <dgm:cxn modelId="{489E453E-C111-41E4-9F90-2A0034F11D85}" srcId="{1CBB05AB-9A52-4125-B799-24F4C2EE765D}" destId="{5F3C9ECB-871E-4C76-8C43-2227C9236F54}" srcOrd="5" destOrd="0" parTransId="{8172F5D6-EEFE-4FF3-8F96-57666C18202B}" sibTransId="{D2C7D147-10C8-45E2-9386-B7ED7656A918}"/>
    <dgm:cxn modelId="{3C35CDE5-BC78-4B85-AD9A-5DE0802B8360}" type="presOf" srcId="{433AC081-E3A1-4C54-A96E-7709B58A9ABE}" destId="{793B0B08-E8DD-4CC4-B311-C1E511B25EFA}" srcOrd="0" destOrd="0" presId="urn:microsoft.com/office/officeart/2005/8/layout/default"/>
    <dgm:cxn modelId="{00D21DEC-3553-4C71-89E9-6D66EC0648A1}" type="presOf" srcId="{5F3C9ECB-871E-4C76-8C43-2227C9236F54}" destId="{B8373EB5-9DD5-4488-90CC-AA1F975BFDBC}" srcOrd="0" destOrd="0" presId="urn:microsoft.com/office/officeart/2005/8/layout/default"/>
    <dgm:cxn modelId="{A1E9E13E-F467-452A-904D-A6C7F9311F1B}" srcId="{1CBB05AB-9A52-4125-B799-24F4C2EE765D}" destId="{66009B2A-6D99-4CB6-A961-4BA20ED6286F}" srcOrd="3" destOrd="0" parTransId="{1B2C06DC-7CBA-4506-A3FB-45F05DA3C643}" sibTransId="{28517992-6C24-4655-BF02-2B1D3CBBC417}"/>
    <dgm:cxn modelId="{797E8F08-9377-45B2-81C5-AB007D203773}" type="presOf" srcId="{D0790DAF-792D-4FD8-AB74-3C8460E13314}" destId="{9BED3D6B-4797-4ACF-A9F4-4DA287E56E5E}" srcOrd="0" destOrd="0" presId="urn:microsoft.com/office/officeart/2005/8/layout/default"/>
    <dgm:cxn modelId="{C51708F9-401E-487B-B5E0-88C96CB723C8}" type="presOf" srcId="{CB2B0A52-F727-4B7E-8DEC-325A7A300FDE}" destId="{B2C798A2-1D7D-4241-ACE5-6D2A8C1B9F25}" srcOrd="0" destOrd="0" presId="urn:microsoft.com/office/officeart/2005/8/layout/default"/>
    <dgm:cxn modelId="{3F67ABE5-90E3-4959-A8D2-98736B41FC87}" type="presParOf" srcId="{6153DC9C-D76E-4CA7-8FDB-0DC81AF572B3}" destId="{B2C798A2-1D7D-4241-ACE5-6D2A8C1B9F25}" srcOrd="0" destOrd="0" presId="urn:microsoft.com/office/officeart/2005/8/layout/default"/>
    <dgm:cxn modelId="{93539772-6452-4BA1-8B4C-9B54DEF322D7}" type="presParOf" srcId="{6153DC9C-D76E-4CA7-8FDB-0DC81AF572B3}" destId="{9512990A-7855-4172-A992-22C29739CB26}" srcOrd="1" destOrd="0" presId="urn:microsoft.com/office/officeart/2005/8/layout/default"/>
    <dgm:cxn modelId="{CA408DA5-A266-42DE-B745-88E797FB305B}" type="presParOf" srcId="{6153DC9C-D76E-4CA7-8FDB-0DC81AF572B3}" destId="{60CE695C-2035-4633-9701-9457AB4E8036}" srcOrd="2" destOrd="0" presId="urn:microsoft.com/office/officeart/2005/8/layout/default"/>
    <dgm:cxn modelId="{C2E0D7C4-924F-42F4-BBF6-B6F70F4BC858}" type="presParOf" srcId="{6153DC9C-D76E-4CA7-8FDB-0DC81AF572B3}" destId="{0420B12B-48F8-424C-8BEC-4A235D692897}" srcOrd="3" destOrd="0" presId="urn:microsoft.com/office/officeart/2005/8/layout/default"/>
    <dgm:cxn modelId="{B9BC940A-FD66-4B6C-AD27-BB6A6CE78808}" type="presParOf" srcId="{6153DC9C-D76E-4CA7-8FDB-0DC81AF572B3}" destId="{793B0B08-E8DD-4CC4-B311-C1E511B25EFA}" srcOrd="4" destOrd="0" presId="urn:microsoft.com/office/officeart/2005/8/layout/default"/>
    <dgm:cxn modelId="{1BAF9698-29D8-48D2-8F21-AAE5E935A6F7}" type="presParOf" srcId="{6153DC9C-D76E-4CA7-8FDB-0DC81AF572B3}" destId="{F26E2934-2CE8-4A14-B0A2-F61B839935CC}" srcOrd="5" destOrd="0" presId="urn:microsoft.com/office/officeart/2005/8/layout/default"/>
    <dgm:cxn modelId="{4FB38B9D-FE01-450A-BF1D-23E40CA67A02}" type="presParOf" srcId="{6153DC9C-D76E-4CA7-8FDB-0DC81AF572B3}" destId="{CD17947A-DC3C-45AE-AAB2-830EE80AA4DB}" srcOrd="6" destOrd="0" presId="urn:microsoft.com/office/officeart/2005/8/layout/default"/>
    <dgm:cxn modelId="{BACBD6B3-DC7D-40E6-BAD6-0A95C6F2772E}" type="presParOf" srcId="{6153DC9C-D76E-4CA7-8FDB-0DC81AF572B3}" destId="{C6B34784-5994-4A75-BB3E-280BC62383A8}" srcOrd="7" destOrd="0" presId="urn:microsoft.com/office/officeart/2005/8/layout/default"/>
    <dgm:cxn modelId="{6056E676-13EC-4E69-AB8E-DE9ADAC7D1F0}" type="presParOf" srcId="{6153DC9C-D76E-4CA7-8FDB-0DC81AF572B3}" destId="{6A203054-6D3D-45D4-8FC0-A00A288D9E13}" srcOrd="8" destOrd="0" presId="urn:microsoft.com/office/officeart/2005/8/layout/default"/>
    <dgm:cxn modelId="{06995F0A-46D3-4D4C-A36B-5B3F08BBE1AF}" type="presParOf" srcId="{6153DC9C-D76E-4CA7-8FDB-0DC81AF572B3}" destId="{1C79FFFD-52DF-45E1-818A-487AF74EBDCA}" srcOrd="9" destOrd="0" presId="urn:microsoft.com/office/officeart/2005/8/layout/default"/>
    <dgm:cxn modelId="{602C84C2-8F36-4B59-927E-430D63CE7699}" type="presParOf" srcId="{6153DC9C-D76E-4CA7-8FDB-0DC81AF572B3}" destId="{B8373EB5-9DD5-4488-90CC-AA1F975BFDBC}" srcOrd="10" destOrd="0" presId="urn:microsoft.com/office/officeart/2005/8/layout/default"/>
    <dgm:cxn modelId="{2A0991FF-8DDC-4430-9BEF-CE77BA131294}" type="presParOf" srcId="{6153DC9C-D76E-4CA7-8FDB-0DC81AF572B3}" destId="{550EB1A6-820D-4BE8-AF19-854B4B368E20}" srcOrd="11" destOrd="0" presId="urn:microsoft.com/office/officeart/2005/8/layout/default"/>
    <dgm:cxn modelId="{32E45607-64CB-4ED3-A19A-EEF28CADA99A}" type="presParOf" srcId="{6153DC9C-D76E-4CA7-8FDB-0DC81AF572B3}" destId="{9BED3D6B-4797-4ACF-A9F4-4DA287E56E5E}" srcOrd="12"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EEFD3D87-99AC-42C6-8E6F-1FDC44362BBE}" type="doc">
      <dgm:prSet loTypeId="urn:microsoft.com/office/officeart/2005/8/layout/vList2" loCatId="list" qsTypeId="urn:microsoft.com/office/officeart/2005/8/quickstyle/simple1" qsCatId="simple" csTypeId="urn:microsoft.com/office/officeart/2005/8/colors/accent1_2" csCatId="accent1" phldr="1"/>
      <dgm:spPr/>
      <dgm:t>
        <a:bodyPr/>
        <a:lstStyle/>
        <a:p>
          <a:pPr rtl="1"/>
          <a:endParaRPr lang="ar-EG"/>
        </a:p>
      </dgm:t>
    </dgm:pt>
    <dgm:pt modelId="{0CA9271E-2951-4B40-9FFF-862E1046B233}">
      <dgm:prSet phldrT="[Text]" custT="1"/>
      <dgm:spPr>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تنفيذ التخطيط بكفاءة، والحرص على توزيع العمل بشكل عادل</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120D6B0-C70E-40BC-9238-F351960678DC}" type="parTrans" cxnId="{5BE74D2A-EBE6-4499-87F0-732603C411D8}">
      <dgm:prSet/>
      <dgm:spPr/>
      <dgm:t>
        <a:bodyPr/>
        <a:lstStyle/>
        <a:p>
          <a:pPr algn="ctr" rtl="1"/>
          <a:endParaRPr lang="ar-EG" sz="2800" b="1">
            <a:latin typeface="Traditional Arabic" pitchFamily="18" charset="-78"/>
            <a:cs typeface="Traditional Arabic" pitchFamily="18" charset="-78"/>
          </a:endParaRPr>
        </a:p>
      </dgm:t>
    </dgm:pt>
    <dgm:pt modelId="{1FBA017E-10D5-42AC-B567-CDB83D6F528B}" type="sibTrans" cxnId="{5BE74D2A-EBE6-4499-87F0-732603C411D8}">
      <dgm:prSet/>
      <dgm:spPr/>
      <dgm:t>
        <a:bodyPr/>
        <a:lstStyle/>
        <a:p>
          <a:pPr algn="ctr" rtl="1"/>
          <a:endParaRPr lang="ar-EG" sz="2800" b="1">
            <a:latin typeface="Traditional Arabic" pitchFamily="18" charset="-78"/>
            <a:cs typeface="Traditional Arabic" pitchFamily="18" charset="-78"/>
          </a:endParaRPr>
        </a:p>
      </dgm:t>
    </dgm:pt>
    <dgm:pt modelId="{8E4D5DAB-0C0D-4D2E-AE30-8B9E031479F6}">
      <dgm:prSet phldrT="[Text]" custT="1"/>
      <dgm:spPr>
        <a:solidFill>
          <a:schemeClr val="accent2">
            <a:lumMod val="60000"/>
            <a:lumOff val="4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تحديد مقاييس ومُعدّلات مناسبة لتقييم الأداء.</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E7B61D4-FBC9-4804-A01F-E21D10521A16}" type="parTrans" cxnId="{CB6A279C-3BDB-4F1E-8C25-137BAA40E016}">
      <dgm:prSet/>
      <dgm:spPr/>
      <dgm:t>
        <a:bodyPr/>
        <a:lstStyle/>
        <a:p>
          <a:pPr algn="ctr" rtl="1"/>
          <a:endParaRPr lang="ar-EG" sz="2800" b="1">
            <a:latin typeface="Traditional Arabic" pitchFamily="18" charset="-78"/>
            <a:cs typeface="Traditional Arabic" pitchFamily="18" charset="-78"/>
          </a:endParaRPr>
        </a:p>
      </dgm:t>
    </dgm:pt>
    <dgm:pt modelId="{CC83A8BA-DD29-41A9-BB40-DD0FF0C39538}" type="sibTrans" cxnId="{CB6A279C-3BDB-4F1E-8C25-137BAA40E016}">
      <dgm:prSet/>
      <dgm:spPr/>
      <dgm:t>
        <a:bodyPr/>
        <a:lstStyle/>
        <a:p>
          <a:pPr algn="ctr" rtl="1"/>
          <a:endParaRPr lang="ar-EG" sz="2800" b="1">
            <a:latin typeface="Traditional Arabic" pitchFamily="18" charset="-78"/>
            <a:cs typeface="Traditional Arabic" pitchFamily="18" charset="-78"/>
          </a:endParaRPr>
        </a:p>
      </dgm:t>
    </dgm:pt>
    <dgm:pt modelId="{9A4AE192-1D07-4813-9543-23365BF5FB4A}">
      <dgm:prSet phldrT="[Text]" custT="1"/>
      <dgm:spPr>
        <a:solidFill>
          <a:srgbClr val="3399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اكتشاف القدرات الخاصة بالموظفين والمساهمة بتنميتها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0A2A43D-25EB-49FB-A4A7-6E1A91F00AC3}" type="parTrans" cxnId="{1990B851-A693-4B16-8733-C47F7D56CD29}">
      <dgm:prSet/>
      <dgm:spPr/>
      <dgm:t>
        <a:bodyPr/>
        <a:lstStyle/>
        <a:p>
          <a:pPr algn="ctr" rtl="1"/>
          <a:endParaRPr lang="ar-EG" sz="2800" b="1">
            <a:latin typeface="Traditional Arabic" pitchFamily="18" charset="-78"/>
            <a:cs typeface="Traditional Arabic" pitchFamily="18" charset="-78"/>
          </a:endParaRPr>
        </a:p>
      </dgm:t>
    </dgm:pt>
    <dgm:pt modelId="{226A0E53-860B-4681-9DBE-BD0AF7B25812}" type="sibTrans" cxnId="{1990B851-A693-4B16-8733-C47F7D56CD29}">
      <dgm:prSet/>
      <dgm:spPr/>
      <dgm:t>
        <a:bodyPr/>
        <a:lstStyle/>
        <a:p>
          <a:pPr algn="ctr" rtl="1"/>
          <a:endParaRPr lang="ar-EG" sz="2800" b="1">
            <a:latin typeface="Traditional Arabic" pitchFamily="18" charset="-78"/>
            <a:cs typeface="Traditional Arabic" pitchFamily="18" charset="-78"/>
          </a:endParaRPr>
        </a:p>
      </dgm:t>
    </dgm:pt>
    <dgm:pt modelId="{D5DBB849-1F98-466D-BACC-6906853AA4FA}">
      <dgm:prSet phldrT="[Text]" custT="1"/>
      <dgm:spPr>
        <a:solidFill>
          <a:srgbClr val="6666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توفير التنسيق بين الوحدات الإداريّة و النشاطات في بيئة العمل</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3D99849-4E2F-4B24-8A19-A29788579343}" type="parTrans" cxnId="{7A194A29-1740-43EF-81BD-3C84BE89C235}">
      <dgm:prSet/>
      <dgm:spPr/>
      <dgm:t>
        <a:bodyPr/>
        <a:lstStyle/>
        <a:p>
          <a:pPr algn="ctr" rtl="1"/>
          <a:endParaRPr lang="ar-EG" sz="2800" b="1">
            <a:latin typeface="Traditional Arabic" pitchFamily="18" charset="-78"/>
            <a:cs typeface="Traditional Arabic" pitchFamily="18" charset="-78"/>
          </a:endParaRPr>
        </a:p>
      </dgm:t>
    </dgm:pt>
    <dgm:pt modelId="{C7D86CB2-A0FC-44D8-A8C7-3204C3231681}" type="sibTrans" cxnId="{7A194A29-1740-43EF-81BD-3C84BE89C235}">
      <dgm:prSet/>
      <dgm:spPr/>
      <dgm:t>
        <a:bodyPr/>
        <a:lstStyle/>
        <a:p>
          <a:pPr algn="ctr" rtl="1"/>
          <a:endParaRPr lang="ar-EG" sz="2800" b="1">
            <a:latin typeface="Traditional Arabic" pitchFamily="18" charset="-78"/>
            <a:cs typeface="Traditional Arabic" pitchFamily="18" charset="-78"/>
          </a:endParaRPr>
        </a:p>
      </dgm:t>
    </dgm:pt>
    <dgm:pt modelId="{2973F560-1500-444A-B0CE-E2B7CE94CADD}">
      <dgm:prSet phldrT="[Text]" custT="1"/>
      <dgm:spPr>
        <a:solidFill>
          <a:schemeClr val="accent1">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الحرص على اختيار الأساليب المناسبة لتحقيق أكبر كمية من الإنتاجيّة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FBB37CE-29A5-48E8-A240-A50AE0892F59}" type="parTrans" cxnId="{9FAC5E02-49C5-4010-91ED-CCCB4AA0FE43}">
      <dgm:prSet/>
      <dgm:spPr/>
      <dgm:t>
        <a:bodyPr/>
        <a:lstStyle/>
        <a:p>
          <a:pPr rtl="1"/>
          <a:endParaRPr lang="ar-EG"/>
        </a:p>
      </dgm:t>
    </dgm:pt>
    <dgm:pt modelId="{06728DED-1677-4795-BF92-49944F16019A}" type="sibTrans" cxnId="{9FAC5E02-49C5-4010-91ED-CCCB4AA0FE43}">
      <dgm:prSet/>
      <dgm:spPr/>
      <dgm:t>
        <a:bodyPr/>
        <a:lstStyle/>
        <a:p>
          <a:pPr rtl="1"/>
          <a:endParaRPr lang="ar-EG"/>
        </a:p>
      </dgm:t>
    </dgm:pt>
    <dgm:pt modelId="{DE3BB960-6DAB-41D9-BB49-026DA62EA566}" type="pres">
      <dgm:prSet presAssocID="{EEFD3D87-99AC-42C6-8E6F-1FDC44362BBE}" presName="linear" presStyleCnt="0">
        <dgm:presLayoutVars>
          <dgm:animLvl val="lvl"/>
          <dgm:resizeHandles val="exact"/>
        </dgm:presLayoutVars>
      </dgm:prSet>
      <dgm:spPr/>
      <dgm:t>
        <a:bodyPr/>
        <a:lstStyle/>
        <a:p>
          <a:endParaRPr lang="en-US"/>
        </a:p>
      </dgm:t>
    </dgm:pt>
    <dgm:pt modelId="{1A962289-BEC7-467F-801C-237D966205A6}" type="pres">
      <dgm:prSet presAssocID="{0CA9271E-2951-4B40-9FFF-862E1046B233}" presName="parentText" presStyleLbl="node1" presStyleIdx="0" presStyleCnt="5">
        <dgm:presLayoutVars>
          <dgm:chMax val="0"/>
          <dgm:bulletEnabled val="1"/>
        </dgm:presLayoutVars>
      </dgm:prSet>
      <dgm:spPr/>
      <dgm:t>
        <a:bodyPr/>
        <a:lstStyle/>
        <a:p>
          <a:endParaRPr lang="en-US"/>
        </a:p>
      </dgm:t>
    </dgm:pt>
    <dgm:pt modelId="{7D57506A-9A02-4319-8AB4-69430BE1F0AC}" type="pres">
      <dgm:prSet presAssocID="{1FBA017E-10D5-42AC-B567-CDB83D6F528B}" presName="spacer" presStyleCnt="0"/>
      <dgm:spPr/>
    </dgm:pt>
    <dgm:pt modelId="{55A877B6-2C06-4EE1-816F-45518FF2A219}" type="pres">
      <dgm:prSet presAssocID="{8E4D5DAB-0C0D-4D2E-AE30-8B9E031479F6}" presName="parentText" presStyleLbl="node1" presStyleIdx="1" presStyleCnt="5">
        <dgm:presLayoutVars>
          <dgm:chMax val="0"/>
          <dgm:bulletEnabled val="1"/>
        </dgm:presLayoutVars>
      </dgm:prSet>
      <dgm:spPr/>
      <dgm:t>
        <a:bodyPr/>
        <a:lstStyle/>
        <a:p>
          <a:endParaRPr lang="en-US"/>
        </a:p>
      </dgm:t>
    </dgm:pt>
    <dgm:pt modelId="{1FDC61E3-219B-4F2E-B202-C4279A3E33E6}" type="pres">
      <dgm:prSet presAssocID="{CC83A8BA-DD29-41A9-BB40-DD0FF0C39538}" presName="spacer" presStyleCnt="0"/>
      <dgm:spPr/>
    </dgm:pt>
    <dgm:pt modelId="{FB8455A1-2FED-49C2-9D3A-37481DE476DA}" type="pres">
      <dgm:prSet presAssocID="{9A4AE192-1D07-4813-9543-23365BF5FB4A}" presName="parentText" presStyleLbl="node1" presStyleIdx="2" presStyleCnt="5">
        <dgm:presLayoutVars>
          <dgm:chMax val="0"/>
          <dgm:bulletEnabled val="1"/>
        </dgm:presLayoutVars>
      </dgm:prSet>
      <dgm:spPr/>
      <dgm:t>
        <a:bodyPr/>
        <a:lstStyle/>
        <a:p>
          <a:endParaRPr lang="en-US"/>
        </a:p>
      </dgm:t>
    </dgm:pt>
    <dgm:pt modelId="{9D74655F-50B5-45CA-A064-AD442B5A7365}" type="pres">
      <dgm:prSet presAssocID="{226A0E53-860B-4681-9DBE-BD0AF7B25812}" presName="spacer" presStyleCnt="0"/>
      <dgm:spPr/>
    </dgm:pt>
    <dgm:pt modelId="{B94B1455-1DFD-42BF-B3F4-7721E0805BCB}" type="pres">
      <dgm:prSet presAssocID="{D5DBB849-1F98-466D-BACC-6906853AA4FA}" presName="parentText" presStyleLbl="node1" presStyleIdx="3" presStyleCnt="5">
        <dgm:presLayoutVars>
          <dgm:chMax val="0"/>
          <dgm:bulletEnabled val="1"/>
        </dgm:presLayoutVars>
      </dgm:prSet>
      <dgm:spPr/>
      <dgm:t>
        <a:bodyPr/>
        <a:lstStyle/>
        <a:p>
          <a:endParaRPr lang="en-US"/>
        </a:p>
      </dgm:t>
    </dgm:pt>
    <dgm:pt modelId="{710A0558-FB57-4D1B-B775-D694EFA60C51}" type="pres">
      <dgm:prSet presAssocID="{C7D86CB2-A0FC-44D8-A8C7-3204C3231681}" presName="spacer" presStyleCnt="0"/>
      <dgm:spPr/>
    </dgm:pt>
    <dgm:pt modelId="{30C86F04-3C04-43F0-AD99-27F34A225D16}" type="pres">
      <dgm:prSet presAssocID="{2973F560-1500-444A-B0CE-E2B7CE94CADD}" presName="parentText" presStyleLbl="node1" presStyleIdx="4" presStyleCnt="5">
        <dgm:presLayoutVars>
          <dgm:chMax val="0"/>
          <dgm:bulletEnabled val="1"/>
        </dgm:presLayoutVars>
      </dgm:prSet>
      <dgm:spPr/>
      <dgm:t>
        <a:bodyPr/>
        <a:lstStyle/>
        <a:p>
          <a:endParaRPr lang="en-US"/>
        </a:p>
      </dgm:t>
    </dgm:pt>
  </dgm:ptLst>
  <dgm:cxnLst>
    <dgm:cxn modelId="{CB6A279C-3BDB-4F1E-8C25-137BAA40E016}" srcId="{EEFD3D87-99AC-42C6-8E6F-1FDC44362BBE}" destId="{8E4D5DAB-0C0D-4D2E-AE30-8B9E031479F6}" srcOrd="1" destOrd="0" parTransId="{DE7B61D4-FBC9-4804-A01F-E21D10521A16}" sibTransId="{CC83A8BA-DD29-41A9-BB40-DD0FF0C39538}"/>
    <dgm:cxn modelId="{5BE74D2A-EBE6-4499-87F0-732603C411D8}" srcId="{EEFD3D87-99AC-42C6-8E6F-1FDC44362BBE}" destId="{0CA9271E-2951-4B40-9FFF-862E1046B233}" srcOrd="0" destOrd="0" parTransId="{0120D6B0-C70E-40BC-9238-F351960678DC}" sibTransId="{1FBA017E-10D5-42AC-B567-CDB83D6F528B}"/>
    <dgm:cxn modelId="{C4D331BB-E246-4523-9652-04B86F17747D}" type="presOf" srcId="{2973F560-1500-444A-B0CE-E2B7CE94CADD}" destId="{30C86F04-3C04-43F0-AD99-27F34A225D16}" srcOrd="0" destOrd="0" presId="urn:microsoft.com/office/officeart/2005/8/layout/vList2"/>
    <dgm:cxn modelId="{5D31E74A-76E4-45A0-BE37-BAFF6198E276}" type="presOf" srcId="{8E4D5DAB-0C0D-4D2E-AE30-8B9E031479F6}" destId="{55A877B6-2C06-4EE1-816F-45518FF2A219}" srcOrd="0" destOrd="0" presId="urn:microsoft.com/office/officeart/2005/8/layout/vList2"/>
    <dgm:cxn modelId="{7F566DB4-FC01-48B3-8BDC-BA531E9BF3C1}" type="presOf" srcId="{EEFD3D87-99AC-42C6-8E6F-1FDC44362BBE}" destId="{DE3BB960-6DAB-41D9-BB49-026DA62EA566}" srcOrd="0" destOrd="0" presId="urn:microsoft.com/office/officeart/2005/8/layout/vList2"/>
    <dgm:cxn modelId="{13B009AE-6A2B-4599-8DCC-E0B5C5E7FFFD}" type="presOf" srcId="{0CA9271E-2951-4B40-9FFF-862E1046B233}" destId="{1A962289-BEC7-467F-801C-237D966205A6}" srcOrd="0" destOrd="0" presId="urn:microsoft.com/office/officeart/2005/8/layout/vList2"/>
    <dgm:cxn modelId="{7A194A29-1740-43EF-81BD-3C84BE89C235}" srcId="{EEFD3D87-99AC-42C6-8E6F-1FDC44362BBE}" destId="{D5DBB849-1F98-466D-BACC-6906853AA4FA}" srcOrd="3" destOrd="0" parTransId="{F3D99849-4E2F-4B24-8A19-A29788579343}" sibTransId="{C7D86CB2-A0FC-44D8-A8C7-3204C3231681}"/>
    <dgm:cxn modelId="{AF819491-D509-4CDE-A348-F6596B9C9F38}" type="presOf" srcId="{9A4AE192-1D07-4813-9543-23365BF5FB4A}" destId="{FB8455A1-2FED-49C2-9D3A-37481DE476DA}" srcOrd="0" destOrd="0" presId="urn:microsoft.com/office/officeart/2005/8/layout/vList2"/>
    <dgm:cxn modelId="{1990B851-A693-4B16-8733-C47F7D56CD29}" srcId="{EEFD3D87-99AC-42C6-8E6F-1FDC44362BBE}" destId="{9A4AE192-1D07-4813-9543-23365BF5FB4A}" srcOrd="2" destOrd="0" parTransId="{50A2A43D-25EB-49FB-A4A7-6E1A91F00AC3}" sibTransId="{226A0E53-860B-4681-9DBE-BD0AF7B25812}"/>
    <dgm:cxn modelId="{55E313A5-BB2F-4DAB-A1DB-81673D904565}" type="presOf" srcId="{D5DBB849-1F98-466D-BACC-6906853AA4FA}" destId="{B94B1455-1DFD-42BF-B3F4-7721E0805BCB}" srcOrd="0" destOrd="0" presId="urn:microsoft.com/office/officeart/2005/8/layout/vList2"/>
    <dgm:cxn modelId="{9FAC5E02-49C5-4010-91ED-CCCB4AA0FE43}" srcId="{EEFD3D87-99AC-42C6-8E6F-1FDC44362BBE}" destId="{2973F560-1500-444A-B0CE-E2B7CE94CADD}" srcOrd="4" destOrd="0" parTransId="{7FBB37CE-29A5-48E8-A240-A50AE0892F59}" sibTransId="{06728DED-1677-4795-BF92-49944F16019A}"/>
    <dgm:cxn modelId="{16C22DB5-94D7-473B-B0F4-6678B364BDEA}" type="presParOf" srcId="{DE3BB960-6DAB-41D9-BB49-026DA62EA566}" destId="{1A962289-BEC7-467F-801C-237D966205A6}" srcOrd="0" destOrd="0" presId="urn:microsoft.com/office/officeart/2005/8/layout/vList2"/>
    <dgm:cxn modelId="{81F719CE-6F91-49D8-8767-CB75E703C06E}" type="presParOf" srcId="{DE3BB960-6DAB-41D9-BB49-026DA62EA566}" destId="{7D57506A-9A02-4319-8AB4-69430BE1F0AC}" srcOrd="1" destOrd="0" presId="urn:microsoft.com/office/officeart/2005/8/layout/vList2"/>
    <dgm:cxn modelId="{FA20F988-BC8E-4339-8F59-5C885A2F8C1C}" type="presParOf" srcId="{DE3BB960-6DAB-41D9-BB49-026DA62EA566}" destId="{55A877B6-2C06-4EE1-816F-45518FF2A219}" srcOrd="2" destOrd="0" presId="urn:microsoft.com/office/officeart/2005/8/layout/vList2"/>
    <dgm:cxn modelId="{C89B107C-2E6F-4E1C-8231-7A345D13E6D1}" type="presParOf" srcId="{DE3BB960-6DAB-41D9-BB49-026DA62EA566}" destId="{1FDC61E3-219B-4F2E-B202-C4279A3E33E6}" srcOrd="3" destOrd="0" presId="urn:microsoft.com/office/officeart/2005/8/layout/vList2"/>
    <dgm:cxn modelId="{BC375414-2A47-4FCA-9E0E-35A3312B6178}" type="presParOf" srcId="{DE3BB960-6DAB-41D9-BB49-026DA62EA566}" destId="{FB8455A1-2FED-49C2-9D3A-37481DE476DA}" srcOrd="4" destOrd="0" presId="urn:microsoft.com/office/officeart/2005/8/layout/vList2"/>
    <dgm:cxn modelId="{9D4F3849-A7EA-4E6B-8BC5-9C2F083607DA}" type="presParOf" srcId="{DE3BB960-6DAB-41D9-BB49-026DA62EA566}" destId="{9D74655F-50B5-45CA-A064-AD442B5A7365}" srcOrd="5" destOrd="0" presId="urn:microsoft.com/office/officeart/2005/8/layout/vList2"/>
    <dgm:cxn modelId="{5E4087F9-AC47-48D9-8D15-E28C496CED72}" type="presParOf" srcId="{DE3BB960-6DAB-41D9-BB49-026DA62EA566}" destId="{B94B1455-1DFD-42BF-B3F4-7721E0805BCB}" srcOrd="6" destOrd="0" presId="urn:microsoft.com/office/officeart/2005/8/layout/vList2"/>
    <dgm:cxn modelId="{AB375C81-493D-4AB2-92EA-B866E49FEA5F}" type="presParOf" srcId="{DE3BB960-6DAB-41D9-BB49-026DA62EA566}" destId="{710A0558-FB57-4D1B-B775-D694EFA60C51}" srcOrd="7" destOrd="0" presId="urn:microsoft.com/office/officeart/2005/8/layout/vList2"/>
    <dgm:cxn modelId="{CFEF4102-179A-4EAB-A63F-50E62D12CD48}" type="presParOf" srcId="{DE3BB960-6DAB-41D9-BB49-026DA62EA566}" destId="{30C86F04-3C04-43F0-AD99-27F34A225D16}" srcOrd="8"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EF6FD36F-72A3-4F7B-8E2D-FEFE3787D5C7}" type="doc">
      <dgm:prSet loTypeId="urn:microsoft.com/office/officeart/2005/8/layout/lProcess1" loCatId="process" qsTypeId="urn:microsoft.com/office/officeart/2005/8/quickstyle/simple1" qsCatId="simple" csTypeId="urn:microsoft.com/office/officeart/2005/8/colors/colorful5" csCatId="colorful" phldr="1"/>
      <dgm:spPr>
        <a:scene3d>
          <a:camera prst="orthographicFront">
            <a:rot lat="0" lon="0" rev="0"/>
          </a:camera>
          <a:lightRig rig="glow" dir="t">
            <a:rot lat="0" lon="0" rev="4800000"/>
          </a:lightRig>
        </a:scene3d>
      </dgm:spPr>
      <dgm:t>
        <a:bodyPr/>
        <a:lstStyle/>
        <a:p>
          <a:pPr rtl="1"/>
          <a:endParaRPr lang="ar-EG"/>
        </a:p>
      </dgm:t>
    </dgm:pt>
    <dgm:pt modelId="{93DBE387-E9A2-415C-A229-C729E76CDE7E}">
      <dgm:prSet phldrT="[Text]" custT="1"/>
      <dgm:spPr>
        <a:solidFill>
          <a:srgbClr val="006666"/>
        </a:solidFill>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إدارة اللجان والاجتماعات</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18522D0-A0C8-4307-BC21-685A237DA161}" type="parTrans" cxnId="{1ABB0699-6074-43F6-9752-56DC1584109B}">
      <dgm:prSet/>
      <dgm:spPr/>
      <dgm:t>
        <a:bodyPr/>
        <a:lstStyle/>
        <a:p>
          <a:pPr rtl="1"/>
          <a:endParaRPr lang="ar-EG"/>
        </a:p>
      </dgm:t>
    </dgm:pt>
    <dgm:pt modelId="{688BAE88-7DB3-485F-8396-2E8D28958976}" type="sibTrans" cxnId="{1ABB0699-6074-43F6-9752-56DC1584109B}">
      <dgm:prSet/>
      <dgm:spPr/>
      <dgm:t>
        <a:bodyPr/>
        <a:lstStyle/>
        <a:p>
          <a:pPr rtl="1"/>
          <a:endParaRPr lang="ar-EG"/>
        </a:p>
      </dgm:t>
    </dgm:pt>
    <dgm:pt modelId="{BBA12CC3-D8BE-4007-8CBA-AC24B9E43410}">
      <dgm:prSet phldrT="[Text]" custT="1"/>
      <dgm:spPr>
        <a:solidFill>
          <a:schemeClr val="accent3">
            <a:lumMod val="40000"/>
            <a:lumOff val="60000"/>
            <a:alpha val="90000"/>
          </a:schemeClr>
        </a:solidFill>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إدارة التغيير</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577F89A-92AB-48A1-8310-6403523451FF}" type="parTrans" cxnId="{1E8EE61C-F915-4DCF-A357-700A7EA90899}">
      <dgm:prSet/>
      <dgm:spPr>
        <a:solidFill>
          <a:srgbClr val="006666"/>
        </a:solidFill>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60CDCA8A-7953-48E1-A95E-D1FD38769287}" type="sibTrans" cxnId="{1E8EE61C-F915-4DCF-A357-700A7EA90899}">
      <dgm:prSet/>
      <dgm:spPr>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1DEC7A87-94F1-4928-8767-6741F93ADFDF}">
      <dgm:prSet phldrT="[Text]" custT="1"/>
      <dgm:spPr>
        <a:solidFill>
          <a:srgbClr val="A50021"/>
        </a:solidFill>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صناعة القرارات</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1F7D7490-FA20-4998-AD87-8B1A5CC8BC15}" type="parTrans" cxnId="{9B673591-FD98-4F7D-AA32-721CF2AC229E}">
      <dgm:prSet/>
      <dgm:spPr/>
      <dgm:t>
        <a:bodyPr/>
        <a:lstStyle/>
        <a:p>
          <a:pPr rtl="1"/>
          <a:endParaRPr lang="ar-EG"/>
        </a:p>
      </dgm:t>
    </dgm:pt>
    <dgm:pt modelId="{6531453F-E7C5-4F26-82A0-D274E70584B1}" type="sibTrans" cxnId="{9B673591-FD98-4F7D-AA32-721CF2AC229E}">
      <dgm:prSet/>
      <dgm:spPr/>
      <dgm:t>
        <a:bodyPr/>
        <a:lstStyle/>
        <a:p>
          <a:pPr rtl="1"/>
          <a:endParaRPr lang="ar-EG"/>
        </a:p>
      </dgm:t>
    </dgm:pt>
    <dgm:pt modelId="{81668E41-A238-4D6E-B699-0C42F9E5F063}">
      <dgm:prSet phldrT="[Text]" custT="1"/>
      <dgm:spPr>
        <a:solidFill>
          <a:schemeClr val="accent2">
            <a:lumMod val="20000"/>
            <a:lumOff val="80000"/>
            <a:alpha val="90000"/>
          </a:schemeClr>
        </a:solidFill>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إدارة الوقت </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CBCFD61-F58C-4FB8-B5E4-5FE99649EA6A}" type="parTrans" cxnId="{C8A57E93-5AB5-42CF-BE00-ED921AF664EC}">
      <dgm:prSet/>
      <dgm:spPr>
        <a:solidFill>
          <a:srgbClr val="CC3300"/>
        </a:solidFill>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B628CBE7-54AF-4B78-8B89-0A55EB328D9E}" type="sibTrans" cxnId="{C8A57E93-5AB5-42CF-BE00-ED921AF664EC}">
      <dgm:prSet/>
      <dgm:spPr>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0D011410-2DFD-4502-AEE0-BA719AE978DA}" type="pres">
      <dgm:prSet presAssocID="{EF6FD36F-72A3-4F7B-8E2D-FEFE3787D5C7}" presName="Name0" presStyleCnt="0">
        <dgm:presLayoutVars>
          <dgm:dir/>
          <dgm:animLvl val="lvl"/>
          <dgm:resizeHandles val="exact"/>
        </dgm:presLayoutVars>
      </dgm:prSet>
      <dgm:spPr/>
      <dgm:t>
        <a:bodyPr/>
        <a:lstStyle/>
        <a:p>
          <a:endParaRPr lang="en-US"/>
        </a:p>
      </dgm:t>
    </dgm:pt>
    <dgm:pt modelId="{777EC04B-E2E8-4583-8046-CEE7657FE8C1}" type="pres">
      <dgm:prSet presAssocID="{93DBE387-E9A2-415C-A229-C729E76CDE7E}" presName="vertFlow" presStyleCnt="0"/>
      <dgm:spPr>
        <a:scene3d>
          <a:camera prst="orthographicFront">
            <a:rot lat="0" lon="0" rev="0"/>
          </a:camera>
          <a:lightRig rig="glow" dir="t">
            <a:rot lat="0" lon="0" rev="4800000"/>
          </a:lightRig>
        </a:scene3d>
        <a:sp3d prstMaterial="matte">
          <a:bevelT w="127000" h="63500"/>
        </a:sp3d>
      </dgm:spPr>
    </dgm:pt>
    <dgm:pt modelId="{3E435CE4-D773-47F3-BD02-7AC70BB56EC0}" type="pres">
      <dgm:prSet presAssocID="{93DBE387-E9A2-415C-A229-C729E76CDE7E}" presName="header" presStyleLbl="node1" presStyleIdx="0" presStyleCnt="2"/>
      <dgm:spPr/>
      <dgm:t>
        <a:bodyPr/>
        <a:lstStyle/>
        <a:p>
          <a:endParaRPr lang="en-US"/>
        </a:p>
      </dgm:t>
    </dgm:pt>
    <dgm:pt modelId="{7D9DFAD4-1B76-41F9-8E28-B9F6AAA30E41}" type="pres">
      <dgm:prSet presAssocID="{D577F89A-92AB-48A1-8310-6403523451FF}" presName="parTrans" presStyleLbl="sibTrans2D1" presStyleIdx="0" presStyleCnt="2"/>
      <dgm:spPr/>
      <dgm:t>
        <a:bodyPr/>
        <a:lstStyle/>
        <a:p>
          <a:endParaRPr lang="en-US"/>
        </a:p>
      </dgm:t>
    </dgm:pt>
    <dgm:pt modelId="{73D4FC62-FA58-41F0-BD06-74DEF1736812}" type="pres">
      <dgm:prSet presAssocID="{BBA12CC3-D8BE-4007-8CBA-AC24B9E43410}" presName="child" presStyleLbl="alignAccFollowNode1" presStyleIdx="0" presStyleCnt="2">
        <dgm:presLayoutVars>
          <dgm:chMax val="0"/>
          <dgm:bulletEnabled val="1"/>
        </dgm:presLayoutVars>
      </dgm:prSet>
      <dgm:spPr/>
      <dgm:t>
        <a:bodyPr/>
        <a:lstStyle/>
        <a:p>
          <a:endParaRPr lang="en-US"/>
        </a:p>
      </dgm:t>
    </dgm:pt>
    <dgm:pt modelId="{BF413DB9-A05F-4EBF-ADBD-FA7CBE9DB2A3}" type="pres">
      <dgm:prSet presAssocID="{93DBE387-E9A2-415C-A229-C729E76CDE7E}" presName="hSp" presStyleCnt="0"/>
      <dgm:spPr>
        <a:scene3d>
          <a:camera prst="orthographicFront">
            <a:rot lat="0" lon="0" rev="0"/>
          </a:camera>
          <a:lightRig rig="glow" dir="t">
            <a:rot lat="0" lon="0" rev="4800000"/>
          </a:lightRig>
        </a:scene3d>
        <a:sp3d prstMaterial="matte">
          <a:bevelT w="127000" h="63500"/>
        </a:sp3d>
      </dgm:spPr>
    </dgm:pt>
    <dgm:pt modelId="{2BFDEEA2-724A-4503-A640-0A24BE8B9523}" type="pres">
      <dgm:prSet presAssocID="{1DEC7A87-94F1-4928-8767-6741F93ADFDF}" presName="vertFlow" presStyleCnt="0"/>
      <dgm:spPr>
        <a:scene3d>
          <a:camera prst="orthographicFront">
            <a:rot lat="0" lon="0" rev="0"/>
          </a:camera>
          <a:lightRig rig="glow" dir="t">
            <a:rot lat="0" lon="0" rev="4800000"/>
          </a:lightRig>
        </a:scene3d>
        <a:sp3d prstMaterial="matte">
          <a:bevelT w="127000" h="63500"/>
        </a:sp3d>
      </dgm:spPr>
    </dgm:pt>
    <dgm:pt modelId="{7DFAC5C0-22E5-4205-8805-D7CC2A244BFD}" type="pres">
      <dgm:prSet presAssocID="{1DEC7A87-94F1-4928-8767-6741F93ADFDF}" presName="header" presStyleLbl="node1" presStyleIdx="1" presStyleCnt="2"/>
      <dgm:spPr/>
      <dgm:t>
        <a:bodyPr/>
        <a:lstStyle/>
        <a:p>
          <a:endParaRPr lang="en-US"/>
        </a:p>
      </dgm:t>
    </dgm:pt>
    <dgm:pt modelId="{04489E96-8235-4790-BA77-F48599A90969}" type="pres">
      <dgm:prSet presAssocID="{7CBCFD61-F58C-4FB8-B5E4-5FE99649EA6A}" presName="parTrans" presStyleLbl="sibTrans2D1" presStyleIdx="1" presStyleCnt="2"/>
      <dgm:spPr/>
      <dgm:t>
        <a:bodyPr/>
        <a:lstStyle/>
        <a:p>
          <a:endParaRPr lang="en-US"/>
        </a:p>
      </dgm:t>
    </dgm:pt>
    <dgm:pt modelId="{1D373D84-1F6E-40EE-8FD0-1BE78300468B}" type="pres">
      <dgm:prSet presAssocID="{81668E41-A238-4D6E-B699-0C42F9E5F063}" presName="child" presStyleLbl="alignAccFollowNode1" presStyleIdx="1" presStyleCnt="2">
        <dgm:presLayoutVars>
          <dgm:chMax val="0"/>
          <dgm:bulletEnabled val="1"/>
        </dgm:presLayoutVars>
      </dgm:prSet>
      <dgm:spPr/>
      <dgm:t>
        <a:bodyPr/>
        <a:lstStyle/>
        <a:p>
          <a:endParaRPr lang="en-US"/>
        </a:p>
      </dgm:t>
    </dgm:pt>
  </dgm:ptLst>
  <dgm:cxnLst>
    <dgm:cxn modelId="{AB221095-AAA8-429C-BADF-A90F9A85CBED}" type="presOf" srcId="{93DBE387-E9A2-415C-A229-C729E76CDE7E}" destId="{3E435CE4-D773-47F3-BD02-7AC70BB56EC0}" srcOrd="0" destOrd="0" presId="urn:microsoft.com/office/officeart/2005/8/layout/lProcess1"/>
    <dgm:cxn modelId="{749F022A-F52C-4487-BC71-D009D2E827DF}" type="presOf" srcId="{81668E41-A238-4D6E-B699-0C42F9E5F063}" destId="{1D373D84-1F6E-40EE-8FD0-1BE78300468B}" srcOrd="0" destOrd="0" presId="urn:microsoft.com/office/officeart/2005/8/layout/lProcess1"/>
    <dgm:cxn modelId="{426C60D6-7AC6-4B0A-BFD3-CFF5A2C125AD}" type="presOf" srcId="{1DEC7A87-94F1-4928-8767-6741F93ADFDF}" destId="{7DFAC5C0-22E5-4205-8805-D7CC2A244BFD}" srcOrd="0" destOrd="0" presId="urn:microsoft.com/office/officeart/2005/8/layout/lProcess1"/>
    <dgm:cxn modelId="{551DD50E-CFB2-4BA3-979F-7071775FC00C}" type="presOf" srcId="{7CBCFD61-F58C-4FB8-B5E4-5FE99649EA6A}" destId="{04489E96-8235-4790-BA77-F48599A90969}" srcOrd="0" destOrd="0" presId="urn:microsoft.com/office/officeart/2005/8/layout/lProcess1"/>
    <dgm:cxn modelId="{1E8EE61C-F915-4DCF-A357-700A7EA90899}" srcId="{93DBE387-E9A2-415C-A229-C729E76CDE7E}" destId="{BBA12CC3-D8BE-4007-8CBA-AC24B9E43410}" srcOrd="0" destOrd="0" parTransId="{D577F89A-92AB-48A1-8310-6403523451FF}" sibTransId="{60CDCA8A-7953-48E1-A95E-D1FD38769287}"/>
    <dgm:cxn modelId="{9B673591-FD98-4F7D-AA32-721CF2AC229E}" srcId="{EF6FD36F-72A3-4F7B-8E2D-FEFE3787D5C7}" destId="{1DEC7A87-94F1-4928-8767-6741F93ADFDF}" srcOrd="1" destOrd="0" parTransId="{1F7D7490-FA20-4998-AD87-8B1A5CC8BC15}" sibTransId="{6531453F-E7C5-4F26-82A0-D274E70584B1}"/>
    <dgm:cxn modelId="{C8A57E93-5AB5-42CF-BE00-ED921AF664EC}" srcId="{1DEC7A87-94F1-4928-8767-6741F93ADFDF}" destId="{81668E41-A238-4D6E-B699-0C42F9E5F063}" srcOrd="0" destOrd="0" parTransId="{7CBCFD61-F58C-4FB8-B5E4-5FE99649EA6A}" sibTransId="{B628CBE7-54AF-4B78-8B89-0A55EB328D9E}"/>
    <dgm:cxn modelId="{C17DD5FE-FF5A-4457-9050-733B13BA3B96}" type="presOf" srcId="{D577F89A-92AB-48A1-8310-6403523451FF}" destId="{7D9DFAD4-1B76-41F9-8E28-B9F6AAA30E41}" srcOrd="0" destOrd="0" presId="urn:microsoft.com/office/officeart/2005/8/layout/lProcess1"/>
    <dgm:cxn modelId="{6A524A90-16DD-47DD-B353-C84F74B16380}" type="presOf" srcId="{BBA12CC3-D8BE-4007-8CBA-AC24B9E43410}" destId="{73D4FC62-FA58-41F0-BD06-74DEF1736812}" srcOrd="0" destOrd="0" presId="urn:microsoft.com/office/officeart/2005/8/layout/lProcess1"/>
    <dgm:cxn modelId="{0AC1C903-BC11-46B6-B72D-DA91B0ACC3C3}" type="presOf" srcId="{EF6FD36F-72A3-4F7B-8E2D-FEFE3787D5C7}" destId="{0D011410-2DFD-4502-AEE0-BA719AE978DA}" srcOrd="0" destOrd="0" presId="urn:microsoft.com/office/officeart/2005/8/layout/lProcess1"/>
    <dgm:cxn modelId="{1ABB0699-6074-43F6-9752-56DC1584109B}" srcId="{EF6FD36F-72A3-4F7B-8E2D-FEFE3787D5C7}" destId="{93DBE387-E9A2-415C-A229-C729E76CDE7E}" srcOrd="0" destOrd="0" parTransId="{318522D0-A0C8-4307-BC21-685A237DA161}" sibTransId="{688BAE88-7DB3-485F-8396-2E8D28958976}"/>
    <dgm:cxn modelId="{589044ED-2A25-4B54-9CCA-6B9C1A671695}" type="presParOf" srcId="{0D011410-2DFD-4502-AEE0-BA719AE978DA}" destId="{777EC04B-E2E8-4583-8046-CEE7657FE8C1}" srcOrd="0" destOrd="0" presId="urn:microsoft.com/office/officeart/2005/8/layout/lProcess1"/>
    <dgm:cxn modelId="{580E8925-2D97-40BD-BFE4-79EF202799AC}" type="presParOf" srcId="{777EC04B-E2E8-4583-8046-CEE7657FE8C1}" destId="{3E435CE4-D773-47F3-BD02-7AC70BB56EC0}" srcOrd="0" destOrd="0" presId="urn:microsoft.com/office/officeart/2005/8/layout/lProcess1"/>
    <dgm:cxn modelId="{B14E6A2F-EC0E-4E18-B12D-55EDDF5AC3EA}" type="presParOf" srcId="{777EC04B-E2E8-4583-8046-CEE7657FE8C1}" destId="{7D9DFAD4-1B76-41F9-8E28-B9F6AAA30E41}" srcOrd="1" destOrd="0" presId="urn:microsoft.com/office/officeart/2005/8/layout/lProcess1"/>
    <dgm:cxn modelId="{34460446-3DDA-4AE8-BA3E-B07F8B1629CD}" type="presParOf" srcId="{777EC04B-E2E8-4583-8046-CEE7657FE8C1}" destId="{73D4FC62-FA58-41F0-BD06-74DEF1736812}" srcOrd="2" destOrd="0" presId="urn:microsoft.com/office/officeart/2005/8/layout/lProcess1"/>
    <dgm:cxn modelId="{D8BCF521-5C19-4F4F-B200-85D50FA43D0A}" type="presParOf" srcId="{0D011410-2DFD-4502-AEE0-BA719AE978DA}" destId="{BF413DB9-A05F-4EBF-ADBD-FA7CBE9DB2A3}" srcOrd="1" destOrd="0" presId="urn:microsoft.com/office/officeart/2005/8/layout/lProcess1"/>
    <dgm:cxn modelId="{4A4142F8-4D0E-4423-B53D-BA4B16BCAF76}" type="presParOf" srcId="{0D011410-2DFD-4502-AEE0-BA719AE978DA}" destId="{2BFDEEA2-724A-4503-A640-0A24BE8B9523}" srcOrd="2" destOrd="0" presId="urn:microsoft.com/office/officeart/2005/8/layout/lProcess1"/>
    <dgm:cxn modelId="{A4CE1847-2815-4F81-89F0-413ED7ECB095}" type="presParOf" srcId="{2BFDEEA2-724A-4503-A640-0A24BE8B9523}" destId="{7DFAC5C0-22E5-4205-8805-D7CC2A244BFD}" srcOrd="0" destOrd="0" presId="urn:microsoft.com/office/officeart/2005/8/layout/lProcess1"/>
    <dgm:cxn modelId="{F97D3072-689D-434C-810A-255276487C28}" type="presParOf" srcId="{2BFDEEA2-724A-4503-A640-0A24BE8B9523}" destId="{04489E96-8235-4790-BA77-F48599A90969}" srcOrd="1" destOrd="0" presId="urn:microsoft.com/office/officeart/2005/8/layout/lProcess1"/>
    <dgm:cxn modelId="{C7A1F363-6093-4BA8-B859-E092B01CED6C}" type="presParOf" srcId="{2BFDEEA2-724A-4503-A640-0A24BE8B9523}" destId="{1D373D84-1F6E-40EE-8FD0-1BE78300468B}" srcOrd="2" destOrd="0" presId="urn:microsoft.com/office/officeart/2005/8/layout/l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0B5CBF34-ECAC-4904-AC86-F84C8EB6E16D}" type="doc">
      <dgm:prSet loTypeId="urn:microsoft.com/office/officeart/2005/8/layout/vList2" loCatId="list" qsTypeId="urn:microsoft.com/office/officeart/2005/8/quickstyle/simple1" qsCatId="simple" csTypeId="urn:microsoft.com/office/officeart/2005/8/colors/colorful1" csCatId="colorful" phldr="1"/>
      <dgm:spPr>
        <a:scene3d>
          <a:camera prst="orthographicFront">
            <a:rot lat="0" lon="0" rev="0"/>
          </a:camera>
          <a:lightRig rig="contrasting" dir="t">
            <a:rot lat="0" lon="0" rev="1500000"/>
          </a:lightRig>
        </a:scene3d>
      </dgm:spPr>
      <dgm:t>
        <a:bodyPr/>
        <a:lstStyle/>
        <a:p>
          <a:pPr rtl="1"/>
          <a:endParaRPr lang="ar-EG"/>
        </a:p>
      </dgm:t>
    </dgm:pt>
    <dgm:pt modelId="{3B4D4FF2-0C5C-432B-94E3-24EA11AB2DC6}">
      <dgm:prSet phldrT="[Text]" custT="1"/>
      <dgm:spPr>
        <a:solidFill>
          <a:srgbClr val="990033"/>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algn="ct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القيادة و اهميتها</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8AB2F66-12C3-4B80-AA30-DC087A93269B}" type="parTrans" cxnId="{BF151C58-2542-43F5-BF97-773C8917A6D5}">
      <dgm:prSet/>
      <dgm:spPr/>
      <dgm:t>
        <a:bodyPr/>
        <a:lstStyle/>
        <a:p>
          <a:pPr rtl="1"/>
          <a:endParaRPr lang="ar-EG" sz="2800">
            <a:latin typeface="Traditional Arabic" pitchFamily="18" charset="-78"/>
            <a:cs typeface="Traditional Arabic" pitchFamily="18" charset="-78"/>
          </a:endParaRPr>
        </a:p>
      </dgm:t>
    </dgm:pt>
    <dgm:pt modelId="{CD653774-788C-4179-8DEA-5EB9F4E854D9}" type="sibTrans" cxnId="{BF151C58-2542-43F5-BF97-773C8917A6D5}">
      <dgm:prSet/>
      <dgm:spPr/>
      <dgm:t>
        <a:bodyPr/>
        <a:lstStyle/>
        <a:p>
          <a:pPr rtl="1"/>
          <a:endParaRPr lang="ar-EG" sz="2800">
            <a:latin typeface="Traditional Arabic" pitchFamily="18" charset="-78"/>
            <a:cs typeface="Traditional Arabic" pitchFamily="18" charset="-78"/>
          </a:endParaRPr>
        </a:p>
      </dgm:t>
    </dgm:pt>
    <dgm:pt modelId="{320E37D1-C320-45BB-A603-987B0491D912}">
      <dgm:prSet phldrT="[Text]" custT="1"/>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algn="ct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القيادة الناجحة</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4C1EE9E-0239-4F42-89F1-B85C7C7D831B}" type="parTrans" cxnId="{ABDEB177-A3F8-4D36-B835-208954BE7C66}">
      <dgm:prSet/>
      <dgm:spPr/>
      <dgm:t>
        <a:bodyPr/>
        <a:lstStyle/>
        <a:p>
          <a:pPr rtl="1"/>
          <a:endParaRPr lang="ar-EG"/>
        </a:p>
      </dgm:t>
    </dgm:pt>
    <dgm:pt modelId="{7C19B5A3-95E2-4159-AB2B-21BA8EFB1B83}" type="sibTrans" cxnId="{ABDEB177-A3F8-4D36-B835-208954BE7C66}">
      <dgm:prSet/>
      <dgm:spPr/>
      <dgm:t>
        <a:bodyPr/>
        <a:lstStyle/>
        <a:p>
          <a:pPr rtl="1"/>
          <a:endParaRPr lang="ar-EG"/>
        </a:p>
      </dgm:t>
    </dgm:pt>
    <dgm:pt modelId="{129BD7EB-24A0-472B-8B5D-C98383190452}" type="pres">
      <dgm:prSet presAssocID="{0B5CBF34-ECAC-4904-AC86-F84C8EB6E16D}" presName="linear" presStyleCnt="0">
        <dgm:presLayoutVars>
          <dgm:animLvl val="lvl"/>
          <dgm:resizeHandles val="exact"/>
        </dgm:presLayoutVars>
      </dgm:prSet>
      <dgm:spPr/>
      <dgm:t>
        <a:bodyPr/>
        <a:lstStyle/>
        <a:p>
          <a:endParaRPr lang="en-US"/>
        </a:p>
      </dgm:t>
    </dgm:pt>
    <dgm:pt modelId="{B44075C5-3105-4666-999C-887ACAC224F2}" type="pres">
      <dgm:prSet presAssocID="{3B4D4FF2-0C5C-432B-94E3-24EA11AB2DC6}" presName="parentText" presStyleLbl="node1" presStyleIdx="0" presStyleCnt="2" custScaleY="67407">
        <dgm:presLayoutVars>
          <dgm:chMax val="0"/>
          <dgm:bulletEnabled val="1"/>
        </dgm:presLayoutVars>
      </dgm:prSet>
      <dgm:spPr/>
      <dgm:t>
        <a:bodyPr/>
        <a:lstStyle/>
        <a:p>
          <a:endParaRPr lang="en-US"/>
        </a:p>
      </dgm:t>
    </dgm:pt>
    <dgm:pt modelId="{08848E5F-A97E-41C4-B168-E325BD974F7B}" type="pres">
      <dgm:prSet presAssocID="{CD653774-788C-4179-8DEA-5EB9F4E854D9}" presName="spacer"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A4C9830D-8353-4576-B60B-515FF15F6463}" type="pres">
      <dgm:prSet presAssocID="{320E37D1-C320-45BB-A603-987B0491D912}" presName="parentText" presStyleLbl="node1" presStyleIdx="1" presStyleCnt="2" custScaleY="64792">
        <dgm:presLayoutVars>
          <dgm:chMax val="0"/>
          <dgm:bulletEnabled val="1"/>
        </dgm:presLayoutVars>
      </dgm:prSet>
      <dgm:spPr/>
      <dgm:t>
        <a:bodyPr/>
        <a:lstStyle/>
        <a:p>
          <a:endParaRPr lang="en-US"/>
        </a:p>
      </dgm:t>
    </dgm:pt>
  </dgm:ptLst>
  <dgm:cxnLst>
    <dgm:cxn modelId="{ABDEB177-A3F8-4D36-B835-208954BE7C66}" srcId="{0B5CBF34-ECAC-4904-AC86-F84C8EB6E16D}" destId="{320E37D1-C320-45BB-A603-987B0491D912}" srcOrd="1" destOrd="0" parTransId="{94C1EE9E-0239-4F42-89F1-B85C7C7D831B}" sibTransId="{7C19B5A3-95E2-4159-AB2B-21BA8EFB1B83}"/>
    <dgm:cxn modelId="{1F2192D3-929E-4C17-A580-609B4BA5392B}" type="presOf" srcId="{3B4D4FF2-0C5C-432B-94E3-24EA11AB2DC6}" destId="{B44075C5-3105-4666-999C-887ACAC224F2}" srcOrd="0" destOrd="0" presId="urn:microsoft.com/office/officeart/2005/8/layout/vList2"/>
    <dgm:cxn modelId="{BF151C58-2542-43F5-BF97-773C8917A6D5}" srcId="{0B5CBF34-ECAC-4904-AC86-F84C8EB6E16D}" destId="{3B4D4FF2-0C5C-432B-94E3-24EA11AB2DC6}" srcOrd="0" destOrd="0" parTransId="{C8AB2F66-12C3-4B80-AA30-DC087A93269B}" sibTransId="{CD653774-788C-4179-8DEA-5EB9F4E854D9}"/>
    <dgm:cxn modelId="{FBDC1594-DDC4-4B1A-BF8F-DBBECA9C7B05}" type="presOf" srcId="{0B5CBF34-ECAC-4904-AC86-F84C8EB6E16D}" destId="{129BD7EB-24A0-472B-8B5D-C98383190452}" srcOrd="0" destOrd="0" presId="urn:microsoft.com/office/officeart/2005/8/layout/vList2"/>
    <dgm:cxn modelId="{8D98907E-1340-4620-9798-267C2176C4E3}" type="presOf" srcId="{320E37D1-C320-45BB-A603-987B0491D912}" destId="{A4C9830D-8353-4576-B60B-515FF15F6463}" srcOrd="0" destOrd="0" presId="urn:microsoft.com/office/officeart/2005/8/layout/vList2"/>
    <dgm:cxn modelId="{9DFBEC4E-D13E-412B-8A34-230BD8C9F64C}" type="presParOf" srcId="{129BD7EB-24A0-472B-8B5D-C98383190452}" destId="{B44075C5-3105-4666-999C-887ACAC224F2}" srcOrd="0" destOrd="0" presId="urn:microsoft.com/office/officeart/2005/8/layout/vList2"/>
    <dgm:cxn modelId="{9414D9A8-7818-469A-B7CE-941020682C7F}" type="presParOf" srcId="{129BD7EB-24A0-472B-8B5D-C98383190452}" destId="{08848E5F-A97E-41C4-B168-E325BD974F7B}" srcOrd="1" destOrd="0" presId="urn:microsoft.com/office/officeart/2005/8/layout/vList2"/>
    <dgm:cxn modelId="{D9567FA2-4C43-4B9B-9E0E-A87AAA4EF71B}" type="presParOf" srcId="{129BD7EB-24A0-472B-8B5D-C98383190452}" destId="{A4C9830D-8353-4576-B60B-515FF15F6463}"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9C9EE1AB-E458-4324-99BC-220BBEE3FB53}" type="doc">
      <dgm:prSet loTypeId="urn:microsoft.com/office/officeart/2005/8/layout/vProcess5" loCatId="process" qsTypeId="urn:microsoft.com/office/officeart/2005/8/quickstyle/simple1" qsCatId="simple" csTypeId="urn:microsoft.com/office/officeart/2005/8/colors/accent1_2" csCatId="accent1" phldr="1"/>
      <dgm:spPr/>
      <dgm:t>
        <a:bodyPr/>
        <a:lstStyle/>
        <a:p>
          <a:pPr rtl="1"/>
          <a:endParaRPr lang="ar-EG"/>
        </a:p>
      </dgm:t>
    </dgm:pt>
    <dgm:pt modelId="{BB256D44-A717-43D7-82CE-DA5132834072}">
      <dgm:prSet phldrT="[Text]" custT="1"/>
      <dgm:spPr>
        <a:solidFill>
          <a:schemeClr val="accent5">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حلقة وصل بين الطبقة العاملة وأهداف وخطط المؤسسة</a:t>
          </a:r>
          <a:r>
            <a:rPr lang="ar-EG" sz="2400" b="1" dirty="0">
              <a:latin typeface="Traditional Arabic" pitchFamily="18" charset="-78"/>
              <a:cs typeface="Traditional Arabic" pitchFamily="18" charset="-78"/>
            </a:rPr>
            <a:t> المستقبلية</a:t>
          </a:r>
          <a:endParaRPr lang="ar-EG" sz="2400" dirty="0">
            <a:latin typeface="Traditional Arabic" pitchFamily="18" charset="-78"/>
            <a:cs typeface="Traditional Arabic" pitchFamily="18" charset="-78"/>
          </a:endParaRPr>
        </a:p>
      </dgm:t>
    </dgm:pt>
    <dgm:pt modelId="{51227DA6-9EEF-4760-A2C9-9115823A133F}" type="parTrans" cxnId="{C177BBEB-3EF0-43C0-9038-BCD8A06280EC}">
      <dgm:prSet/>
      <dgm:spPr/>
      <dgm:t>
        <a:bodyPr/>
        <a:lstStyle/>
        <a:p>
          <a:pPr rtl="1"/>
          <a:endParaRPr lang="ar-EG" sz="4000">
            <a:latin typeface="Traditional Arabic" pitchFamily="18" charset="-78"/>
            <a:cs typeface="Traditional Arabic" pitchFamily="18" charset="-78"/>
          </a:endParaRPr>
        </a:p>
      </dgm:t>
    </dgm:pt>
    <dgm:pt modelId="{0E0AEFBB-6D12-449A-923C-09AD4A9FE966}" type="sibTrans" cxnId="{C177BBEB-3EF0-43C0-9038-BCD8A06280EC}">
      <dgm:prSe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sz="4000">
            <a:latin typeface="Traditional Arabic" pitchFamily="18" charset="-78"/>
            <a:cs typeface="Traditional Arabic" pitchFamily="18" charset="-78"/>
          </a:endParaRPr>
        </a:p>
      </dgm:t>
    </dgm:pt>
    <dgm:pt modelId="{4137E63A-9318-4379-948B-B0C04EA25159}">
      <dgm:prSet phldrT="[Text]" custT="1"/>
      <dgm:spPr>
        <a:solidFill>
          <a:schemeClr val="accent4">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تساهم في ظهور جهود العاملين في إنجاز الأهداف وتحقيقها</a:t>
          </a:r>
          <a:endParaRPr lang="ar-EG" sz="2400" dirty="0">
            <a:latin typeface="Traditional Arabic" pitchFamily="18" charset="-78"/>
            <a:cs typeface="Traditional Arabic" pitchFamily="18" charset="-78"/>
          </a:endParaRPr>
        </a:p>
      </dgm:t>
    </dgm:pt>
    <dgm:pt modelId="{B781BFF2-B2E8-4270-8ADC-955E3F8E487E}" type="parTrans" cxnId="{FAA46C0F-99E2-43A6-962E-0A5A9F95070F}">
      <dgm:prSet/>
      <dgm:spPr/>
      <dgm:t>
        <a:bodyPr/>
        <a:lstStyle/>
        <a:p>
          <a:pPr rtl="1"/>
          <a:endParaRPr lang="ar-EG" sz="4000">
            <a:latin typeface="Traditional Arabic" pitchFamily="18" charset="-78"/>
            <a:cs typeface="Traditional Arabic" pitchFamily="18" charset="-78"/>
          </a:endParaRPr>
        </a:p>
      </dgm:t>
    </dgm:pt>
    <dgm:pt modelId="{33AD322A-FFEC-4CE8-B048-99A852C21832}" type="sibTrans" cxnId="{FAA46C0F-99E2-43A6-962E-0A5A9F95070F}">
      <dgm:prSe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sz="4000">
            <a:latin typeface="Traditional Arabic" pitchFamily="18" charset="-78"/>
            <a:cs typeface="Traditional Arabic" pitchFamily="18" charset="-78"/>
          </a:endParaRPr>
        </a:p>
      </dgm:t>
    </dgm:pt>
    <dgm:pt modelId="{9BA00F0A-BD86-4BA7-9B90-C40D9D1566F6}">
      <dgm:prSet phldrT="[Text]" custT="1"/>
      <dgm:spPr>
        <a:solidFill>
          <a:schemeClr val="accent2">
            <a:lumMod val="60000"/>
            <a:lumOff val="4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تساعد على تدريب الأفراد والعاملين وتنميتهم وتحفيزهم</a:t>
          </a:r>
          <a:endParaRPr lang="ar-EG" sz="2400" dirty="0">
            <a:latin typeface="Traditional Arabic" pitchFamily="18" charset="-78"/>
            <a:cs typeface="Traditional Arabic" pitchFamily="18" charset="-78"/>
          </a:endParaRPr>
        </a:p>
      </dgm:t>
    </dgm:pt>
    <dgm:pt modelId="{5B72BE83-3286-47FF-848F-D809B57ED43A}" type="parTrans" cxnId="{AB97311C-C147-4A61-8403-5F8122826659}">
      <dgm:prSet/>
      <dgm:spPr/>
      <dgm:t>
        <a:bodyPr/>
        <a:lstStyle/>
        <a:p>
          <a:pPr rtl="1"/>
          <a:endParaRPr lang="ar-EG" sz="4000">
            <a:latin typeface="Traditional Arabic" pitchFamily="18" charset="-78"/>
            <a:cs typeface="Traditional Arabic" pitchFamily="18" charset="-78"/>
          </a:endParaRPr>
        </a:p>
      </dgm:t>
    </dgm:pt>
    <dgm:pt modelId="{435A59A9-675C-402B-95D0-13A18D146EB4}" type="sibTrans" cxnId="{AB97311C-C147-4A61-8403-5F8122826659}">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sz="4000">
            <a:latin typeface="Traditional Arabic" pitchFamily="18" charset="-78"/>
            <a:cs typeface="Traditional Arabic" pitchFamily="18" charset="-78"/>
          </a:endParaRPr>
        </a:p>
      </dgm:t>
    </dgm:pt>
    <dgm:pt modelId="{666203A0-77BF-456E-A6D4-D7095ACCC9B8}">
      <dgm:prSet phldrT="[Text]" custT="1"/>
      <dgm:spPr>
        <a:solidFill>
          <a:schemeClr val="bg1">
            <a:lumMod val="6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تحفّز قدرات الأفراد ومهاراتهم الإنسانية والعملية</a:t>
          </a:r>
          <a:endParaRPr lang="ar-EG" sz="2400" dirty="0">
            <a:latin typeface="Traditional Arabic" pitchFamily="18" charset="-78"/>
            <a:cs typeface="Traditional Arabic" pitchFamily="18" charset="-78"/>
          </a:endParaRPr>
        </a:p>
      </dgm:t>
    </dgm:pt>
    <dgm:pt modelId="{EF5E1FC0-8E10-46A3-8C59-F23C2A14C822}" type="parTrans" cxnId="{00A334EF-9B03-4348-A987-8462278CF2CF}">
      <dgm:prSet/>
      <dgm:spPr/>
      <dgm:t>
        <a:bodyPr/>
        <a:lstStyle/>
        <a:p>
          <a:pPr rtl="1"/>
          <a:endParaRPr lang="ar-EG"/>
        </a:p>
      </dgm:t>
    </dgm:pt>
    <dgm:pt modelId="{D7EF6348-8B8D-4EFE-B3E5-2B277BF32C37}" type="sibTrans" cxnId="{00A334EF-9B03-4348-A987-8462278CF2CF}">
      <dgm:prSet/>
      <dgm:spPr/>
      <dgm:t>
        <a:bodyPr/>
        <a:lstStyle/>
        <a:p>
          <a:pPr rtl="1"/>
          <a:endParaRPr lang="ar-EG"/>
        </a:p>
      </dgm:t>
    </dgm:pt>
    <dgm:pt modelId="{DC93071C-9813-4D7E-A120-1613936E52E1}" type="pres">
      <dgm:prSet presAssocID="{9C9EE1AB-E458-4324-99BC-220BBEE3FB53}" presName="outerComposite" presStyleCnt="0">
        <dgm:presLayoutVars>
          <dgm:chMax val="5"/>
          <dgm:dir/>
          <dgm:resizeHandles val="exact"/>
        </dgm:presLayoutVars>
      </dgm:prSet>
      <dgm:spPr/>
      <dgm:t>
        <a:bodyPr/>
        <a:lstStyle/>
        <a:p>
          <a:endParaRPr lang="en-US"/>
        </a:p>
      </dgm:t>
    </dgm:pt>
    <dgm:pt modelId="{05702992-E2EC-42F4-91FD-24F52F4D2DBE}" type="pres">
      <dgm:prSet presAssocID="{9C9EE1AB-E458-4324-99BC-220BBEE3FB53}" presName="dummyMaxCanvas" presStyleCnt="0">
        <dgm:presLayoutVars/>
      </dgm:prSet>
      <dgm:spPr/>
    </dgm:pt>
    <dgm:pt modelId="{4D724798-E83A-4ED9-AB64-914C36F716F7}" type="pres">
      <dgm:prSet presAssocID="{9C9EE1AB-E458-4324-99BC-220BBEE3FB53}" presName="FourNodes_1" presStyleLbl="node1" presStyleIdx="0" presStyleCnt="4" custScaleX="88250" custScaleY="79352" custLinFactNeighborX="-7125" custLinFactNeighborY="-5785">
        <dgm:presLayoutVars>
          <dgm:bulletEnabled val="1"/>
        </dgm:presLayoutVars>
      </dgm:prSet>
      <dgm:spPr/>
      <dgm:t>
        <a:bodyPr/>
        <a:lstStyle/>
        <a:p>
          <a:endParaRPr lang="en-US"/>
        </a:p>
      </dgm:t>
    </dgm:pt>
    <dgm:pt modelId="{FA51875C-5E68-49DC-B3EA-4E19D8EA8BD8}" type="pres">
      <dgm:prSet presAssocID="{9C9EE1AB-E458-4324-99BC-220BBEE3FB53}" presName="FourNodes_2" presStyleLbl="node1" presStyleIdx="1" presStyleCnt="4" custScaleX="88250" custScaleY="79352">
        <dgm:presLayoutVars>
          <dgm:bulletEnabled val="1"/>
        </dgm:presLayoutVars>
      </dgm:prSet>
      <dgm:spPr/>
      <dgm:t>
        <a:bodyPr/>
        <a:lstStyle/>
        <a:p>
          <a:endParaRPr lang="en-US"/>
        </a:p>
      </dgm:t>
    </dgm:pt>
    <dgm:pt modelId="{F211B782-2C27-4C67-8718-C6A22681C996}" type="pres">
      <dgm:prSet presAssocID="{9C9EE1AB-E458-4324-99BC-220BBEE3FB53}" presName="FourNodes_3" presStyleLbl="node1" presStyleIdx="2" presStyleCnt="4" custScaleX="88250" custScaleY="79352" custLinFactNeighborX="3750" custLinFactNeighborY="1098">
        <dgm:presLayoutVars>
          <dgm:bulletEnabled val="1"/>
        </dgm:presLayoutVars>
      </dgm:prSet>
      <dgm:spPr/>
      <dgm:t>
        <a:bodyPr/>
        <a:lstStyle/>
        <a:p>
          <a:endParaRPr lang="en-US"/>
        </a:p>
      </dgm:t>
    </dgm:pt>
    <dgm:pt modelId="{70DAFF1F-5FDF-4EC3-9078-9221B0C35CEC}" type="pres">
      <dgm:prSet presAssocID="{9C9EE1AB-E458-4324-99BC-220BBEE3FB53}" presName="FourNodes_4" presStyleLbl="node1" presStyleIdx="3" presStyleCnt="4" custScaleX="88250" custScaleY="79352" custLinFactNeighborX="5375" custLinFactNeighborY="-1541">
        <dgm:presLayoutVars>
          <dgm:bulletEnabled val="1"/>
        </dgm:presLayoutVars>
      </dgm:prSet>
      <dgm:spPr/>
      <dgm:t>
        <a:bodyPr/>
        <a:lstStyle/>
        <a:p>
          <a:endParaRPr lang="en-US"/>
        </a:p>
      </dgm:t>
    </dgm:pt>
    <dgm:pt modelId="{492E9543-3F62-42BD-AB7B-A81391F5E772}" type="pres">
      <dgm:prSet presAssocID="{9C9EE1AB-E458-4324-99BC-220BBEE3FB53}" presName="FourConn_1-2" presStyleLbl="fgAccFollowNode1" presStyleIdx="0" presStyleCnt="3" custScaleX="67886" custScaleY="100000" custLinFactNeighborX="-65747" custLinFactNeighborY="1419">
        <dgm:presLayoutVars>
          <dgm:bulletEnabled val="1"/>
        </dgm:presLayoutVars>
      </dgm:prSet>
      <dgm:spPr/>
      <dgm:t>
        <a:bodyPr/>
        <a:lstStyle/>
        <a:p>
          <a:endParaRPr lang="en-US"/>
        </a:p>
      </dgm:t>
    </dgm:pt>
    <dgm:pt modelId="{0EF340E5-4D6F-4C32-926B-5E9E78798B71}" type="pres">
      <dgm:prSet presAssocID="{9C9EE1AB-E458-4324-99BC-220BBEE3FB53}" presName="FourConn_2-3" presStyleLbl="fgAccFollowNode1" presStyleIdx="1" presStyleCnt="3" custScaleX="67886" custScaleY="100000" custLinFactNeighborX="-23431" custLinFactNeighborY="-2642">
        <dgm:presLayoutVars>
          <dgm:bulletEnabled val="1"/>
        </dgm:presLayoutVars>
      </dgm:prSet>
      <dgm:spPr/>
      <dgm:t>
        <a:bodyPr/>
        <a:lstStyle/>
        <a:p>
          <a:endParaRPr lang="en-US"/>
        </a:p>
      </dgm:t>
    </dgm:pt>
    <dgm:pt modelId="{6B61245E-7130-421D-BB67-BC2875AF7919}" type="pres">
      <dgm:prSet presAssocID="{9C9EE1AB-E458-4324-99BC-220BBEE3FB53}" presName="FourConn_3-4" presStyleLbl="fgAccFollowNode1" presStyleIdx="2" presStyleCnt="3" custScaleX="67886" custScaleY="100000" custLinFactNeighborX="-6643" custLinFactNeighborY="2653">
        <dgm:presLayoutVars>
          <dgm:bulletEnabled val="1"/>
        </dgm:presLayoutVars>
      </dgm:prSet>
      <dgm:spPr/>
      <dgm:t>
        <a:bodyPr/>
        <a:lstStyle/>
        <a:p>
          <a:endParaRPr lang="en-US"/>
        </a:p>
      </dgm:t>
    </dgm:pt>
    <dgm:pt modelId="{10ED8D61-6B3E-4F8D-B512-19E90BFBAB5D}" type="pres">
      <dgm:prSet presAssocID="{9C9EE1AB-E458-4324-99BC-220BBEE3FB53}" presName="FourNodes_1_text" presStyleLbl="node1" presStyleIdx="3" presStyleCnt="4">
        <dgm:presLayoutVars>
          <dgm:bulletEnabled val="1"/>
        </dgm:presLayoutVars>
      </dgm:prSet>
      <dgm:spPr/>
      <dgm:t>
        <a:bodyPr/>
        <a:lstStyle/>
        <a:p>
          <a:endParaRPr lang="en-US"/>
        </a:p>
      </dgm:t>
    </dgm:pt>
    <dgm:pt modelId="{024E9FAD-A77C-42E3-8633-D5D991590AD0}" type="pres">
      <dgm:prSet presAssocID="{9C9EE1AB-E458-4324-99BC-220BBEE3FB53}" presName="FourNodes_2_text" presStyleLbl="node1" presStyleIdx="3" presStyleCnt="4">
        <dgm:presLayoutVars>
          <dgm:bulletEnabled val="1"/>
        </dgm:presLayoutVars>
      </dgm:prSet>
      <dgm:spPr/>
      <dgm:t>
        <a:bodyPr/>
        <a:lstStyle/>
        <a:p>
          <a:endParaRPr lang="en-US"/>
        </a:p>
      </dgm:t>
    </dgm:pt>
    <dgm:pt modelId="{1E6461A1-0BB0-49BF-925C-0408351D2C4D}" type="pres">
      <dgm:prSet presAssocID="{9C9EE1AB-E458-4324-99BC-220BBEE3FB53}" presName="FourNodes_3_text" presStyleLbl="node1" presStyleIdx="3" presStyleCnt="4">
        <dgm:presLayoutVars>
          <dgm:bulletEnabled val="1"/>
        </dgm:presLayoutVars>
      </dgm:prSet>
      <dgm:spPr/>
      <dgm:t>
        <a:bodyPr/>
        <a:lstStyle/>
        <a:p>
          <a:endParaRPr lang="en-US"/>
        </a:p>
      </dgm:t>
    </dgm:pt>
    <dgm:pt modelId="{289BA97F-4693-4290-98B9-C2DA1E500556}" type="pres">
      <dgm:prSet presAssocID="{9C9EE1AB-E458-4324-99BC-220BBEE3FB53}" presName="FourNodes_4_text" presStyleLbl="node1" presStyleIdx="3" presStyleCnt="4">
        <dgm:presLayoutVars>
          <dgm:bulletEnabled val="1"/>
        </dgm:presLayoutVars>
      </dgm:prSet>
      <dgm:spPr/>
      <dgm:t>
        <a:bodyPr/>
        <a:lstStyle/>
        <a:p>
          <a:endParaRPr lang="en-US"/>
        </a:p>
      </dgm:t>
    </dgm:pt>
  </dgm:ptLst>
  <dgm:cxnLst>
    <dgm:cxn modelId="{46418910-C0BF-4DFB-8F48-03E32254D838}" type="presOf" srcId="{4137E63A-9318-4379-948B-B0C04EA25159}" destId="{024E9FAD-A77C-42E3-8633-D5D991590AD0}" srcOrd="1" destOrd="0" presId="urn:microsoft.com/office/officeart/2005/8/layout/vProcess5"/>
    <dgm:cxn modelId="{25652F76-037A-4C4F-A5A3-B4980643B93D}" type="presOf" srcId="{0E0AEFBB-6D12-449A-923C-09AD4A9FE966}" destId="{492E9543-3F62-42BD-AB7B-A81391F5E772}" srcOrd="0" destOrd="0" presId="urn:microsoft.com/office/officeart/2005/8/layout/vProcess5"/>
    <dgm:cxn modelId="{FAA46C0F-99E2-43A6-962E-0A5A9F95070F}" srcId="{9C9EE1AB-E458-4324-99BC-220BBEE3FB53}" destId="{4137E63A-9318-4379-948B-B0C04EA25159}" srcOrd="1" destOrd="0" parTransId="{B781BFF2-B2E8-4270-8ADC-955E3F8E487E}" sibTransId="{33AD322A-FFEC-4CE8-B048-99A852C21832}"/>
    <dgm:cxn modelId="{E78585D3-F8A1-40B9-8E70-A3A1B09B8D20}" type="presOf" srcId="{33AD322A-FFEC-4CE8-B048-99A852C21832}" destId="{0EF340E5-4D6F-4C32-926B-5E9E78798B71}" srcOrd="0" destOrd="0" presId="urn:microsoft.com/office/officeart/2005/8/layout/vProcess5"/>
    <dgm:cxn modelId="{50C86050-0DE1-4583-9116-E677B24A3CB7}" type="presOf" srcId="{435A59A9-675C-402B-95D0-13A18D146EB4}" destId="{6B61245E-7130-421D-BB67-BC2875AF7919}" srcOrd="0" destOrd="0" presId="urn:microsoft.com/office/officeart/2005/8/layout/vProcess5"/>
    <dgm:cxn modelId="{00A334EF-9B03-4348-A987-8462278CF2CF}" srcId="{9C9EE1AB-E458-4324-99BC-220BBEE3FB53}" destId="{666203A0-77BF-456E-A6D4-D7095ACCC9B8}" srcOrd="3" destOrd="0" parTransId="{EF5E1FC0-8E10-46A3-8C59-F23C2A14C822}" sibTransId="{D7EF6348-8B8D-4EFE-B3E5-2B277BF32C37}"/>
    <dgm:cxn modelId="{C37C51A5-1A93-4895-820F-CC0F403BBCE5}" type="presOf" srcId="{BB256D44-A717-43D7-82CE-DA5132834072}" destId="{10ED8D61-6B3E-4F8D-B512-19E90BFBAB5D}" srcOrd="1" destOrd="0" presId="urn:microsoft.com/office/officeart/2005/8/layout/vProcess5"/>
    <dgm:cxn modelId="{37120863-9FF2-4B24-AF70-D05B70EA320B}" type="presOf" srcId="{9BA00F0A-BD86-4BA7-9B90-C40D9D1566F6}" destId="{1E6461A1-0BB0-49BF-925C-0408351D2C4D}" srcOrd="1" destOrd="0" presId="urn:microsoft.com/office/officeart/2005/8/layout/vProcess5"/>
    <dgm:cxn modelId="{07FADAEF-FC6A-4942-ACC4-061C45FDE222}" type="presOf" srcId="{666203A0-77BF-456E-A6D4-D7095ACCC9B8}" destId="{70DAFF1F-5FDF-4EC3-9078-9221B0C35CEC}" srcOrd="0" destOrd="0" presId="urn:microsoft.com/office/officeart/2005/8/layout/vProcess5"/>
    <dgm:cxn modelId="{521C667B-3E80-4174-AFCB-40589EF86BC4}" type="presOf" srcId="{9C9EE1AB-E458-4324-99BC-220BBEE3FB53}" destId="{DC93071C-9813-4D7E-A120-1613936E52E1}" srcOrd="0" destOrd="0" presId="urn:microsoft.com/office/officeart/2005/8/layout/vProcess5"/>
    <dgm:cxn modelId="{61198743-D968-447A-B4D0-33C34A0A313E}" type="presOf" srcId="{BB256D44-A717-43D7-82CE-DA5132834072}" destId="{4D724798-E83A-4ED9-AB64-914C36F716F7}" srcOrd="0" destOrd="0" presId="urn:microsoft.com/office/officeart/2005/8/layout/vProcess5"/>
    <dgm:cxn modelId="{AB97311C-C147-4A61-8403-5F8122826659}" srcId="{9C9EE1AB-E458-4324-99BC-220BBEE3FB53}" destId="{9BA00F0A-BD86-4BA7-9B90-C40D9D1566F6}" srcOrd="2" destOrd="0" parTransId="{5B72BE83-3286-47FF-848F-D809B57ED43A}" sibTransId="{435A59A9-675C-402B-95D0-13A18D146EB4}"/>
    <dgm:cxn modelId="{33490B03-D53A-4A00-ADE3-0B1AD0EBF063}" type="presOf" srcId="{9BA00F0A-BD86-4BA7-9B90-C40D9D1566F6}" destId="{F211B782-2C27-4C67-8718-C6A22681C996}" srcOrd="0" destOrd="0" presId="urn:microsoft.com/office/officeart/2005/8/layout/vProcess5"/>
    <dgm:cxn modelId="{B4F18EC4-A661-483B-873B-99BBF1FD6DAD}" type="presOf" srcId="{666203A0-77BF-456E-A6D4-D7095ACCC9B8}" destId="{289BA97F-4693-4290-98B9-C2DA1E500556}" srcOrd="1" destOrd="0" presId="urn:microsoft.com/office/officeart/2005/8/layout/vProcess5"/>
    <dgm:cxn modelId="{C177BBEB-3EF0-43C0-9038-BCD8A06280EC}" srcId="{9C9EE1AB-E458-4324-99BC-220BBEE3FB53}" destId="{BB256D44-A717-43D7-82CE-DA5132834072}" srcOrd="0" destOrd="0" parTransId="{51227DA6-9EEF-4760-A2C9-9115823A133F}" sibTransId="{0E0AEFBB-6D12-449A-923C-09AD4A9FE966}"/>
    <dgm:cxn modelId="{7D202C8D-FFC0-4A56-90CA-D067BA49D6F7}" type="presOf" srcId="{4137E63A-9318-4379-948B-B0C04EA25159}" destId="{FA51875C-5E68-49DC-B3EA-4E19D8EA8BD8}" srcOrd="0" destOrd="0" presId="urn:microsoft.com/office/officeart/2005/8/layout/vProcess5"/>
    <dgm:cxn modelId="{678F8CF7-5A83-40D7-86B4-31DA73781D19}" type="presParOf" srcId="{DC93071C-9813-4D7E-A120-1613936E52E1}" destId="{05702992-E2EC-42F4-91FD-24F52F4D2DBE}" srcOrd="0" destOrd="0" presId="urn:microsoft.com/office/officeart/2005/8/layout/vProcess5"/>
    <dgm:cxn modelId="{CB3F68A7-A30A-494E-83E5-B70603376773}" type="presParOf" srcId="{DC93071C-9813-4D7E-A120-1613936E52E1}" destId="{4D724798-E83A-4ED9-AB64-914C36F716F7}" srcOrd="1" destOrd="0" presId="urn:microsoft.com/office/officeart/2005/8/layout/vProcess5"/>
    <dgm:cxn modelId="{FB77F005-DEB3-4C8C-BBC1-D134522B0388}" type="presParOf" srcId="{DC93071C-9813-4D7E-A120-1613936E52E1}" destId="{FA51875C-5E68-49DC-B3EA-4E19D8EA8BD8}" srcOrd="2" destOrd="0" presId="urn:microsoft.com/office/officeart/2005/8/layout/vProcess5"/>
    <dgm:cxn modelId="{9998E41C-0C3A-4B48-84DE-9FE1C2CAC194}" type="presParOf" srcId="{DC93071C-9813-4D7E-A120-1613936E52E1}" destId="{F211B782-2C27-4C67-8718-C6A22681C996}" srcOrd="3" destOrd="0" presId="urn:microsoft.com/office/officeart/2005/8/layout/vProcess5"/>
    <dgm:cxn modelId="{1089A8B3-D262-43DC-8CFB-F0E2CB01F804}" type="presParOf" srcId="{DC93071C-9813-4D7E-A120-1613936E52E1}" destId="{70DAFF1F-5FDF-4EC3-9078-9221B0C35CEC}" srcOrd="4" destOrd="0" presId="urn:microsoft.com/office/officeart/2005/8/layout/vProcess5"/>
    <dgm:cxn modelId="{BC080292-CF4A-46B5-A3CA-C6073F65015D}" type="presParOf" srcId="{DC93071C-9813-4D7E-A120-1613936E52E1}" destId="{492E9543-3F62-42BD-AB7B-A81391F5E772}" srcOrd="5" destOrd="0" presId="urn:microsoft.com/office/officeart/2005/8/layout/vProcess5"/>
    <dgm:cxn modelId="{91D0C97F-4919-403E-8847-3FC802734743}" type="presParOf" srcId="{DC93071C-9813-4D7E-A120-1613936E52E1}" destId="{0EF340E5-4D6F-4C32-926B-5E9E78798B71}" srcOrd="6" destOrd="0" presId="urn:microsoft.com/office/officeart/2005/8/layout/vProcess5"/>
    <dgm:cxn modelId="{F362E5EE-E6A1-40BB-8E67-229919CE78E9}" type="presParOf" srcId="{DC93071C-9813-4D7E-A120-1613936E52E1}" destId="{6B61245E-7130-421D-BB67-BC2875AF7919}" srcOrd="7" destOrd="0" presId="urn:microsoft.com/office/officeart/2005/8/layout/vProcess5"/>
    <dgm:cxn modelId="{49F0A013-CA1A-48D7-B6BC-C35684717495}" type="presParOf" srcId="{DC93071C-9813-4D7E-A120-1613936E52E1}" destId="{10ED8D61-6B3E-4F8D-B512-19E90BFBAB5D}" srcOrd="8" destOrd="0" presId="urn:microsoft.com/office/officeart/2005/8/layout/vProcess5"/>
    <dgm:cxn modelId="{3B69E8F2-623C-4560-A023-9D7F0AF79FB7}" type="presParOf" srcId="{DC93071C-9813-4D7E-A120-1613936E52E1}" destId="{024E9FAD-A77C-42E3-8633-D5D991590AD0}" srcOrd="9" destOrd="0" presId="urn:microsoft.com/office/officeart/2005/8/layout/vProcess5"/>
    <dgm:cxn modelId="{30340ECD-0A4E-4710-BDA6-0198C230F530}" type="presParOf" srcId="{DC93071C-9813-4D7E-A120-1613936E52E1}" destId="{1E6461A1-0BB0-49BF-925C-0408351D2C4D}" srcOrd="10" destOrd="0" presId="urn:microsoft.com/office/officeart/2005/8/layout/vProcess5"/>
    <dgm:cxn modelId="{54E60570-83F3-44D0-B434-AEA9CB0A7AF7}" type="presParOf" srcId="{DC93071C-9813-4D7E-A120-1613936E52E1}" destId="{289BA97F-4693-4290-98B9-C2DA1E500556}" srcOrd="11"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4708DB08-A1B0-40A2-BB17-508CC72C48A3}" type="doc">
      <dgm:prSet loTypeId="urn:microsoft.com/office/officeart/2005/8/layout/radial6" loCatId="cycle" qsTypeId="urn:microsoft.com/office/officeart/2005/8/quickstyle/3d1" qsCatId="3D" csTypeId="urn:microsoft.com/office/officeart/2005/8/colors/colorful1" csCatId="colorful" phldr="1"/>
      <dgm:spPr/>
      <dgm:t>
        <a:bodyPr/>
        <a:lstStyle/>
        <a:p>
          <a:pPr rtl="1"/>
          <a:endParaRPr lang="ar-EG"/>
        </a:p>
      </dgm:t>
    </dgm:pt>
    <dgm:pt modelId="{7148F505-0966-4380-AB70-EE4DB95D2A4F}">
      <dgm:prSet phldrT="[Text]" custT="1"/>
      <dgm:spPr>
        <a:solidFill>
          <a:schemeClr val="accent6">
            <a:lumMod val="40000"/>
            <a:lumOff val="60000"/>
          </a:schemeClr>
        </a:solidFill>
      </dgm:spPr>
      <dgm:t>
        <a:bodyPr/>
        <a:lstStyle/>
        <a:p>
          <a:pPr rtl="1"/>
          <a:r>
            <a:rPr lang="ar-EG" sz="6600" b="1"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rPr>
            <a:t>القائد</a:t>
          </a:r>
        </a:p>
      </dgm:t>
    </dgm:pt>
    <dgm:pt modelId="{FF7A0804-C195-47C2-9C26-E3FA74320F4B}" type="parTrans" cxnId="{06C9134F-427E-4B69-87E8-D77C05B4B851}">
      <dgm:prSet/>
      <dgm:spPr/>
      <dgm:t>
        <a:bodyPr/>
        <a:lstStyle/>
        <a:p>
          <a:pPr rtl="1"/>
          <a:endParaRPr lang="ar-EG" b="1"/>
        </a:p>
      </dgm:t>
    </dgm:pt>
    <dgm:pt modelId="{D6DBB438-8873-43C7-A5D2-3DC363F3FB4B}" type="sibTrans" cxnId="{06C9134F-427E-4B69-87E8-D77C05B4B851}">
      <dgm:prSet/>
      <dgm:spPr/>
      <dgm:t>
        <a:bodyPr/>
        <a:lstStyle/>
        <a:p>
          <a:pPr rtl="1"/>
          <a:endParaRPr lang="ar-EG" b="1"/>
        </a:p>
      </dgm:t>
    </dgm:pt>
    <dgm:pt modelId="{7DF1069B-A322-4A74-B7CD-7F8D6085C69C}">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معلماً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682DB5D-2CE5-4F0B-856B-8CDE57C8DAE3}" type="parTrans" cxnId="{EA6527C9-ED3E-49C6-9502-FBE0D72C06FA}">
      <dgm:prSet/>
      <dgm:spPr/>
      <dgm:t>
        <a:bodyPr/>
        <a:lstStyle/>
        <a:p>
          <a:pPr rtl="1"/>
          <a:endParaRPr lang="ar-EG" b="1"/>
        </a:p>
      </dgm:t>
    </dgm:pt>
    <dgm:pt modelId="{8BA69F01-A96C-4739-85AC-9B8FF77282F9}" type="sibTrans" cxnId="{EA6527C9-ED3E-49C6-9502-FBE0D72C06FA}">
      <dgm:prSet/>
      <dgm:spPr/>
      <dgm:t>
        <a:bodyPr/>
        <a:lstStyle/>
        <a:p>
          <a:pPr rtl="1"/>
          <a:endParaRPr lang="ar-EG" b="1"/>
        </a:p>
      </dgm:t>
    </dgm:pt>
    <dgm:pt modelId="{60105EED-80B1-472A-839C-894BA7D0348C}">
      <dgm:prSet/>
      <dgm:spPr/>
      <dgm:t>
        <a:bodyPr/>
        <a:lstStyle/>
        <a:p>
          <a:pPr rtl="1"/>
          <a:endParaRPr lang="ar-EG" b="1"/>
        </a:p>
      </dgm:t>
    </dgm:pt>
    <dgm:pt modelId="{8E239963-222D-4642-B2D9-FC784F5920AA}" type="parTrans" cxnId="{90B8976C-87AA-40AA-A40A-5CE41134D352}">
      <dgm:prSet/>
      <dgm:spPr/>
      <dgm:t>
        <a:bodyPr/>
        <a:lstStyle/>
        <a:p>
          <a:pPr rtl="1"/>
          <a:endParaRPr lang="ar-EG" b="1"/>
        </a:p>
      </dgm:t>
    </dgm:pt>
    <dgm:pt modelId="{8740F9A0-F7D8-4054-BD94-6689CAA9C1B8}" type="sibTrans" cxnId="{90B8976C-87AA-40AA-A40A-5CE41134D352}">
      <dgm:prSet/>
      <dgm:spPr/>
      <dgm:t>
        <a:bodyPr/>
        <a:lstStyle/>
        <a:p>
          <a:pPr rtl="1"/>
          <a:endParaRPr lang="ar-EG" b="1"/>
        </a:p>
      </dgm:t>
    </dgm:pt>
    <dgm:pt modelId="{A9DDD1ED-C139-448C-A17A-6E9D54DDC3B3}">
      <dgm:prSet/>
      <dgm:spPr/>
      <dgm:t>
        <a:bodyPr/>
        <a:lstStyle/>
        <a:p>
          <a:pPr rtl="1"/>
          <a:endParaRPr lang="ar-EG" b="1"/>
        </a:p>
      </dgm:t>
    </dgm:pt>
    <dgm:pt modelId="{9372137A-6987-4094-ACA6-579DF3D1CEE7}" type="parTrans" cxnId="{21448517-977F-4614-B6C9-87BA42F7880C}">
      <dgm:prSet/>
      <dgm:spPr/>
      <dgm:t>
        <a:bodyPr/>
        <a:lstStyle/>
        <a:p>
          <a:pPr rtl="1"/>
          <a:endParaRPr lang="ar-EG" b="1"/>
        </a:p>
      </dgm:t>
    </dgm:pt>
    <dgm:pt modelId="{4BBC2CFC-225C-4FC8-B37F-C49FBD4CE214}" type="sibTrans" cxnId="{21448517-977F-4614-B6C9-87BA42F7880C}">
      <dgm:prSet/>
      <dgm:spPr/>
      <dgm:t>
        <a:bodyPr/>
        <a:lstStyle/>
        <a:p>
          <a:pPr rtl="1"/>
          <a:endParaRPr lang="ar-EG" b="1"/>
        </a:p>
      </dgm:t>
    </dgm:pt>
    <dgm:pt modelId="{6BD66801-C666-49CC-9DF4-92E0CDBE6293}">
      <dgm:prSet phldrT="[Text]"/>
      <dgm:spPr/>
      <dgm:t>
        <a:bodyPr/>
        <a:lstStyle/>
        <a:p>
          <a:pPr rtl="1"/>
          <a:endParaRPr lang="ar-EG" b="1" dirty="0"/>
        </a:p>
      </dgm:t>
    </dgm:pt>
    <dgm:pt modelId="{0F530CB2-B59C-42AD-88CA-1A11007717AC}" type="parTrans" cxnId="{29FB7B35-0B47-4FC8-9A67-6F3A90A3E259}">
      <dgm:prSet/>
      <dgm:spPr/>
      <dgm:t>
        <a:bodyPr/>
        <a:lstStyle/>
        <a:p>
          <a:pPr rtl="1"/>
          <a:endParaRPr lang="ar-EG" b="1"/>
        </a:p>
      </dgm:t>
    </dgm:pt>
    <dgm:pt modelId="{CC36FD7B-9012-4035-9EBD-0C3CC92EA7DE}" type="sibTrans" cxnId="{29FB7B35-0B47-4FC8-9A67-6F3A90A3E259}">
      <dgm:prSet/>
      <dgm:spPr/>
      <dgm:t>
        <a:bodyPr/>
        <a:lstStyle/>
        <a:p>
          <a:pPr rtl="1"/>
          <a:endParaRPr lang="ar-EG" b="1"/>
        </a:p>
      </dgm:t>
    </dgm:pt>
    <dgm:pt modelId="{38F17DD5-FDDC-42A1-8A4F-FF7C645A09CB}">
      <dgm:prSet phldrT="[Text]"/>
      <dgm:spPr/>
      <dgm:t>
        <a:bodyPr/>
        <a:lstStyle/>
        <a:p>
          <a:pPr rtl="1"/>
          <a:endParaRPr lang="ar-EG" b="1" dirty="0"/>
        </a:p>
      </dgm:t>
    </dgm:pt>
    <dgm:pt modelId="{C38DFA3F-89C0-4F46-9446-2AF5CEE61B12}" type="parTrans" cxnId="{86DB6A85-F11F-4C01-9E75-3E9CFFB7F37D}">
      <dgm:prSet/>
      <dgm:spPr/>
      <dgm:t>
        <a:bodyPr/>
        <a:lstStyle/>
        <a:p>
          <a:pPr rtl="1"/>
          <a:endParaRPr lang="ar-EG" b="1"/>
        </a:p>
      </dgm:t>
    </dgm:pt>
    <dgm:pt modelId="{025A8DAA-DA18-4C21-AB62-F08314268A9E}" type="sibTrans" cxnId="{86DB6A85-F11F-4C01-9E75-3E9CFFB7F37D}">
      <dgm:prSet/>
      <dgm:spPr/>
      <dgm:t>
        <a:bodyPr/>
        <a:lstStyle/>
        <a:p>
          <a:pPr rtl="1"/>
          <a:endParaRPr lang="ar-EG" b="1"/>
        </a:p>
      </dgm:t>
    </dgm:pt>
    <dgm:pt modelId="{08481B0C-39B4-43D2-996A-36F241C789F5}">
      <dgm:prSet phldrT="[Text]"/>
      <dgm:spPr/>
      <dgm:t>
        <a:bodyPr/>
        <a:lstStyle/>
        <a:p>
          <a:pPr rtl="1"/>
          <a:endParaRPr lang="ar-EG" b="1" dirty="0"/>
        </a:p>
      </dgm:t>
    </dgm:pt>
    <dgm:pt modelId="{569D93CD-F430-42CC-8A9C-9BEAD93B31C5}" type="parTrans" cxnId="{5E2A39D4-BEE7-4388-B580-F67E918162FB}">
      <dgm:prSet/>
      <dgm:spPr/>
      <dgm:t>
        <a:bodyPr/>
        <a:lstStyle/>
        <a:p>
          <a:pPr rtl="1"/>
          <a:endParaRPr lang="ar-EG" b="1"/>
        </a:p>
      </dgm:t>
    </dgm:pt>
    <dgm:pt modelId="{27EDBB1C-0377-4276-813A-D23FAF8C1216}" type="sibTrans" cxnId="{5E2A39D4-BEE7-4388-B580-F67E918162FB}">
      <dgm:prSet/>
      <dgm:spPr/>
      <dgm:t>
        <a:bodyPr/>
        <a:lstStyle/>
        <a:p>
          <a:pPr rtl="1"/>
          <a:endParaRPr lang="ar-EG" b="1"/>
        </a:p>
      </dgm:t>
    </dgm:pt>
    <dgm:pt modelId="{A5D277E1-1F45-4130-B964-FD3716A85F60}">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مستشاراً</a:t>
          </a:r>
          <a:endParaRPr lang="en-US"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5165E1C-EE35-4376-8447-CD871150A718}" type="parTrans" cxnId="{D008BB5C-3890-40CA-8CAE-81087EA77E4B}">
      <dgm:prSet/>
      <dgm:spPr/>
      <dgm:t>
        <a:bodyPr/>
        <a:lstStyle/>
        <a:p>
          <a:pPr rtl="1"/>
          <a:endParaRPr lang="ar-EG" b="1"/>
        </a:p>
      </dgm:t>
    </dgm:pt>
    <dgm:pt modelId="{2BFC4ACA-7A1F-4080-A454-372CFC2CCC37}" type="sibTrans" cxnId="{D008BB5C-3890-40CA-8CAE-81087EA77E4B}">
      <dgm:prSet/>
      <dgm:spPr/>
      <dgm:t>
        <a:bodyPr/>
        <a:lstStyle/>
        <a:p>
          <a:pPr rtl="1"/>
          <a:endParaRPr lang="ar-EG" b="1"/>
        </a:p>
      </dgm:t>
    </dgm:pt>
    <dgm:pt modelId="{EED26200-5CCE-4EF8-9840-07D4F7418E7C}">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قاضياً</a:t>
          </a:r>
          <a:endParaRPr lang="en-US"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326C86C-CEEA-4CD6-BF2B-97B6B2CB2D01}" type="parTrans" cxnId="{61CCCBBF-087E-4E8C-A170-B5CAC45E0FBE}">
      <dgm:prSet/>
      <dgm:spPr/>
      <dgm:t>
        <a:bodyPr/>
        <a:lstStyle/>
        <a:p>
          <a:pPr rtl="1"/>
          <a:endParaRPr lang="ar-EG" b="1"/>
        </a:p>
      </dgm:t>
    </dgm:pt>
    <dgm:pt modelId="{CA6D601F-C22C-40D8-A9BD-15414DF1673C}" type="sibTrans" cxnId="{61CCCBBF-087E-4E8C-A170-B5CAC45E0FBE}">
      <dgm:prSet/>
      <dgm:spPr/>
      <dgm:t>
        <a:bodyPr/>
        <a:lstStyle/>
        <a:p>
          <a:pPr rtl="1"/>
          <a:endParaRPr lang="ar-EG" b="1"/>
        </a:p>
      </dgm:t>
    </dgm:pt>
    <dgm:pt modelId="{0C59D32A-8552-41BA-8509-BC047864D487}">
      <dgm:prSe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متحدثاً باسم</a:t>
          </a:r>
          <a:endParaRPr lang="en-US"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E446BD3-2A71-4C7B-AC2B-79AC30C70F83}" type="sibTrans" cxnId="{E20A8328-E71D-4A47-A567-8D9B72E7B918}">
      <dgm:prSet/>
      <dgm:spPr/>
      <dgm:t>
        <a:bodyPr/>
        <a:lstStyle/>
        <a:p>
          <a:pPr rtl="1"/>
          <a:endParaRPr lang="ar-EG" b="1"/>
        </a:p>
      </dgm:t>
    </dgm:pt>
    <dgm:pt modelId="{77176194-4477-4A14-81C7-FC5955500AAA}" type="parTrans" cxnId="{E20A8328-E71D-4A47-A567-8D9B72E7B918}">
      <dgm:prSet/>
      <dgm:spPr/>
      <dgm:t>
        <a:bodyPr/>
        <a:lstStyle/>
        <a:p>
          <a:pPr rtl="1"/>
          <a:endParaRPr lang="ar-EG" b="1"/>
        </a:p>
      </dgm:t>
    </dgm:pt>
    <dgm:pt modelId="{B31E48C3-6808-4E52-B087-744CE2EE34B0}">
      <dgm:prSet phldrT="[Text]"/>
      <dgm:spPr/>
      <dgm:t>
        <a:bodyPr/>
        <a:lstStyle/>
        <a:p>
          <a:pPr rtl="1"/>
          <a:endParaRPr lang="ar-EG" b="1" dirty="0"/>
        </a:p>
      </dgm:t>
    </dgm:pt>
    <dgm:pt modelId="{183143D0-0DE6-4E83-BA89-E6941E2F6C3B}" type="sibTrans" cxnId="{C3B02FAD-A671-4A6E-9CAC-F4B12EAE17F2}">
      <dgm:prSet/>
      <dgm:spPr/>
      <dgm:t>
        <a:bodyPr/>
        <a:lstStyle/>
        <a:p>
          <a:pPr rtl="1"/>
          <a:endParaRPr lang="ar-EG" b="1"/>
        </a:p>
      </dgm:t>
    </dgm:pt>
    <dgm:pt modelId="{9E312697-F1C3-4E57-A7DE-C8595F92A815}" type="parTrans" cxnId="{C3B02FAD-A671-4A6E-9CAC-F4B12EAE17F2}">
      <dgm:prSet/>
      <dgm:spPr/>
      <dgm:t>
        <a:bodyPr/>
        <a:lstStyle/>
        <a:p>
          <a:pPr rtl="1"/>
          <a:endParaRPr lang="ar-EG" b="1"/>
        </a:p>
      </dgm:t>
    </dgm:pt>
    <dgm:pt modelId="{76409B06-E660-4D9A-9B91-3FB2813CED8A}" type="pres">
      <dgm:prSet presAssocID="{4708DB08-A1B0-40A2-BB17-508CC72C48A3}" presName="Name0" presStyleCnt="0">
        <dgm:presLayoutVars>
          <dgm:chMax val="1"/>
          <dgm:dir/>
          <dgm:animLvl val="ctr"/>
          <dgm:resizeHandles val="exact"/>
        </dgm:presLayoutVars>
      </dgm:prSet>
      <dgm:spPr/>
      <dgm:t>
        <a:bodyPr/>
        <a:lstStyle/>
        <a:p>
          <a:endParaRPr lang="en-US"/>
        </a:p>
      </dgm:t>
    </dgm:pt>
    <dgm:pt modelId="{F7F50C01-2C58-44BF-917A-2508C70B4D73}" type="pres">
      <dgm:prSet presAssocID="{7148F505-0966-4380-AB70-EE4DB95D2A4F}" presName="centerShape" presStyleLbl="node0" presStyleIdx="0" presStyleCnt="1" custScaleX="123174" custScaleY="113342"/>
      <dgm:spPr/>
      <dgm:t>
        <a:bodyPr/>
        <a:lstStyle/>
        <a:p>
          <a:endParaRPr lang="en-US"/>
        </a:p>
      </dgm:t>
    </dgm:pt>
    <dgm:pt modelId="{32762DBB-788F-4070-831A-AEB3BEC611AB}" type="pres">
      <dgm:prSet presAssocID="{7DF1069B-A322-4A74-B7CD-7F8D6085C69C}" presName="node" presStyleLbl="node1" presStyleIdx="0" presStyleCnt="4" custScaleX="107362" custScaleY="114851">
        <dgm:presLayoutVars>
          <dgm:bulletEnabled val="1"/>
        </dgm:presLayoutVars>
      </dgm:prSet>
      <dgm:spPr/>
      <dgm:t>
        <a:bodyPr/>
        <a:lstStyle/>
        <a:p>
          <a:endParaRPr lang="en-US"/>
        </a:p>
      </dgm:t>
    </dgm:pt>
    <dgm:pt modelId="{698B518C-3B2F-4196-85B2-5EB15C0A5913}" type="pres">
      <dgm:prSet presAssocID="{7DF1069B-A322-4A74-B7CD-7F8D6085C69C}" presName="dummy" presStyleCnt="0"/>
      <dgm:spPr/>
    </dgm:pt>
    <dgm:pt modelId="{BDDBE65D-5BA7-47B8-8DAC-694FA723FF29}" type="pres">
      <dgm:prSet presAssocID="{8BA69F01-A96C-4739-85AC-9B8FF77282F9}" presName="sibTrans" presStyleLbl="sibTrans2D1" presStyleIdx="0" presStyleCnt="4"/>
      <dgm:spPr/>
      <dgm:t>
        <a:bodyPr/>
        <a:lstStyle/>
        <a:p>
          <a:endParaRPr lang="en-US"/>
        </a:p>
      </dgm:t>
    </dgm:pt>
    <dgm:pt modelId="{71C85109-275D-4E92-A091-374DCDDBCAE7}" type="pres">
      <dgm:prSet presAssocID="{A5D277E1-1F45-4130-B964-FD3716A85F60}" presName="node" presStyleLbl="node1" presStyleIdx="1" presStyleCnt="4" custScaleX="107362" custScaleY="114851">
        <dgm:presLayoutVars>
          <dgm:bulletEnabled val="1"/>
        </dgm:presLayoutVars>
      </dgm:prSet>
      <dgm:spPr/>
      <dgm:t>
        <a:bodyPr/>
        <a:lstStyle/>
        <a:p>
          <a:endParaRPr lang="en-US"/>
        </a:p>
      </dgm:t>
    </dgm:pt>
    <dgm:pt modelId="{EBAEAFA3-8481-464F-A4DC-1CA1D8C61F58}" type="pres">
      <dgm:prSet presAssocID="{A5D277E1-1F45-4130-B964-FD3716A85F60}" presName="dummy" presStyleCnt="0"/>
      <dgm:spPr/>
    </dgm:pt>
    <dgm:pt modelId="{706BC408-D2F3-4DDC-A7DE-32B84043D35B}" type="pres">
      <dgm:prSet presAssocID="{2BFC4ACA-7A1F-4080-A454-372CFC2CCC37}" presName="sibTrans" presStyleLbl="sibTrans2D1" presStyleIdx="1" presStyleCnt="4"/>
      <dgm:spPr/>
      <dgm:t>
        <a:bodyPr/>
        <a:lstStyle/>
        <a:p>
          <a:endParaRPr lang="en-US"/>
        </a:p>
      </dgm:t>
    </dgm:pt>
    <dgm:pt modelId="{06427C23-0EB5-4A5F-BD50-7629529D568C}" type="pres">
      <dgm:prSet presAssocID="{EED26200-5CCE-4EF8-9840-07D4F7418E7C}" presName="node" presStyleLbl="node1" presStyleIdx="2" presStyleCnt="4" custScaleX="107362" custScaleY="114851">
        <dgm:presLayoutVars>
          <dgm:bulletEnabled val="1"/>
        </dgm:presLayoutVars>
      </dgm:prSet>
      <dgm:spPr/>
      <dgm:t>
        <a:bodyPr/>
        <a:lstStyle/>
        <a:p>
          <a:endParaRPr lang="en-US"/>
        </a:p>
      </dgm:t>
    </dgm:pt>
    <dgm:pt modelId="{1DC6BC0E-51F8-4EFA-8B0A-44AC61EF8F9F}" type="pres">
      <dgm:prSet presAssocID="{EED26200-5CCE-4EF8-9840-07D4F7418E7C}" presName="dummy" presStyleCnt="0"/>
      <dgm:spPr/>
    </dgm:pt>
    <dgm:pt modelId="{8386EEFF-807A-4FF2-8117-01CD636D96E5}" type="pres">
      <dgm:prSet presAssocID="{CA6D601F-C22C-40D8-A9BD-15414DF1673C}" presName="sibTrans" presStyleLbl="sibTrans2D1" presStyleIdx="2" presStyleCnt="4"/>
      <dgm:spPr/>
      <dgm:t>
        <a:bodyPr/>
        <a:lstStyle/>
        <a:p>
          <a:endParaRPr lang="en-US"/>
        </a:p>
      </dgm:t>
    </dgm:pt>
    <dgm:pt modelId="{8681D219-9C5F-4061-8406-9DC4A4AEDC55}" type="pres">
      <dgm:prSet presAssocID="{0C59D32A-8552-41BA-8509-BC047864D487}" presName="node" presStyleLbl="node1" presStyleIdx="3" presStyleCnt="4" custScaleX="107362" custScaleY="114851">
        <dgm:presLayoutVars>
          <dgm:bulletEnabled val="1"/>
        </dgm:presLayoutVars>
      </dgm:prSet>
      <dgm:spPr/>
      <dgm:t>
        <a:bodyPr/>
        <a:lstStyle/>
        <a:p>
          <a:endParaRPr lang="en-US"/>
        </a:p>
      </dgm:t>
    </dgm:pt>
    <dgm:pt modelId="{C79D92C1-CA44-4346-B51C-31458211710D}" type="pres">
      <dgm:prSet presAssocID="{0C59D32A-8552-41BA-8509-BC047864D487}" presName="dummy" presStyleCnt="0"/>
      <dgm:spPr/>
    </dgm:pt>
    <dgm:pt modelId="{9F368CC0-6048-4F30-B328-10E63DD56ADD}" type="pres">
      <dgm:prSet presAssocID="{BE446BD3-2A71-4C7B-AC2B-79AC30C70F83}" presName="sibTrans" presStyleLbl="sibTrans2D1" presStyleIdx="3" presStyleCnt="4"/>
      <dgm:spPr/>
      <dgm:t>
        <a:bodyPr/>
        <a:lstStyle/>
        <a:p>
          <a:endParaRPr lang="en-US"/>
        </a:p>
      </dgm:t>
    </dgm:pt>
  </dgm:ptLst>
  <dgm:cxnLst>
    <dgm:cxn modelId="{A8E49457-E075-4A19-B5D0-1C1BDA52E0FE}" type="presOf" srcId="{EED26200-5CCE-4EF8-9840-07D4F7418E7C}" destId="{06427C23-0EB5-4A5F-BD50-7629529D568C}" srcOrd="0" destOrd="0" presId="urn:microsoft.com/office/officeart/2005/8/layout/radial6"/>
    <dgm:cxn modelId="{0B9D7933-958B-4486-BC39-8F29372B95DD}" type="presOf" srcId="{A5D277E1-1F45-4130-B964-FD3716A85F60}" destId="{71C85109-275D-4E92-A091-374DCDDBCAE7}" srcOrd="0" destOrd="0" presId="urn:microsoft.com/office/officeart/2005/8/layout/radial6"/>
    <dgm:cxn modelId="{19F5B818-7FE6-45CF-BA91-7409016BC0BA}" type="presOf" srcId="{7DF1069B-A322-4A74-B7CD-7F8D6085C69C}" destId="{32762DBB-788F-4070-831A-AEB3BEC611AB}" srcOrd="0" destOrd="0" presId="urn:microsoft.com/office/officeart/2005/8/layout/radial6"/>
    <dgm:cxn modelId="{29FB7B35-0B47-4FC8-9A67-6F3A90A3E259}" srcId="{38F17DD5-FDDC-42A1-8A4F-FF7C645A09CB}" destId="{6BD66801-C666-49CC-9DF4-92E0CDBE6293}" srcOrd="1" destOrd="0" parTransId="{0F530CB2-B59C-42AD-88CA-1A11007717AC}" sibTransId="{CC36FD7B-9012-4035-9EBD-0C3CC92EA7DE}"/>
    <dgm:cxn modelId="{DFF0AD94-7C1A-49CB-BCE5-23DEA3969140}" type="presOf" srcId="{0C59D32A-8552-41BA-8509-BC047864D487}" destId="{8681D219-9C5F-4061-8406-9DC4A4AEDC55}" srcOrd="0" destOrd="0" presId="urn:microsoft.com/office/officeart/2005/8/layout/radial6"/>
    <dgm:cxn modelId="{F3DFE590-021F-46C1-8D72-CA7748FC8EAD}" type="presOf" srcId="{8BA69F01-A96C-4739-85AC-9B8FF77282F9}" destId="{BDDBE65D-5BA7-47B8-8DAC-694FA723FF29}" srcOrd="0" destOrd="0" presId="urn:microsoft.com/office/officeart/2005/8/layout/radial6"/>
    <dgm:cxn modelId="{105E67BF-173E-4B38-9067-F51DCFAD96B2}" type="presOf" srcId="{2BFC4ACA-7A1F-4080-A454-372CFC2CCC37}" destId="{706BC408-D2F3-4DDC-A7DE-32B84043D35B}" srcOrd="0" destOrd="0" presId="urn:microsoft.com/office/officeart/2005/8/layout/radial6"/>
    <dgm:cxn modelId="{B2942BFA-2D87-4825-8D9F-8BE3445045F4}" type="presOf" srcId="{CA6D601F-C22C-40D8-A9BD-15414DF1673C}" destId="{8386EEFF-807A-4FF2-8117-01CD636D96E5}" srcOrd="0" destOrd="0" presId="urn:microsoft.com/office/officeart/2005/8/layout/radial6"/>
    <dgm:cxn modelId="{D008BB5C-3890-40CA-8CAE-81087EA77E4B}" srcId="{7148F505-0966-4380-AB70-EE4DB95D2A4F}" destId="{A5D277E1-1F45-4130-B964-FD3716A85F60}" srcOrd="1" destOrd="0" parTransId="{A5165E1C-EE35-4376-8447-CD871150A718}" sibTransId="{2BFC4ACA-7A1F-4080-A454-372CFC2CCC37}"/>
    <dgm:cxn modelId="{21448517-977F-4614-B6C9-87BA42F7880C}" srcId="{4708DB08-A1B0-40A2-BB17-508CC72C48A3}" destId="{A9DDD1ED-C139-448C-A17A-6E9D54DDC3B3}" srcOrd="3" destOrd="0" parTransId="{9372137A-6987-4094-ACA6-579DF3D1CEE7}" sibTransId="{4BBC2CFC-225C-4FC8-B37F-C49FBD4CE214}"/>
    <dgm:cxn modelId="{06C9134F-427E-4B69-87E8-D77C05B4B851}" srcId="{4708DB08-A1B0-40A2-BB17-508CC72C48A3}" destId="{7148F505-0966-4380-AB70-EE4DB95D2A4F}" srcOrd="0" destOrd="0" parTransId="{FF7A0804-C195-47C2-9C26-E3FA74320F4B}" sibTransId="{D6DBB438-8873-43C7-A5D2-3DC363F3FB4B}"/>
    <dgm:cxn modelId="{86DB6A85-F11F-4C01-9E75-3E9CFFB7F37D}" srcId="{4708DB08-A1B0-40A2-BB17-508CC72C48A3}" destId="{38F17DD5-FDDC-42A1-8A4F-FF7C645A09CB}" srcOrd="2" destOrd="0" parTransId="{C38DFA3F-89C0-4F46-9446-2AF5CEE61B12}" sibTransId="{025A8DAA-DA18-4C21-AB62-F08314268A9E}"/>
    <dgm:cxn modelId="{71D84A80-A2EE-4731-8210-84C0287F18B2}" type="presOf" srcId="{7148F505-0966-4380-AB70-EE4DB95D2A4F}" destId="{F7F50C01-2C58-44BF-917A-2508C70B4D73}" srcOrd="0" destOrd="0" presId="urn:microsoft.com/office/officeart/2005/8/layout/radial6"/>
    <dgm:cxn modelId="{5E2A39D4-BEE7-4388-B580-F67E918162FB}" srcId="{38F17DD5-FDDC-42A1-8A4F-FF7C645A09CB}" destId="{08481B0C-39B4-43D2-996A-36F241C789F5}" srcOrd="0" destOrd="0" parTransId="{569D93CD-F430-42CC-8A9C-9BEAD93B31C5}" sibTransId="{27EDBB1C-0377-4276-813A-D23FAF8C1216}"/>
    <dgm:cxn modelId="{E20A8328-E71D-4A47-A567-8D9B72E7B918}" srcId="{7148F505-0966-4380-AB70-EE4DB95D2A4F}" destId="{0C59D32A-8552-41BA-8509-BC047864D487}" srcOrd="3" destOrd="0" parTransId="{77176194-4477-4A14-81C7-FC5955500AAA}" sibTransId="{BE446BD3-2A71-4C7B-AC2B-79AC30C70F83}"/>
    <dgm:cxn modelId="{EA6527C9-ED3E-49C6-9502-FBE0D72C06FA}" srcId="{7148F505-0966-4380-AB70-EE4DB95D2A4F}" destId="{7DF1069B-A322-4A74-B7CD-7F8D6085C69C}" srcOrd="0" destOrd="0" parTransId="{B682DB5D-2CE5-4F0B-856B-8CDE57C8DAE3}" sibTransId="{8BA69F01-A96C-4739-85AC-9B8FF77282F9}"/>
    <dgm:cxn modelId="{D1747766-7471-46BF-8F85-D7E3E82F9859}" type="presOf" srcId="{4708DB08-A1B0-40A2-BB17-508CC72C48A3}" destId="{76409B06-E660-4D9A-9B91-3FB2813CED8A}" srcOrd="0" destOrd="0" presId="urn:microsoft.com/office/officeart/2005/8/layout/radial6"/>
    <dgm:cxn modelId="{16184275-74EB-486B-AD50-44B2A940371A}" type="presOf" srcId="{BE446BD3-2A71-4C7B-AC2B-79AC30C70F83}" destId="{9F368CC0-6048-4F30-B328-10E63DD56ADD}" srcOrd="0" destOrd="0" presId="urn:microsoft.com/office/officeart/2005/8/layout/radial6"/>
    <dgm:cxn modelId="{90B8976C-87AA-40AA-A40A-5CE41134D352}" srcId="{4708DB08-A1B0-40A2-BB17-508CC72C48A3}" destId="{60105EED-80B1-472A-839C-894BA7D0348C}" srcOrd="4" destOrd="0" parTransId="{8E239963-222D-4642-B2D9-FC784F5920AA}" sibTransId="{8740F9A0-F7D8-4054-BD94-6689CAA9C1B8}"/>
    <dgm:cxn modelId="{C3B02FAD-A671-4A6E-9CAC-F4B12EAE17F2}" srcId="{4708DB08-A1B0-40A2-BB17-508CC72C48A3}" destId="{B31E48C3-6808-4E52-B087-744CE2EE34B0}" srcOrd="1" destOrd="0" parTransId="{9E312697-F1C3-4E57-A7DE-C8595F92A815}" sibTransId="{183143D0-0DE6-4E83-BA89-E6941E2F6C3B}"/>
    <dgm:cxn modelId="{61CCCBBF-087E-4E8C-A170-B5CAC45E0FBE}" srcId="{7148F505-0966-4380-AB70-EE4DB95D2A4F}" destId="{EED26200-5CCE-4EF8-9840-07D4F7418E7C}" srcOrd="2" destOrd="0" parTransId="{7326C86C-CEEA-4CD6-BF2B-97B6B2CB2D01}" sibTransId="{CA6D601F-C22C-40D8-A9BD-15414DF1673C}"/>
    <dgm:cxn modelId="{75240AE0-5441-4C20-A324-6FCEECCE2C61}" type="presParOf" srcId="{76409B06-E660-4D9A-9B91-3FB2813CED8A}" destId="{F7F50C01-2C58-44BF-917A-2508C70B4D73}" srcOrd="0" destOrd="0" presId="urn:microsoft.com/office/officeart/2005/8/layout/radial6"/>
    <dgm:cxn modelId="{77C94017-B6C1-4C91-9FF8-CC39A623D3C6}" type="presParOf" srcId="{76409B06-E660-4D9A-9B91-3FB2813CED8A}" destId="{32762DBB-788F-4070-831A-AEB3BEC611AB}" srcOrd="1" destOrd="0" presId="urn:microsoft.com/office/officeart/2005/8/layout/radial6"/>
    <dgm:cxn modelId="{B5FE099F-E4F2-49C2-9423-DDAFC88AE183}" type="presParOf" srcId="{76409B06-E660-4D9A-9B91-3FB2813CED8A}" destId="{698B518C-3B2F-4196-85B2-5EB15C0A5913}" srcOrd="2" destOrd="0" presId="urn:microsoft.com/office/officeart/2005/8/layout/radial6"/>
    <dgm:cxn modelId="{59A58037-297A-4FDE-8F2A-7EDF8E022959}" type="presParOf" srcId="{76409B06-E660-4D9A-9B91-3FB2813CED8A}" destId="{BDDBE65D-5BA7-47B8-8DAC-694FA723FF29}" srcOrd="3" destOrd="0" presId="urn:microsoft.com/office/officeart/2005/8/layout/radial6"/>
    <dgm:cxn modelId="{66686EB9-781C-4CBF-8728-250944434450}" type="presParOf" srcId="{76409B06-E660-4D9A-9B91-3FB2813CED8A}" destId="{71C85109-275D-4E92-A091-374DCDDBCAE7}" srcOrd="4" destOrd="0" presId="urn:microsoft.com/office/officeart/2005/8/layout/radial6"/>
    <dgm:cxn modelId="{3A7156AD-205A-4950-8E1C-5C2BF8E57F1C}" type="presParOf" srcId="{76409B06-E660-4D9A-9B91-3FB2813CED8A}" destId="{EBAEAFA3-8481-464F-A4DC-1CA1D8C61F58}" srcOrd="5" destOrd="0" presId="urn:microsoft.com/office/officeart/2005/8/layout/radial6"/>
    <dgm:cxn modelId="{D8E2E0DE-ADA9-4AF5-870A-93A8A32C81A9}" type="presParOf" srcId="{76409B06-E660-4D9A-9B91-3FB2813CED8A}" destId="{706BC408-D2F3-4DDC-A7DE-32B84043D35B}" srcOrd="6" destOrd="0" presId="urn:microsoft.com/office/officeart/2005/8/layout/radial6"/>
    <dgm:cxn modelId="{6947093B-9498-4834-BBFD-6685BA20EE61}" type="presParOf" srcId="{76409B06-E660-4D9A-9B91-3FB2813CED8A}" destId="{06427C23-0EB5-4A5F-BD50-7629529D568C}" srcOrd="7" destOrd="0" presId="urn:microsoft.com/office/officeart/2005/8/layout/radial6"/>
    <dgm:cxn modelId="{5F08DF49-9B1E-42F8-97A1-DB96E2CCF860}" type="presParOf" srcId="{76409B06-E660-4D9A-9B91-3FB2813CED8A}" destId="{1DC6BC0E-51F8-4EFA-8B0A-44AC61EF8F9F}" srcOrd="8" destOrd="0" presId="urn:microsoft.com/office/officeart/2005/8/layout/radial6"/>
    <dgm:cxn modelId="{1798F30B-1A18-4377-B67A-26FAB5C5AFA6}" type="presParOf" srcId="{76409B06-E660-4D9A-9B91-3FB2813CED8A}" destId="{8386EEFF-807A-4FF2-8117-01CD636D96E5}" srcOrd="9" destOrd="0" presId="urn:microsoft.com/office/officeart/2005/8/layout/radial6"/>
    <dgm:cxn modelId="{38624439-2A73-4A0C-B21A-2B5D806FF753}" type="presParOf" srcId="{76409B06-E660-4D9A-9B91-3FB2813CED8A}" destId="{8681D219-9C5F-4061-8406-9DC4A4AEDC55}" srcOrd="10" destOrd="0" presId="urn:microsoft.com/office/officeart/2005/8/layout/radial6"/>
    <dgm:cxn modelId="{39FFA1DF-5F48-40B6-9C9D-61CD80E5323F}" type="presParOf" srcId="{76409B06-E660-4D9A-9B91-3FB2813CED8A}" destId="{C79D92C1-CA44-4346-B51C-31458211710D}" srcOrd="11" destOrd="0" presId="urn:microsoft.com/office/officeart/2005/8/layout/radial6"/>
    <dgm:cxn modelId="{60839CE6-FE66-4670-926B-5E7560F3510F}" type="presParOf" srcId="{76409B06-E660-4D9A-9B91-3FB2813CED8A}" destId="{9F368CC0-6048-4F30-B328-10E63DD56ADD}" srcOrd="12"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3E1391E2-52BA-4D53-A2BB-88D7CFD0C674}"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pPr rtl="1"/>
          <a:endParaRPr lang="ar-EG"/>
        </a:p>
      </dgm:t>
    </dgm:pt>
    <dgm:pt modelId="{A22BD8EB-C1A0-4701-96D3-5FE23F219D44}">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الأوتوقراطية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50260EE-023F-43A1-92F9-5C8C19A92554}" type="parTrans" cxnId="{7622E30D-5CA0-415D-94AD-9A947473650D}">
      <dgm:prSet/>
      <dgm:spPr/>
      <dgm:t>
        <a:bodyPr/>
        <a:lstStyle/>
        <a:p>
          <a:pPr rtl="1"/>
          <a:endParaRPr lang="ar-EG" sz="2400" b="1">
            <a:latin typeface="Traditional Arabic" pitchFamily="18" charset="-78"/>
            <a:cs typeface="Traditional Arabic" pitchFamily="18" charset="-78"/>
          </a:endParaRPr>
        </a:p>
      </dgm:t>
    </dgm:pt>
    <dgm:pt modelId="{B5DAC76C-E13C-4844-8A4B-5E7A7EFA56E5}" type="sibTrans" cxnId="{7622E30D-5CA0-415D-94AD-9A947473650D}">
      <dgm:prSet/>
      <dgm:spPr/>
      <dgm:t>
        <a:bodyPr/>
        <a:lstStyle/>
        <a:p>
          <a:pPr rtl="1"/>
          <a:endParaRPr lang="ar-EG" sz="2400" b="1">
            <a:latin typeface="Traditional Arabic" pitchFamily="18" charset="-78"/>
            <a:cs typeface="Traditional Arabic" pitchFamily="18" charset="-78"/>
          </a:endParaRPr>
        </a:p>
      </dgm:t>
    </dgm:pt>
    <dgm:pt modelId="{42F76841-F941-41A1-9933-4B68E89CBD20}">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الديمقراطية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AC60B16-16EE-4CB7-BF20-42D7D4857171}" type="parTrans" cxnId="{33B00573-2264-4518-8A01-8F7AE0C222F9}">
      <dgm:prSet/>
      <dgm:spPr/>
      <dgm:t>
        <a:bodyPr/>
        <a:lstStyle/>
        <a:p>
          <a:pPr rtl="1"/>
          <a:endParaRPr lang="ar-EG" sz="2400" b="1">
            <a:latin typeface="Traditional Arabic" pitchFamily="18" charset="-78"/>
            <a:cs typeface="Traditional Arabic" pitchFamily="18" charset="-78"/>
          </a:endParaRPr>
        </a:p>
      </dgm:t>
    </dgm:pt>
    <dgm:pt modelId="{A9F7B70C-CC30-43A0-BE0A-8C0C3EEED020}" type="sibTrans" cxnId="{33B00573-2264-4518-8A01-8F7AE0C222F9}">
      <dgm:prSet/>
      <dgm:spPr/>
      <dgm:t>
        <a:bodyPr/>
        <a:lstStyle/>
        <a:p>
          <a:pPr rtl="1"/>
          <a:endParaRPr lang="ar-EG" sz="2400" b="1">
            <a:latin typeface="Traditional Arabic" pitchFamily="18" charset="-78"/>
            <a:cs typeface="Traditional Arabic" pitchFamily="18" charset="-78"/>
          </a:endParaRPr>
        </a:p>
      </dgm:t>
    </dgm:pt>
    <dgm:pt modelId="{E5A0A7FB-6A54-4F96-9106-639B08AE4E51}">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الحرة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D06482D-70C6-4A99-8C0D-EF0E758CC729}" type="parTrans" cxnId="{242A5326-5CD0-4D08-B64E-B898E7EDA8A9}">
      <dgm:prSet/>
      <dgm:spPr/>
      <dgm:t>
        <a:bodyPr/>
        <a:lstStyle/>
        <a:p>
          <a:pPr rtl="1"/>
          <a:endParaRPr lang="ar-EG" sz="2400" b="1">
            <a:latin typeface="Traditional Arabic" pitchFamily="18" charset="-78"/>
            <a:cs typeface="Traditional Arabic" pitchFamily="18" charset="-78"/>
          </a:endParaRPr>
        </a:p>
      </dgm:t>
    </dgm:pt>
    <dgm:pt modelId="{DD135269-9B8E-422C-975A-A0B3619B2D13}" type="sibTrans" cxnId="{242A5326-5CD0-4D08-B64E-B898E7EDA8A9}">
      <dgm:prSet/>
      <dgm:spPr/>
      <dgm:t>
        <a:bodyPr/>
        <a:lstStyle/>
        <a:p>
          <a:pPr rtl="1"/>
          <a:endParaRPr lang="ar-EG" sz="2400" b="1">
            <a:latin typeface="Traditional Arabic" pitchFamily="18" charset="-78"/>
            <a:cs typeface="Traditional Arabic" pitchFamily="18" charset="-78"/>
          </a:endParaRPr>
        </a:p>
      </dgm:t>
    </dgm:pt>
    <dgm:pt modelId="{1616959C-55F5-4A1C-A953-7990EE1F8088}">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التبادلية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48FDC82-FB5B-4D85-AF32-3606E99BD6F9}" type="parTrans" cxnId="{10D10D49-7338-4EB6-935A-47844C402EE6}">
      <dgm:prSet/>
      <dgm:spPr/>
      <dgm:t>
        <a:bodyPr/>
        <a:lstStyle/>
        <a:p>
          <a:pPr rtl="1"/>
          <a:endParaRPr lang="ar-EG" sz="2400" b="1">
            <a:latin typeface="Traditional Arabic" pitchFamily="18" charset="-78"/>
            <a:cs typeface="Traditional Arabic" pitchFamily="18" charset="-78"/>
          </a:endParaRPr>
        </a:p>
      </dgm:t>
    </dgm:pt>
    <dgm:pt modelId="{669DBC8F-DDEB-4E1E-9CE8-AA590A362FA2}" type="sibTrans" cxnId="{10D10D49-7338-4EB6-935A-47844C402EE6}">
      <dgm:prSet/>
      <dgm:spPr/>
      <dgm:t>
        <a:bodyPr/>
        <a:lstStyle/>
        <a:p>
          <a:pPr rtl="1"/>
          <a:endParaRPr lang="ar-EG" sz="2400" b="1">
            <a:latin typeface="Traditional Arabic" pitchFamily="18" charset="-78"/>
            <a:cs typeface="Traditional Arabic" pitchFamily="18" charset="-78"/>
          </a:endParaRPr>
        </a:p>
      </dgm:t>
    </dgm:pt>
    <dgm:pt modelId="{8868353C-CA48-4CEF-AA28-2D5C17C7D870}">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الموقفية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1034C271-7A27-4A23-8F54-7A53D005329F}" type="parTrans" cxnId="{790472FE-8939-4ACB-AC12-17849FDBCE66}">
      <dgm:prSet/>
      <dgm:spPr/>
      <dgm:t>
        <a:bodyPr/>
        <a:lstStyle/>
        <a:p>
          <a:pPr rtl="1"/>
          <a:endParaRPr lang="ar-EG" sz="2400" b="1">
            <a:latin typeface="Traditional Arabic" pitchFamily="18" charset="-78"/>
            <a:cs typeface="Traditional Arabic" pitchFamily="18" charset="-78"/>
          </a:endParaRPr>
        </a:p>
      </dgm:t>
    </dgm:pt>
    <dgm:pt modelId="{E3419A09-A677-4784-95E7-5CDF4FFAC600}" type="sibTrans" cxnId="{790472FE-8939-4ACB-AC12-17849FDBCE66}">
      <dgm:prSet/>
      <dgm:spPr/>
      <dgm:t>
        <a:bodyPr/>
        <a:lstStyle/>
        <a:p>
          <a:pPr rtl="1"/>
          <a:endParaRPr lang="ar-EG" sz="2400" b="1">
            <a:latin typeface="Traditional Arabic" pitchFamily="18" charset="-78"/>
            <a:cs typeface="Traditional Arabic" pitchFamily="18" charset="-78"/>
          </a:endParaRPr>
        </a:p>
      </dgm:t>
    </dgm:pt>
    <dgm:pt modelId="{27C30130-435C-449D-A993-73CE418E8FE3}" type="pres">
      <dgm:prSet presAssocID="{3E1391E2-52BA-4D53-A2BB-88D7CFD0C674}" presName="Name0" presStyleCnt="0">
        <dgm:presLayoutVars>
          <dgm:chMax val="11"/>
          <dgm:chPref val="11"/>
          <dgm:dir val="rev"/>
          <dgm:resizeHandles/>
        </dgm:presLayoutVars>
      </dgm:prSet>
      <dgm:spPr/>
      <dgm:t>
        <a:bodyPr/>
        <a:lstStyle/>
        <a:p>
          <a:endParaRPr lang="en-US"/>
        </a:p>
      </dgm:t>
    </dgm:pt>
    <dgm:pt modelId="{9B9C72FC-FDC5-4DEF-B58D-15C2F9FD4695}" type="pres">
      <dgm:prSet presAssocID="{1616959C-55F5-4A1C-A953-7990EE1F8088}" presName="Accent5" presStyleCnt="0"/>
      <dgm:spPr/>
    </dgm:pt>
    <dgm:pt modelId="{C63F2F15-CA8F-4406-964C-A138D1B6E75B}" type="pres">
      <dgm:prSet presAssocID="{1616959C-55F5-4A1C-A953-7990EE1F8088}" presName="Accent" presStyleLbl="node1" presStyleIdx="0" presStyleCnt="5"/>
      <dgm:spPr>
        <a:solidFill>
          <a:schemeClr val="bg2">
            <a:lumMod val="1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633857F3-6E8A-4B84-83E4-B644BAD1CFD9}" type="pres">
      <dgm:prSet presAssocID="{1616959C-55F5-4A1C-A953-7990EE1F8088}" presName="ParentBackground5" presStyleCnt="0"/>
      <dgm:spPr/>
    </dgm:pt>
    <dgm:pt modelId="{116DDA3B-34D9-4EB7-9F97-3D98AC0A9F70}" type="pres">
      <dgm:prSet presAssocID="{1616959C-55F5-4A1C-A953-7990EE1F8088}" presName="ParentBackground" presStyleLbl="fgAcc1" presStyleIdx="0" presStyleCnt="5"/>
      <dgm:spPr/>
      <dgm:t>
        <a:bodyPr/>
        <a:lstStyle/>
        <a:p>
          <a:endParaRPr lang="en-US"/>
        </a:p>
      </dgm:t>
    </dgm:pt>
    <dgm:pt modelId="{FF2B13AE-FF02-4A0B-BEB6-FD486AF77550}" type="pres">
      <dgm:prSet presAssocID="{1616959C-55F5-4A1C-A953-7990EE1F8088}" presName="Parent5" presStyleLbl="revTx" presStyleIdx="0" presStyleCnt="0">
        <dgm:presLayoutVars>
          <dgm:chMax val="1"/>
          <dgm:chPref val="1"/>
          <dgm:bulletEnabled val="1"/>
        </dgm:presLayoutVars>
      </dgm:prSet>
      <dgm:spPr/>
      <dgm:t>
        <a:bodyPr/>
        <a:lstStyle/>
        <a:p>
          <a:endParaRPr lang="en-US"/>
        </a:p>
      </dgm:t>
    </dgm:pt>
    <dgm:pt modelId="{B5F0A40A-0160-4F15-934B-012F760BEB0A}" type="pres">
      <dgm:prSet presAssocID="{8868353C-CA48-4CEF-AA28-2D5C17C7D870}" presName="Accent4" presStyleCnt="0"/>
      <dgm:spPr/>
    </dgm:pt>
    <dgm:pt modelId="{FCB67BA4-7E9D-4A19-A56C-012F25176C42}" type="pres">
      <dgm:prSet presAssocID="{8868353C-CA48-4CEF-AA28-2D5C17C7D870}" presName="Accent" presStyleLbl="node1" presStyleIdx="1" presStyleCnt="5"/>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A4F1CF6D-D0B2-4BFE-B76C-345C51AF310A}" type="pres">
      <dgm:prSet presAssocID="{8868353C-CA48-4CEF-AA28-2D5C17C7D870}" presName="ParentBackground4" presStyleCnt="0"/>
      <dgm:spPr/>
    </dgm:pt>
    <dgm:pt modelId="{6D7827B0-2EAF-42B8-A8C5-FFDFE03E67AC}" type="pres">
      <dgm:prSet presAssocID="{8868353C-CA48-4CEF-AA28-2D5C17C7D870}" presName="ParentBackground" presStyleLbl="fgAcc1" presStyleIdx="1" presStyleCnt="5"/>
      <dgm:spPr/>
      <dgm:t>
        <a:bodyPr/>
        <a:lstStyle/>
        <a:p>
          <a:endParaRPr lang="en-US"/>
        </a:p>
      </dgm:t>
    </dgm:pt>
    <dgm:pt modelId="{FABD7C6B-CADF-4181-A572-1EA47FA3580D}" type="pres">
      <dgm:prSet presAssocID="{8868353C-CA48-4CEF-AA28-2D5C17C7D870}" presName="Parent4" presStyleLbl="revTx" presStyleIdx="0" presStyleCnt="0">
        <dgm:presLayoutVars>
          <dgm:chMax val="1"/>
          <dgm:chPref val="1"/>
          <dgm:bulletEnabled val="1"/>
        </dgm:presLayoutVars>
      </dgm:prSet>
      <dgm:spPr/>
      <dgm:t>
        <a:bodyPr/>
        <a:lstStyle/>
        <a:p>
          <a:endParaRPr lang="en-US"/>
        </a:p>
      </dgm:t>
    </dgm:pt>
    <dgm:pt modelId="{88853EF4-EC2A-4970-B905-2536B2FEAEE0}" type="pres">
      <dgm:prSet presAssocID="{E5A0A7FB-6A54-4F96-9106-639B08AE4E51}" presName="Accent3" presStyleCnt="0"/>
      <dgm:spPr/>
    </dgm:pt>
    <dgm:pt modelId="{D5A51F01-5DE0-49BB-8F9F-ACD32EA876A7}" type="pres">
      <dgm:prSet presAssocID="{E5A0A7FB-6A54-4F96-9106-639B08AE4E51}" presName="Accent" presStyleLbl="node1" presStyleIdx="2" presStyleCnt="5"/>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FC78ACB5-C502-4A76-A6EC-128C359DC7AC}" type="pres">
      <dgm:prSet presAssocID="{E5A0A7FB-6A54-4F96-9106-639B08AE4E51}" presName="ParentBackground3" presStyleCnt="0"/>
      <dgm:spPr/>
    </dgm:pt>
    <dgm:pt modelId="{E3D384FE-4C90-4C8B-8EAB-C1B25827022D}" type="pres">
      <dgm:prSet presAssocID="{E5A0A7FB-6A54-4F96-9106-639B08AE4E51}" presName="ParentBackground" presStyleLbl="fgAcc1" presStyleIdx="2" presStyleCnt="5"/>
      <dgm:spPr/>
      <dgm:t>
        <a:bodyPr/>
        <a:lstStyle/>
        <a:p>
          <a:endParaRPr lang="en-US"/>
        </a:p>
      </dgm:t>
    </dgm:pt>
    <dgm:pt modelId="{47ABAB3A-4DE2-4338-B28E-546C9DD70C63}" type="pres">
      <dgm:prSet presAssocID="{E5A0A7FB-6A54-4F96-9106-639B08AE4E51}" presName="Parent3" presStyleLbl="revTx" presStyleIdx="0" presStyleCnt="0">
        <dgm:presLayoutVars>
          <dgm:chMax val="1"/>
          <dgm:chPref val="1"/>
          <dgm:bulletEnabled val="1"/>
        </dgm:presLayoutVars>
      </dgm:prSet>
      <dgm:spPr/>
      <dgm:t>
        <a:bodyPr/>
        <a:lstStyle/>
        <a:p>
          <a:endParaRPr lang="en-US"/>
        </a:p>
      </dgm:t>
    </dgm:pt>
    <dgm:pt modelId="{8733D897-449E-4ECD-9021-030995380CD0}" type="pres">
      <dgm:prSet presAssocID="{42F76841-F941-41A1-9933-4B68E89CBD20}" presName="Accent2" presStyleCnt="0"/>
      <dgm:spPr/>
    </dgm:pt>
    <dgm:pt modelId="{2D5004BC-D43D-4FA8-A107-F3217354698E}" type="pres">
      <dgm:prSet presAssocID="{42F76841-F941-41A1-9933-4B68E89CBD20}" presName="Accent" presStyleLbl="node1" presStyleIdx="3" presStyleCnt="5"/>
      <dgm:spPr>
        <a:solidFill>
          <a:schemeClr val="accent5">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097A34BF-8806-44B8-AB7A-A030C35B4FF7}" type="pres">
      <dgm:prSet presAssocID="{42F76841-F941-41A1-9933-4B68E89CBD20}" presName="ParentBackground2" presStyleCnt="0"/>
      <dgm:spPr/>
    </dgm:pt>
    <dgm:pt modelId="{1E9EBA0B-67F4-4DF0-9C13-AC39E190029A}" type="pres">
      <dgm:prSet presAssocID="{42F76841-F941-41A1-9933-4B68E89CBD20}" presName="ParentBackground" presStyleLbl="fgAcc1" presStyleIdx="3" presStyleCnt="5"/>
      <dgm:spPr/>
      <dgm:t>
        <a:bodyPr/>
        <a:lstStyle/>
        <a:p>
          <a:endParaRPr lang="en-US"/>
        </a:p>
      </dgm:t>
    </dgm:pt>
    <dgm:pt modelId="{75AB4057-A3DC-4CBB-B308-FCE5CF8DAEFF}" type="pres">
      <dgm:prSet presAssocID="{42F76841-F941-41A1-9933-4B68E89CBD20}" presName="Parent2" presStyleLbl="revTx" presStyleIdx="0" presStyleCnt="0">
        <dgm:presLayoutVars>
          <dgm:chMax val="1"/>
          <dgm:chPref val="1"/>
          <dgm:bulletEnabled val="1"/>
        </dgm:presLayoutVars>
      </dgm:prSet>
      <dgm:spPr/>
      <dgm:t>
        <a:bodyPr/>
        <a:lstStyle/>
        <a:p>
          <a:endParaRPr lang="en-US"/>
        </a:p>
      </dgm:t>
    </dgm:pt>
    <dgm:pt modelId="{A94B53C5-F60F-4377-900A-B4D2827D6AAA}" type="pres">
      <dgm:prSet presAssocID="{A22BD8EB-C1A0-4701-96D3-5FE23F219D44}" presName="Accent1" presStyleCnt="0"/>
      <dgm:spPr/>
    </dgm:pt>
    <dgm:pt modelId="{742B6204-5514-48DD-AA8D-9B4858B358D0}" type="pres">
      <dgm:prSet presAssocID="{A22BD8EB-C1A0-4701-96D3-5FE23F219D44}" presName="Accent" presStyleLbl="node1" presStyleIdx="4" presStyleCnt="5"/>
      <dgm:spPr>
        <a:solidFill>
          <a:schemeClr val="accent2">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6A93F836-2614-44BD-9280-5E0192C04720}" type="pres">
      <dgm:prSet presAssocID="{A22BD8EB-C1A0-4701-96D3-5FE23F219D44}" presName="ParentBackground1" presStyleCnt="0"/>
      <dgm:spPr/>
    </dgm:pt>
    <dgm:pt modelId="{06A455DF-1565-46CE-879B-75A2079461B8}" type="pres">
      <dgm:prSet presAssocID="{A22BD8EB-C1A0-4701-96D3-5FE23F219D44}" presName="ParentBackground" presStyleLbl="fgAcc1" presStyleIdx="4" presStyleCnt="5"/>
      <dgm:spPr/>
      <dgm:t>
        <a:bodyPr/>
        <a:lstStyle/>
        <a:p>
          <a:endParaRPr lang="en-US"/>
        </a:p>
      </dgm:t>
    </dgm:pt>
    <dgm:pt modelId="{A81C2C71-7682-4633-B1F2-A83ABC9FC74B}" type="pres">
      <dgm:prSet presAssocID="{A22BD8EB-C1A0-4701-96D3-5FE23F219D44}" presName="Parent1" presStyleLbl="revTx" presStyleIdx="0" presStyleCnt="0">
        <dgm:presLayoutVars>
          <dgm:chMax val="1"/>
          <dgm:chPref val="1"/>
          <dgm:bulletEnabled val="1"/>
        </dgm:presLayoutVars>
      </dgm:prSet>
      <dgm:spPr/>
      <dgm:t>
        <a:bodyPr/>
        <a:lstStyle/>
        <a:p>
          <a:endParaRPr lang="en-US"/>
        </a:p>
      </dgm:t>
    </dgm:pt>
  </dgm:ptLst>
  <dgm:cxnLst>
    <dgm:cxn modelId="{AB8252EF-0AE7-4DE7-8B0C-8045556110EA}" type="presOf" srcId="{E5A0A7FB-6A54-4F96-9106-639B08AE4E51}" destId="{E3D384FE-4C90-4C8B-8EAB-C1B25827022D}" srcOrd="0" destOrd="0" presId="urn:microsoft.com/office/officeart/2011/layout/CircleProcess"/>
    <dgm:cxn modelId="{DFE25396-0FBF-483E-810E-016693C615EA}" type="presOf" srcId="{A22BD8EB-C1A0-4701-96D3-5FE23F219D44}" destId="{A81C2C71-7682-4633-B1F2-A83ABC9FC74B}" srcOrd="1" destOrd="0" presId="urn:microsoft.com/office/officeart/2011/layout/CircleProcess"/>
    <dgm:cxn modelId="{CB65248C-60F8-4075-A7F8-84A7AF869051}" type="presOf" srcId="{1616959C-55F5-4A1C-A953-7990EE1F8088}" destId="{FF2B13AE-FF02-4A0B-BEB6-FD486AF77550}" srcOrd="1" destOrd="0" presId="urn:microsoft.com/office/officeart/2011/layout/CircleProcess"/>
    <dgm:cxn modelId="{242A5326-5CD0-4D08-B64E-B898E7EDA8A9}" srcId="{3E1391E2-52BA-4D53-A2BB-88D7CFD0C674}" destId="{E5A0A7FB-6A54-4F96-9106-639B08AE4E51}" srcOrd="2" destOrd="0" parTransId="{9D06482D-70C6-4A99-8C0D-EF0E758CC729}" sibTransId="{DD135269-9B8E-422C-975A-A0B3619B2D13}"/>
    <dgm:cxn modelId="{33B00573-2264-4518-8A01-8F7AE0C222F9}" srcId="{3E1391E2-52BA-4D53-A2BB-88D7CFD0C674}" destId="{42F76841-F941-41A1-9933-4B68E89CBD20}" srcOrd="1" destOrd="0" parTransId="{FAC60B16-16EE-4CB7-BF20-42D7D4857171}" sibTransId="{A9F7B70C-CC30-43A0-BE0A-8C0C3EEED020}"/>
    <dgm:cxn modelId="{87C0DAA1-AE2D-4ABA-9B64-70CF4E1F8353}" type="presOf" srcId="{8868353C-CA48-4CEF-AA28-2D5C17C7D870}" destId="{FABD7C6B-CADF-4181-A572-1EA47FA3580D}" srcOrd="1" destOrd="0" presId="urn:microsoft.com/office/officeart/2011/layout/CircleProcess"/>
    <dgm:cxn modelId="{278DCEDD-EB94-472B-976C-1BFD20F55C39}" type="presOf" srcId="{42F76841-F941-41A1-9933-4B68E89CBD20}" destId="{75AB4057-A3DC-4CBB-B308-FCE5CF8DAEFF}" srcOrd="1" destOrd="0" presId="urn:microsoft.com/office/officeart/2011/layout/CircleProcess"/>
    <dgm:cxn modelId="{790472FE-8939-4ACB-AC12-17849FDBCE66}" srcId="{3E1391E2-52BA-4D53-A2BB-88D7CFD0C674}" destId="{8868353C-CA48-4CEF-AA28-2D5C17C7D870}" srcOrd="3" destOrd="0" parTransId="{1034C271-7A27-4A23-8F54-7A53D005329F}" sibTransId="{E3419A09-A677-4784-95E7-5CDF4FFAC600}"/>
    <dgm:cxn modelId="{55831E18-8D02-4011-8D1B-8069566D7ADD}" type="presOf" srcId="{42F76841-F941-41A1-9933-4B68E89CBD20}" destId="{1E9EBA0B-67F4-4DF0-9C13-AC39E190029A}" srcOrd="0" destOrd="0" presId="urn:microsoft.com/office/officeart/2011/layout/CircleProcess"/>
    <dgm:cxn modelId="{E23B9730-C520-4E27-ACE8-BE1719CD33EE}" type="presOf" srcId="{A22BD8EB-C1A0-4701-96D3-5FE23F219D44}" destId="{06A455DF-1565-46CE-879B-75A2079461B8}" srcOrd="0" destOrd="0" presId="urn:microsoft.com/office/officeart/2011/layout/CircleProcess"/>
    <dgm:cxn modelId="{10D10D49-7338-4EB6-935A-47844C402EE6}" srcId="{3E1391E2-52BA-4D53-A2BB-88D7CFD0C674}" destId="{1616959C-55F5-4A1C-A953-7990EE1F8088}" srcOrd="4" destOrd="0" parTransId="{A48FDC82-FB5B-4D85-AF32-3606E99BD6F9}" sibTransId="{669DBC8F-DDEB-4E1E-9CE8-AA590A362FA2}"/>
    <dgm:cxn modelId="{C46679B9-5702-4E74-A0E0-2A40FB76F90B}" type="presOf" srcId="{1616959C-55F5-4A1C-A953-7990EE1F8088}" destId="{116DDA3B-34D9-4EB7-9F97-3D98AC0A9F70}" srcOrd="0" destOrd="0" presId="urn:microsoft.com/office/officeart/2011/layout/CircleProcess"/>
    <dgm:cxn modelId="{FDE839FD-FA80-4FBE-B586-E71BA8E80390}" type="presOf" srcId="{E5A0A7FB-6A54-4F96-9106-639B08AE4E51}" destId="{47ABAB3A-4DE2-4338-B28E-546C9DD70C63}" srcOrd="1" destOrd="0" presId="urn:microsoft.com/office/officeart/2011/layout/CircleProcess"/>
    <dgm:cxn modelId="{B85332F3-5A20-4356-8F87-774B7969F4E3}" type="presOf" srcId="{3E1391E2-52BA-4D53-A2BB-88D7CFD0C674}" destId="{27C30130-435C-449D-A993-73CE418E8FE3}" srcOrd="0" destOrd="0" presId="urn:microsoft.com/office/officeart/2011/layout/CircleProcess"/>
    <dgm:cxn modelId="{9603D89B-280A-4D3B-80B7-53696CF2AC74}" type="presOf" srcId="{8868353C-CA48-4CEF-AA28-2D5C17C7D870}" destId="{6D7827B0-2EAF-42B8-A8C5-FFDFE03E67AC}" srcOrd="0" destOrd="0" presId="urn:microsoft.com/office/officeart/2011/layout/CircleProcess"/>
    <dgm:cxn modelId="{7622E30D-5CA0-415D-94AD-9A947473650D}" srcId="{3E1391E2-52BA-4D53-A2BB-88D7CFD0C674}" destId="{A22BD8EB-C1A0-4701-96D3-5FE23F219D44}" srcOrd="0" destOrd="0" parTransId="{B50260EE-023F-43A1-92F9-5C8C19A92554}" sibTransId="{B5DAC76C-E13C-4844-8A4B-5E7A7EFA56E5}"/>
    <dgm:cxn modelId="{9055A720-4964-4904-A659-9C20D1D1F3AC}" type="presParOf" srcId="{27C30130-435C-449D-A993-73CE418E8FE3}" destId="{9B9C72FC-FDC5-4DEF-B58D-15C2F9FD4695}" srcOrd="0" destOrd="0" presId="urn:microsoft.com/office/officeart/2011/layout/CircleProcess"/>
    <dgm:cxn modelId="{5F25A948-D702-4B14-B65B-A828F7E9D5FD}" type="presParOf" srcId="{9B9C72FC-FDC5-4DEF-B58D-15C2F9FD4695}" destId="{C63F2F15-CA8F-4406-964C-A138D1B6E75B}" srcOrd="0" destOrd="0" presId="urn:microsoft.com/office/officeart/2011/layout/CircleProcess"/>
    <dgm:cxn modelId="{2F1396A5-9F7B-442E-9D24-FC5750BED5A4}" type="presParOf" srcId="{27C30130-435C-449D-A993-73CE418E8FE3}" destId="{633857F3-6E8A-4B84-83E4-B644BAD1CFD9}" srcOrd="1" destOrd="0" presId="urn:microsoft.com/office/officeart/2011/layout/CircleProcess"/>
    <dgm:cxn modelId="{B45FA5E5-B99D-40F7-A2C5-E30120C4E04B}" type="presParOf" srcId="{633857F3-6E8A-4B84-83E4-B644BAD1CFD9}" destId="{116DDA3B-34D9-4EB7-9F97-3D98AC0A9F70}" srcOrd="0" destOrd="0" presId="urn:microsoft.com/office/officeart/2011/layout/CircleProcess"/>
    <dgm:cxn modelId="{4FCF3446-DEFB-4EB0-B0C4-9A9E740EC4E2}" type="presParOf" srcId="{27C30130-435C-449D-A993-73CE418E8FE3}" destId="{FF2B13AE-FF02-4A0B-BEB6-FD486AF77550}" srcOrd="2" destOrd="0" presId="urn:microsoft.com/office/officeart/2011/layout/CircleProcess"/>
    <dgm:cxn modelId="{AB83A6E4-0662-4B09-A24C-48B3DD73AE1A}" type="presParOf" srcId="{27C30130-435C-449D-A993-73CE418E8FE3}" destId="{B5F0A40A-0160-4F15-934B-012F760BEB0A}" srcOrd="3" destOrd="0" presId="urn:microsoft.com/office/officeart/2011/layout/CircleProcess"/>
    <dgm:cxn modelId="{5631ED96-8CAD-44CB-9580-6A2BED9460AC}" type="presParOf" srcId="{B5F0A40A-0160-4F15-934B-012F760BEB0A}" destId="{FCB67BA4-7E9D-4A19-A56C-012F25176C42}" srcOrd="0" destOrd="0" presId="urn:microsoft.com/office/officeart/2011/layout/CircleProcess"/>
    <dgm:cxn modelId="{3B08066A-2EAA-4752-B8DD-2075A80E72E6}" type="presParOf" srcId="{27C30130-435C-449D-A993-73CE418E8FE3}" destId="{A4F1CF6D-D0B2-4BFE-B76C-345C51AF310A}" srcOrd="4" destOrd="0" presId="urn:microsoft.com/office/officeart/2011/layout/CircleProcess"/>
    <dgm:cxn modelId="{40E98410-481E-4627-AC3C-B82F7CE7F0DB}" type="presParOf" srcId="{A4F1CF6D-D0B2-4BFE-B76C-345C51AF310A}" destId="{6D7827B0-2EAF-42B8-A8C5-FFDFE03E67AC}" srcOrd="0" destOrd="0" presId="urn:microsoft.com/office/officeart/2011/layout/CircleProcess"/>
    <dgm:cxn modelId="{C8EA8C6E-1358-4F96-B345-81E5ED74EC36}" type="presParOf" srcId="{27C30130-435C-449D-A993-73CE418E8FE3}" destId="{FABD7C6B-CADF-4181-A572-1EA47FA3580D}" srcOrd="5" destOrd="0" presId="urn:microsoft.com/office/officeart/2011/layout/CircleProcess"/>
    <dgm:cxn modelId="{1A6A3C53-F404-47BF-B264-1CDE949B3B6C}" type="presParOf" srcId="{27C30130-435C-449D-A993-73CE418E8FE3}" destId="{88853EF4-EC2A-4970-B905-2536B2FEAEE0}" srcOrd="6" destOrd="0" presId="urn:microsoft.com/office/officeart/2011/layout/CircleProcess"/>
    <dgm:cxn modelId="{8CFBAF81-03D3-499D-B7EA-1329634112D8}" type="presParOf" srcId="{88853EF4-EC2A-4970-B905-2536B2FEAEE0}" destId="{D5A51F01-5DE0-49BB-8F9F-ACD32EA876A7}" srcOrd="0" destOrd="0" presId="urn:microsoft.com/office/officeart/2011/layout/CircleProcess"/>
    <dgm:cxn modelId="{9C04C383-FCC8-4C24-B307-D0BA4E02112A}" type="presParOf" srcId="{27C30130-435C-449D-A993-73CE418E8FE3}" destId="{FC78ACB5-C502-4A76-A6EC-128C359DC7AC}" srcOrd="7" destOrd="0" presId="urn:microsoft.com/office/officeart/2011/layout/CircleProcess"/>
    <dgm:cxn modelId="{7C9CFDC5-2B3F-4FC2-9BFE-B995FC7D1FEC}" type="presParOf" srcId="{FC78ACB5-C502-4A76-A6EC-128C359DC7AC}" destId="{E3D384FE-4C90-4C8B-8EAB-C1B25827022D}" srcOrd="0" destOrd="0" presId="urn:microsoft.com/office/officeart/2011/layout/CircleProcess"/>
    <dgm:cxn modelId="{8B2F1FBF-A3B3-4726-8BCD-EB1E61BC8705}" type="presParOf" srcId="{27C30130-435C-449D-A993-73CE418E8FE3}" destId="{47ABAB3A-4DE2-4338-B28E-546C9DD70C63}" srcOrd="8" destOrd="0" presId="urn:microsoft.com/office/officeart/2011/layout/CircleProcess"/>
    <dgm:cxn modelId="{355FE95A-99B6-4367-88CE-C6AFE3FB8209}" type="presParOf" srcId="{27C30130-435C-449D-A993-73CE418E8FE3}" destId="{8733D897-449E-4ECD-9021-030995380CD0}" srcOrd="9" destOrd="0" presId="urn:microsoft.com/office/officeart/2011/layout/CircleProcess"/>
    <dgm:cxn modelId="{EACE7BD5-EBCD-4D1E-9E2C-6FDF2CCB5956}" type="presParOf" srcId="{8733D897-449E-4ECD-9021-030995380CD0}" destId="{2D5004BC-D43D-4FA8-A107-F3217354698E}" srcOrd="0" destOrd="0" presId="urn:microsoft.com/office/officeart/2011/layout/CircleProcess"/>
    <dgm:cxn modelId="{15C240BF-2A0E-4EAD-B36F-9390F46A7C5B}" type="presParOf" srcId="{27C30130-435C-449D-A993-73CE418E8FE3}" destId="{097A34BF-8806-44B8-AB7A-A030C35B4FF7}" srcOrd="10" destOrd="0" presId="urn:microsoft.com/office/officeart/2011/layout/CircleProcess"/>
    <dgm:cxn modelId="{3330ABF0-CED2-419A-B6BC-8EF6E74313A1}" type="presParOf" srcId="{097A34BF-8806-44B8-AB7A-A030C35B4FF7}" destId="{1E9EBA0B-67F4-4DF0-9C13-AC39E190029A}" srcOrd="0" destOrd="0" presId="urn:microsoft.com/office/officeart/2011/layout/CircleProcess"/>
    <dgm:cxn modelId="{9521D3A9-DA14-406E-B7A6-51EFEFEE6A21}" type="presParOf" srcId="{27C30130-435C-449D-A993-73CE418E8FE3}" destId="{75AB4057-A3DC-4CBB-B308-FCE5CF8DAEFF}" srcOrd="11" destOrd="0" presId="urn:microsoft.com/office/officeart/2011/layout/CircleProcess"/>
    <dgm:cxn modelId="{F40CF3A0-04A8-46DC-9C37-23F163B222CC}" type="presParOf" srcId="{27C30130-435C-449D-A993-73CE418E8FE3}" destId="{A94B53C5-F60F-4377-900A-B4D2827D6AAA}" srcOrd="12" destOrd="0" presId="urn:microsoft.com/office/officeart/2011/layout/CircleProcess"/>
    <dgm:cxn modelId="{8DA0EBBA-B222-4C72-AEA3-A6B50DA49E0A}" type="presParOf" srcId="{A94B53C5-F60F-4377-900A-B4D2827D6AAA}" destId="{742B6204-5514-48DD-AA8D-9B4858B358D0}" srcOrd="0" destOrd="0" presId="urn:microsoft.com/office/officeart/2011/layout/CircleProcess"/>
    <dgm:cxn modelId="{26EEA460-9B3A-41FC-9900-F003DB3253C4}" type="presParOf" srcId="{27C30130-435C-449D-A993-73CE418E8FE3}" destId="{6A93F836-2614-44BD-9280-5E0192C04720}" srcOrd="13" destOrd="0" presId="urn:microsoft.com/office/officeart/2011/layout/CircleProcess"/>
    <dgm:cxn modelId="{F0446B6B-4D1A-46E5-BA84-5EA745FE5CEA}" type="presParOf" srcId="{6A93F836-2614-44BD-9280-5E0192C04720}" destId="{06A455DF-1565-46CE-879B-75A2079461B8}" srcOrd="0" destOrd="0" presId="urn:microsoft.com/office/officeart/2011/layout/CircleProcess"/>
    <dgm:cxn modelId="{453FFBAC-D822-4A38-90B4-A14EE053FD1B}" type="presParOf" srcId="{27C30130-435C-449D-A993-73CE418E8FE3}" destId="{A81C2C71-7682-4633-B1F2-A83ABC9FC74B}" srcOrd="14"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3E1391E2-52BA-4D53-A2BB-88D7CFD0C674}" type="doc">
      <dgm:prSet loTypeId="urn:microsoft.com/office/officeart/2005/8/layout/arrow2" loCatId="process" qsTypeId="urn:microsoft.com/office/officeart/2005/8/quickstyle/3d1" qsCatId="3D" csTypeId="urn:microsoft.com/office/officeart/2005/8/colors/colorful1" csCatId="colorful" phldr="1"/>
      <dgm:spPr/>
      <dgm:t>
        <a:bodyPr/>
        <a:lstStyle/>
        <a:p>
          <a:pPr rtl="1"/>
          <a:endParaRPr lang="ar-EG"/>
        </a:p>
      </dgm:t>
    </dgm:pt>
    <dgm:pt modelId="{42F76841-F941-41A1-9933-4B68E89CBD20}">
      <dgm:prSet phldrT="[Text]" custT="1"/>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مصادر شخصية </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AC60B16-16EE-4CB7-BF20-42D7D4857171}" type="parTrans" cxnId="{33B00573-2264-4518-8A01-8F7AE0C222F9}">
      <dgm:prSet/>
      <dgm:spPr/>
      <dgm:t>
        <a:bodyPr/>
        <a:lstStyle/>
        <a:p>
          <a:pPr rtl="1"/>
          <a:endParaRPr lang="ar-EG" sz="2400" b="1">
            <a:latin typeface="Traditional Arabic" pitchFamily="18" charset="-78"/>
            <a:cs typeface="Traditional Arabic" pitchFamily="18" charset="-78"/>
          </a:endParaRPr>
        </a:p>
      </dgm:t>
    </dgm:pt>
    <dgm:pt modelId="{A9F7B70C-CC30-43A0-BE0A-8C0C3EEED020}" type="sibTrans" cxnId="{33B00573-2264-4518-8A01-8F7AE0C222F9}">
      <dgm:prSet/>
      <dgm:spPr/>
      <dgm:t>
        <a:bodyPr/>
        <a:lstStyle/>
        <a:p>
          <a:pPr rtl="1"/>
          <a:endParaRPr lang="ar-EG" sz="2400" b="1">
            <a:latin typeface="Traditional Arabic" pitchFamily="18" charset="-78"/>
            <a:cs typeface="Traditional Arabic" pitchFamily="18" charset="-78"/>
          </a:endParaRPr>
        </a:p>
      </dgm:t>
    </dgm:pt>
    <dgm:pt modelId="{E5A0A7FB-6A54-4F96-9106-639B08AE4E51}">
      <dgm:prSet phldrT="[Text]" custT="1"/>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المهارة والفن</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D06482D-70C6-4A99-8C0D-EF0E758CC729}" type="parTrans" cxnId="{242A5326-5CD0-4D08-B64E-B898E7EDA8A9}">
      <dgm:prSet/>
      <dgm:spPr/>
      <dgm:t>
        <a:bodyPr/>
        <a:lstStyle/>
        <a:p>
          <a:pPr rtl="1"/>
          <a:endParaRPr lang="ar-EG" sz="2400" b="1">
            <a:latin typeface="Traditional Arabic" pitchFamily="18" charset="-78"/>
            <a:cs typeface="Traditional Arabic" pitchFamily="18" charset="-78"/>
          </a:endParaRPr>
        </a:p>
      </dgm:t>
    </dgm:pt>
    <dgm:pt modelId="{DD135269-9B8E-422C-975A-A0B3619B2D13}" type="sibTrans" cxnId="{242A5326-5CD0-4D08-B64E-B898E7EDA8A9}">
      <dgm:prSet/>
      <dgm:spPr/>
      <dgm:t>
        <a:bodyPr/>
        <a:lstStyle/>
        <a:p>
          <a:pPr rtl="1"/>
          <a:endParaRPr lang="ar-EG" sz="2400" b="1">
            <a:latin typeface="Traditional Arabic" pitchFamily="18" charset="-78"/>
            <a:cs typeface="Traditional Arabic" pitchFamily="18" charset="-78"/>
          </a:endParaRPr>
        </a:p>
      </dgm:t>
    </dgm:pt>
    <dgm:pt modelId="{1616959C-55F5-4A1C-A953-7990EE1F8088}">
      <dgm:prSet phldrT="[Text]" custT="1"/>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مصادر رسمية</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48FDC82-FB5B-4D85-AF32-3606E99BD6F9}" type="parTrans" cxnId="{10D10D49-7338-4EB6-935A-47844C402EE6}">
      <dgm:prSet/>
      <dgm:spPr/>
      <dgm:t>
        <a:bodyPr/>
        <a:lstStyle/>
        <a:p>
          <a:pPr rtl="1"/>
          <a:endParaRPr lang="ar-EG" sz="2400" b="1">
            <a:latin typeface="Traditional Arabic" pitchFamily="18" charset="-78"/>
            <a:cs typeface="Traditional Arabic" pitchFamily="18" charset="-78"/>
          </a:endParaRPr>
        </a:p>
      </dgm:t>
    </dgm:pt>
    <dgm:pt modelId="{669DBC8F-DDEB-4E1E-9CE8-AA590A362FA2}" type="sibTrans" cxnId="{10D10D49-7338-4EB6-935A-47844C402EE6}">
      <dgm:prSet/>
      <dgm:spPr/>
      <dgm:t>
        <a:bodyPr/>
        <a:lstStyle/>
        <a:p>
          <a:pPr rtl="1"/>
          <a:endParaRPr lang="ar-EG" sz="2400" b="1">
            <a:latin typeface="Traditional Arabic" pitchFamily="18" charset="-78"/>
            <a:cs typeface="Traditional Arabic" pitchFamily="18" charset="-78"/>
          </a:endParaRPr>
        </a:p>
      </dgm:t>
    </dgm:pt>
    <dgm:pt modelId="{8868353C-CA48-4CEF-AA28-2D5C17C7D870}">
      <dgm:prSet phldrT="[Text]" custT="1"/>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القوة القانونية</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1034C271-7A27-4A23-8F54-7A53D005329F}" type="parTrans" cxnId="{790472FE-8939-4ACB-AC12-17849FDBCE66}">
      <dgm:prSet/>
      <dgm:spPr/>
      <dgm:t>
        <a:bodyPr/>
        <a:lstStyle/>
        <a:p>
          <a:pPr rtl="1"/>
          <a:endParaRPr lang="ar-EG" sz="2400" b="1">
            <a:latin typeface="Traditional Arabic" pitchFamily="18" charset="-78"/>
            <a:cs typeface="Traditional Arabic" pitchFamily="18" charset="-78"/>
          </a:endParaRPr>
        </a:p>
      </dgm:t>
    </dgm:pt>
    <dgm:pt modelId="{E3419A09-A677-4784-95E7-5CDF4FFAC600}" type="sibTrans" cxnId="{790472FE-8939-4ACB-AC12-17849FDBCE66}">
      <dgm:prSet/>
      <dgm:spPr/>
      <dgm:t>
        <a:bodyPr/>
        <a:lstStyle/>
        <a:p>
          <a:pPr rtl="1"/>
          <a:endParaRPr lang="ar-EG" sz="2400" b="1">
            <a:latin typeface="Traditional Arabic" pitchFamily="18" charset="-78"/>
            <a:cs typeface="Traditional Arabic" pitchFamily="18" charset="-78"/>
          </a:endParaRPr>
        </a:p>
      </dgm:t>
    </dgm:pt>
    <dgm:pt modelId="{986601B3-4CBE-48A1-ADF1-7FE8994E8054}" type="pres">
      <dgm:prSet presAssocID="{3E1391E2-52BA-4D53-A2BB-88D7CFD0C674}" presName="arrowDiagram" presStyleCnt="0">
        <dgm:presLayoutVars>
          <dgm:chMax val="5"/>
          <dgm:dir/>
          <dgm:resizeHandles val="exact"/>
        </dgm:presLayoutVars>
      </dgm:prSet>
      <dgm:spPr/>
      <dgm:t>
        <a:bodyPr/>
        <a:lstStyle/>
        <a:p>
          <a:endParaRPr lang="en-US"/>
        </a:p>
      </dgm:t>
    </dgm:pt>
    <dgm:pt modelId="{719F393E-383F-4679-BC16-1F8E0593ABFA}" type="pres">
      <dgm:prSet presAssocID="{3E1391E2-52BA-4D53-A2BB-88D7CFD0C674}" presName="arrow" presStyleLbl="bgShp" presStyleIdx="0" presStyleCnt="1"/>
      <dgm:spPr/>
    </dgm:pt>
    <dgm:pt modelId="{C2FB3D03-1C5C-4AD9-A03C-9CC1CB227DA8}" type="pres">
      <dgm:prSet presAssocID="{3E1391E2-52BA-4D53-A2BB-88D7CFD0C674}" presName="arrowDiagram4" presStyleCnt="0"/>
      <dgm:spPr/>
    </dgm:pt>
    <dgm:pt modelId="{2E24949C-2508-4F8B-8F0D-A2858C33BD17}" type="pres">
      <dgm:prSet presAssocID="{42F76841-F941-41A1-9933-4B68E89CBD20}" presName="bullet4a" presStyleLbl="node1" presStyleIdx="0" presStyleCnt="4"/>
      <dgm:spPr/>
    </dgm:pt>
    <dgm:pt modelId="{979B540D-D00A-43ED-8AE4-F5F421048C7E}" type="pres">
      <dgm:prSet presAssocID="{42F76841-F941-41A1-9933-4B68E89CBD20}" presName="textBox4a" presStyleLbl="revTx" presStyleIdx="0" presStyleCnt="4">
        <dgm:presLayoutVars>
          <dgm:bulletEnabled val="1"/>
        </dgm:presLayoutVars>
      </dgm:prSet>
      <dgm:spPr/>
      <dgm:t>
        <a:bodyPr/>
        <a:lstStyle/>
        <a:p>
          <a:endParaRPr lang="en-US"/>
        </a:p>
      </dgm:t>
    </dgm:pt>
    <dgm:pt modelId="{9AD9901C-56E6-4556-9D10-856129C09F87}" type="pres">
      <dgm:prSet presAssocID="{E5A0A7FB-6A54-4F96-9106-639B08AE4E51}" presName="bullet4b" presStyleLbl="node1" presStyleIdx="1" presStyleCnt="4"/>
      <dgm:spPr/>
    </dgm:pt>
    <dgm:pt modelId="{276CB817-A72E-42FC-8908-41E2773FC357}" type="pres">
      <dgm:prSet presAssocID="{E5A0A7FB-6A54-4F96-9106-639B08AE4E51}" presName="textBox4b" presStyleLbl="revTx" presStyleIdx="1" presStyleCnt="4">
        <dgm:presLayoutVars>
          <dgm:bulletEnabled val="1"/>
        </dgm:presLayoutVars>
      </dgm:prSet>
      <dgm:spPr/>
      <dgm:t>
        <a:bodyPr/>
        <a:lstStyle/>
        <a:p>
          <a:endParaRPr lang="en-US"/>
        </a:p>
      </dgm:t>
    </dgm:pt>
    <dgm:pt modelId="{6DF2933A-BD01-47FD-8F64-390D584FBDBC}" type="pres">
      <dgm:prSet presAssocID="{8868353C-CA48-4CEF-AA28-2D5C17C7D870}" presName="bullet4c" presStyleLbl="node1" presStyleIdx="2" presStyleCnt="4"/>
      <dgm:spPr/>
    </dgm:pt>
    <dgm:pt modelId="{322B0535-15DC-4691-A2E4-0A1262DFADBF}" type="pres">
      <dgm:prSet presAssocID="{8868353C-CA48-4CEF-AA28-2D5C17C7D870}" presName="textBox4c" presStyleLbl="revTx" presStyleIdx="2" presStyleCnt="4">
        <dgm:presLayoutVars>
          <dgm:bulletEnabled val="1"/>
        </dgm:presLayoutVars>
      </dgm:prSet>
      <dgm:spPr/>
      <dgm:t>
        <a:bodyPr/>
        <a:lstStyle/>
        <a:p>
          <a:endParaRPr lang="en-US"/>
        </a:p>
      </dgm:t>
    </dgm:pt>
    <dgm:pt modelId="{74F97AD3-E070-494B-A643-A3B5423691AE}" type="pres">
      <dgm:prSet presAssocID="{1616959C-55F5-4A1C-A953-7990EE1F8088}" presName="bullet4d" presStyleLbl="node1" presStyleIdx="3" presStyleCnt="4"/>
      <dgm:spPr/>
    </dgm:pt>
    <dgm:pt modelId="{896953F9-2FB6-4C95-8078-25F372E93F5A}" type="pres">
      <dgm:prSet presAssocID="{1616959C-55F5-4A1C-A953-7990EE1F8088}" presName="textBox4d" presStyleLbl="revTx" presStyleIdx="3" presStyleCnt="4">
        <dgm:presLayoutVars>
          <dgm:bulletEnabled val="1"/>
        </dgm:presLayoutVars>
      </dgm:prSet>
      <dgm:spPr/>
      <dgm:t>
        <a:bodyPr/>
        <a:lstStyle/>
        <a:p>
          <a:endParaRPr lang="en-US"/>
        </a:p>
      </dgm:t>
    </dgm:pt>
  </dgm:ptLst>
  <dgm:cxnLst>
    <dgm:cxn modelId="{161929FB-841D-411A-AF7F-41E3F3B1E414}" type="presOf" srcId="{1616959C-55F5-4A1C-A953-7990EE1F8088}" destId="{896953F9-2FB6-4C95-8078-25F372E93F5A}" srcOrd="0" destOrd="0" presId="urn:microsoft.com/office/officeart/2005/8/layout/arrow2"/>
    <dgm:cxn modelId="{242A5326-5CD0-4D08-B64E-B898E7EDA8A9}" srcId="{3E1391E2-52BA-4D53-A2BB-88D7CFD0C674}" destId="{E5A0A7FB-6A54-4F96-9106-639B08AE4E51}" srcOrd="1" destOrd="0" parTransId="{9D06482D-70C6-4A99-8C0D-EF0E758CC729}" sibTransId="{DD135269-9B8E-422C-975A-A0B3619B2D13}"/>
    <dgm:cxn modelId="{33B00573-2264-4518-8A01-8F7AE0C222F9}" srcId="{3E1391E2-52BA-4D53-A2BB-88D7CFD0C674}" destId="{42F76841-F941-41A1-9933-4B68E89CBD20}" srcOrd="0" destOrd="0" parTransId="{FAC60B16-16EE-4CB7-BF20-42D7D4857171}" sibTransId="{A9F7B70C-CC30-43A0-BE0A-8C0C3EEED020}"/>
    <dgm:cxn modelId="{790472FE-8939-4ACB-AC12-17849FDBCE66}" srcId="{3E1391E2-52BA-4D53-A2BB-88D7CFD0C674}" destId="{8868353C-CA48-4CEF-AA28-2D5C17C7D870}" srcOrd="2" destOrd="0" parTransId="{1034C271-7A27-4A23-8F54-7A53D005329F}" sibTransId="{E3419A09-A677-4784-95E7-5CDF4FFAC600}"/>
    <dgm:cxn modelId="{10D10D49-7338-4EB6-935A-47844C402EE6}" srcId="{3E1391E2-52BA-4D53-A2BB-88D7CFD0C674}" destId="{1616959C-55F5-4A1C-A953-7990EE1F8088}" srcOrd="3" destOrd="0" parTransId="{A48FDC82-FB5B-4D85-AF32-3606E99BD6F9}" sibTransId="{669DBC8F-DDEB-4E1E-9CE8-AA590A362FA2}"/>
    <dgm:cxn modelId="{B3CBD079-A58D-4304-8CC1-24F2BA9AA5A6}" type="presOf" srcId="{3E1391E2-52BA-4D53-A2BB-88D7CFD0C674}" destId="{986601B3-4CBE-48A1-ADF1-7FE8994E8054}" srcOrd="0" destOrd="0" presId="urn:microsoft.com/office/officeart/2005/8/layout/arrow2"/>
    <dgm:cxn modelId="{75F9F2C6-69C3-409F-BE88-95986B0DF4B6}" type="presOf" srcId="{42F76841-F941-41A1-9933-4B68E89CBD20}" destId="{979B540D-D00A-43ED-8AE4-F5F421048C7E}" srcOrd="0" destOrd="0" presId="urn:microsoft.com/office/officeart/2005/8/layout/arrow2"/>
    <dgm:cxn modelId="{16E4E2DD-4EA5-4AF6-BBF2-12C527C32CB3}" type="presOf" srcId="{8868353C-CA48-4CEF-AA28-2D5C17C7D870}" destId="{322B0535-15DC-4691-A2E4-0A1262DFADBF}" srcOrd="0" destOrd="0" presId="urn:microsoft.com/office/officeart/2005/8/layout/arrow2"/>
    <dgm:cxn modelId="{F75E9501-CD4F-4FC0-80A7-FD4DF49D0AD3}" type="presOf" srcId="{E5A0A7FB-6A54-4F96-9106-639B08AE4E51}" destId="{276CB817-A72E-42FC-8908-41E2773FC357}" srcOrd="0" destOrd="0" presId="urn:microsoft.com/office/officeart/2005/8/layout/arrow2"/>
    <dgm:cxn modelId="{BA2302B4-8CB5-43C9-8432-4589F4ADB54D}" type="presParOf" srcId="{986601B3-4CBE-48A1-ADF1-7FE8994E8054}" destId="{719F393E-383F-4679-BC16-1F8E0593ABFA}" srcOrd="0" destOrd="0" presId="urn:microsoft.com/office/officeart/2005/8/layout/arrow2"/>
    <dgm:cxn modelId="{36233337-6619-4527-99F5-4CB79A7A1126}" type="presParOf" srcId="{986601B3-4CBE-48A1-ADF1-7FE8994E8054}" destId="{C2FB3D03-1C5C-4AD9-A03C-9CC1CB227DA8}" srcOrd="1" destOrd="0" presId="urn:microsoft.com/office/officeart/2005/8/layout/arrow2"/>
    <dgm:cxn modelId="{DFC8D326-FD5D-43F0-9AEC-24FAD0F28BD8}" type="presParOf" srcId="{C2FB3D03-1C5C-4AD9-A03C-9CC1CB227DA8}" destId="{2E24949C-2508-4F8B-8F0D-A2858C33BD17}" srcOrd="0" destOrd="0" presId="urn:microsoft.com/office/officeart/2005/8/layout/arrow2"/>
    <dgm:cxn modelId="{D80B0755-E4DE-47A6-952D-7366F06EB2C8}" type="presParOf" srcId="{C2FB3D03-1C5C-4AD9-A03C-9CC1CB227DA8}" destId="{979B540D-D00A-43ED-8AE4-F5F421048C7E}" srcOrd="1" destOrd="0" presId="urn:microsoft.com/office/officeart/2005/8/layout/arrow2"/>
    <dgm:cxn modelId="{857DE3C9-2586-4635-9DE8-37C5B22DA91C}" type="presParOf" srcId="{C2FB3D03-1C5C-4AD9-A03C-9CC1CB227DA8}" destId="{9AD9901C-56E6-4556-9D10-856129C09F87}" srcOrd="2" destOrd="0" presId="urn:microsoft.com/office/officeart/2005/8/layout/arrow2"/>
    <dgm:cxn modelId="{D3D12A92-E9FC-409A-A811-25D3F7C67192}" type="presParOf" srcId="{C2FB3D03-1C5C-4AD9-A03C-9CC1CB227DA8}" destId="{276CB817-A72E-42FC-8908-41E2773FC357}" srcOrd="3" destOrd="0" presId="urn:microsoft.com/office/officeart/2005/8/layout/arrow2"/>
    <dgm:cxn modelId="{6670E56C-EF20-420A-9350-2C322F5E95C3}" type="presParOf" srcId="{C2FB3D03-1C5C-4AD9-A03C-9CC1CB227DA8}" destId="{6DF2933A-BD01-47FD-8F64-390D584FBDBC}" srcOrd="4" destOrd="0" presId="urn:microsoft.com/office/officeart/2005/8/layout/arrow2"/>
    <dgm:cxn modelId="{AC6851BB-C9AC-4DC9-AE4C-DB3833D80297}" type="presParOf" srcId="{C2FB3D03-1C5C-4AD9-A03C-9CC1CB227DA8}" destId="{322B0535-15DC-4691-A2E4-0A1262DFADBF}" srcOrd="5" destOrd="0" presId="urn:microsoft.com/office/officeart/2005/8/layout/arrow2"/>
    <dgm:cxn modelId="{8EF886F0-81D1-4ACA-A68D-7D290ADC7E8F}" type="presParOf" srcId="{C2FB3D03-1C5C-4AD9-A03C-9CC1CB227DA8}" destId="{74F97AD3-E070-494B-A643-A3B5423691AE}" srcOrd="6" destOrd="0" presId="urn:microsoft.com/office/officeart/2005/8/layout/arrow2"/>
    <dgm:cxn modelId="{B23EFFF9-C544-4B9B-B062-35204EBDD68D}" type="presParOf" srcId="{C2FB3D03-1C5C-4AD9-A03C-9CC1CB227DA8}" destId="{896953F9-2FB6-4C95-8078-25F372E93F5A}" srcOrd="7" destOrd="0" presId="urn:microsoft.com/office/officeart/2005/8/layout/arrow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6030FF9-9224-49B4-91DF-2572508B1B6C}" type="doc">
      <dgm:prSet loTypeId="urn:microsoft.com/office/officeart/2008/layout/VerticalAccentList" loCatId="list" qsTypeId="urn:microsoft.com/office/officeart/2005/8/quickstyle/simple1" qsCatId="simple" csTypeId="urn:microsoft.com/office/officeart/2005/8/colors/colorful1" csCatId="colorful" phldr="1"/>
      <dgm:spPr/>
      <dgm:t>
        <a:bodyPr/>
        <a:lstStyle/>
        <a:p>
          <a:pPr rtl="1"/>
          <a:endParaRPr lang="ar-EG"/>
        </a:p>
      </dgm:t>
    </dgm:pt>
    <dgm:pt modelId="{08EE04B4-EFCC-4454-B9CC-5EC678773DA6}">
      <dgm:prSet phldrT="[Text]" custT="1"/>
      <dgm:spPr/>
      <dgm:t>
        <a:bodyPr/>
        <a:lstStyle/>
        <a:p>
          <a:pPr rtl="1"/>
          <a:r>
            <a:rPr lang="ar-EG" sz="2400" b="1" dirty="0">
              <a:latin typeface="Traditional Arabic" pitchFamily="18" charset="-78"/>
              <a:cs typeface="Traditional Arabic" pitchFamily="18" charset="-78"/>
            </a:rPr>
            <a:t>مراعاة الكرامة الإنسانية</a:t>
          </a:r>
        </a:p>
      </dgm:t>
    </dgm:pt>
    <dgm:pt modelId="{4C3BD88F-62C0-4605-A24D-1EC9173FF200}" type="parTrans" cxnId="{2BE09AE6-3860-4758-B288-D003B3C8EF1A}">
      <dgm:prSet/>
      <dgm:spPr/>
      <dgm:t>
        <a:bodyPr/>
        <a:lstStyle/>
        <a:p>
          <a:pPr rtl="1"/>
          <a:endParaRPr lang="ar-EG">
            <a:latin typeface="Traditional Arabic" pitchFamily="18" charset="-78"/>
            <a:cs typeface="Traditional Arabic" pitchFamily="18" charset="-78"/>
          </a:endParaRPr>
        </a:p>
      </dgm:t>
    </dgm:pt>
    <dgm:pt modelId="{4095DB29-2BEE-4096-928C-B61A3A684074}" type="sibTrans" cxnId="{2BE09AE6-3860-4758-B288-D003B3C8EF1A}">
      <dgm:prSet/>
      <dgm:spPr/>
      <dgm:t>
        <a:bodyPr/>
        <a:lstStyle/>
        <a:p>
          <a:pPr rtl="1"/>
          <a:endParaRPr lang="ar-EG">
            <a:latin typeface="Traditional Arabic" pitchFamily="18" charset="-78"/>
            <a:cs typeface="Traditional Arabic" pitchFamily="18" charset="-78"/>
          </a:endParaRPr>
        </a:p>
      </dgm:t>
    </dgm:pt>
    <dgm:pt modelId="{1B3B5303-784B-4006-B66C-D05E01CEBEDC}">
      <dgm:prSet phldrT="[Text]" custT="1"/>
      <dgm:spPr>
        <a:scene3d>
          <a:camera prst="orthographicFront">
            <a:rot lat="0" lon="0" rev="0"/>
          </a:camera>
          <a:lightRig rig="glow" dir="t">
            <a:rot lat="0" lon="0" rev="4800000"/>
          </a:lightRig>
        </a:scene3d>
        <a:sp3d prstMaterial="matte">
          <a:bevelT w="127000" h="63500"/>
        </a:sp3d>
      </dgm:spPr>
      <dgm:t>
        <a:bodyPr/>
        <a:lstStyle/>
        <a:p>
          <a:pPr rtl="1"/>
          <a:r>
            <a:rPr lang="ar-SA" sz="2400" b="1" dirty="0">
              <a:latin typeface="Traditional Arabic" pitchFamily="18" charset="-78"/>
              <a:cs typeface="Traditional Arabic" pitchFamily="18" charset="-78"/>
            </a:rPr>
            <a:t>أن تكون الإدارة قوة دافعة للعاملين</a:t>
          </a:r>
          <a:endParaRPr lang="ar-EG" sz="2400" b="1" dirty="0">
            <a:latin typeface="Traditional Arabic" pitchFamily="18" charset="-78"/>
            <a:cs typeface="Traditional Arabic" pitchFamily="18" charset="-78"/>
          </a:endParaRPr>
        </a:p>
      </dgm:t>
    </dgm:pt>
    <dgm:pt modelId="{C5461D24-BEE5-41A6-A1A0-39BB6DBF714E}" type="parTrans" cxnId="{CAB2C49C-5FE6-4C00-9FEA-02033978FDF5}">
      <dgm:prSet/>
      <dgm:spPr/>
      <dgm:t>
        <a:bodyPr/>
        <a:lstStyle/>
        <a:p>
          <a:pPr rtl="1"/>
          <a:endParaRPr lang="ar-EG">
            <a:latin typeface="Traditional Arabic" pitchFamily="18" charset="-78"/>
            <a:cs typeface="Traditional Arabic" pitchFamily="18" charset="-78"/>
          </a:endParaRPr>
        </a:p>
      </dgm:t>
    </dgm:pt>
    <dgm:pt modelId="{D6B93327-13D1-466F-A946-7A7A1C24EB2E}" type="sibTrans" cxnId="{CAB2C49C-5FE6-4C00-9FEA-02033978FDF5}">
      <dgm:prSet/>
      <dgm:spPr/>
      <dgm:t>
        <a:bodyPr/>
        <a:lstStyle/>
        <a:p>
          <a:pPr rtl="1"/>
          <a:endParaRPr lang="ar-EG">
            <a:latin typeface="Traditional Arabic" pitchFamily="18" charset="-78"/>
            <a:cs typeface="Traditional Arabic" pitchFamily="18" charset="-78"/>
          </a:endParaRPr>
        </a:p>
      </dgm:t>
    </dgm:pt>
    <dgm:pt modelId="{B9B5281F-3D91-4C71-B4D3-084939006D50}">
      <dgm:prSet phldrT="[Text]" custT="1"/>
      <dgm:spPr/>
      <dgm:t>
        <a:bodyPr/>
        <a:lstStyle/>
        <a:p>
          <a:pPr rtl="1"/>
          <a:r>
            <a:rPr lang="ar-EG" sz="2400" b="1" dirty="0">
              <a:latin typeface="Traditional Arabic" pitchFamily="18" charset="-78"/>
              <a:cs typeface="Traditional Arabic" pitchFamily="18" charset="-78"/>
            </a:rPr>
            <a:t>ضمان حسن اختيار جهاز العمل </a:t>
          </a:r>
        </a:p>
      </dgm:t>
    </dgm:pt>
    <dgm:pt modelId="{693868A3-2C45-48E2-A051-AD0293F1A752}" type="parTrans" cxnId="{B9304B25-DBCC-4A22-BAB6-A3115144606C}">
      <dgm:prSet/>
      <dgm:spPr/>
      <dgm:t>
        <a:bodyPr/>
        <a:lstStyle/>
        <a:p>
          <a:pPr rtl="1"/>
          <a:endParaRPr lang="ar-EG">
            <a:latin typeface="Traditional Arabic" pitchFamily="18" charset="-78"/>
            <a:cs typeface="Traditional Arabic" pitchFamily="18" charset="-78"/>
          </a:endParaRPr>
        </a:p>
      </dgm:t>
    </dgm:pt>
    <dgm:pt modelId="{98A1473A-603B-4E1A-89DE-7528C05D26D0}" type="sibTrans" cxnId="{B9304B25-DBCC-4A22-BAB6-A3115144606C}">
      <dgm:prSet/>
      <dgm:spPr/>
      <dgm:t>
        <a:bodyPr/>
        <a:lstStyle/>
        <a:p>
          <a:pPr rtl="1"/>
          <a:endParaRPr lang="ar-EG">
            <a:latin typeface="Traditional Arabic" pitchFamily="18" charset="-78"/>
            <a:cs typeface="Traditional Arabic" pitchFamily="18" charset="-78"/>
          </a:endParaRPr>
        </a:p>
      </dgm:t>
    </dgm:pt>
    <dgm:pt modelId="{A3AFC8DD-35C9-4CD9-A017-4F8A3555D7B0}">
      <dgm:prSet phldrT="[Text]" custT="1"/>
      <dgm:spPr>
        <a:scene3d>
          <a:camera prst="orthographicFront">
            <a:rot lat="0" lon="0" rev="0"/>
          </a:camera>
          <a:lightRig rig="glow" dir="t">
            <a:rot lat="0" lon="0" rev="4800000"/>
          </a:lightRig>
        </a:scene3d>
        <a:sp3d prstMaterial="matte">
          <a:bevelT w="127000" h="63500"/>
        </a:sp3d>
      </dgm:spPr>
      <dgm:t>
        <a:bodyPr/>
        <a:lstStyle/>
        <a:p>
          <a:pPr rtl="1"/>
          <a:r>
            <a:rPr lang="ar-SA" sz="2400" b="1" dirty="0">
              <a:latin typeface="Traditional Arabic" pitchFamily="18" charset="-78"/>
              <a:cs typeface="Traditional Arabic" pitchFamily="18" charset="-78"/>
            </a:rPr>
            <a:t>أن تراعى الإدارة الاختلافات الفردية</a:t>
          </a:r>
          <a:endParaRPr lang="ar-EG" sz="2400" b="1" dirty="0">
            <a:latin typeface="Traditional Arabic" pitchFamily="18" charset="-78"/>
            <a:cs typeface="Traditional Arabic" pitchFamily="18" charset="-78"/>
          </a:endParaRPr>
        </a:p>
      </dgm:t>
    </dgm:pt>
    <dgm:pt modelId="{0A138CB0-19C3-435D-9150-B41789A17478}" type="parTrans" cxnId="{774C51DA-7C6F-4733-9A2A-F9B16FD0360D}">
      <dgm:prSet/>
      <dgm:spPr/>
      <dgm:t>
        <a:bodyPr/>
        <a:lstStyle/>
        <a:p>
          <a:pPr rtl="1"/>
          <a:endParaRPr lang="ar-EG">
            <a:latin typeface="Traditional Arabic" pitchFamily="18" charset="-78"/>
            <a:cs typeface="Traditional Arabic" pitchFamily="18" charset="-78"/>
          </a:endParaRPr>
        </a:p>
      </dgm:t>
    </dgm:pt>
    <dgm:pt modelId="{AA7B1FAC-F097-472C-9D44-1ADBB8E0A718}" type="sibTrans" cxnId="{774C51DA-7C6F-4733-9A2A-F9B16FD0360D}">
      <dgm:prSet/>
      <dgm:spPr/>
      <dgm:t>
        <a:bodyPr/>
        <a:lstStyle/>
        <a:p>
          <a:pPr rtl="1"/>
          <a:endParaRPr lang="ar-EG">
            <a:latin typeface="Traditional Arabic" pitchFamily="18" charset="-78"/>
            <a:cs typeface="Traditional Arabic" pitchFamily="18" charset="-78"/>
          </a:endParaRPr>
        </a:p>
      </dgm:t>
    </dgm:pt>
    <dgm:pt modelId="{2FD2800C-C146-43AA-BED3-89CFD8127B0E}" type="pres">
      <dgm:prSet presAssocID="{36030FF9-9224-49B4-91DF-2572508B1B6C}" presName="Name0" presStyleCnt="0">
        <dgm:presLayoutVars>
          <dgm:chMax/>
          <dgm:chPref/>
          <dgm:dir val="rev"/>
        </dgm:presLayoutVars>
      </dgm:prSet>
      <dgm:spPr/>
      <dgm:t>
        <a:bodyPr/>
        <a:lstStyle/>
        <a:p>
          <a:endParaRPr lang="en-US"/>
        </a:p>
      </dgm:t>
    </dgm:pt>
    <dgm:pt modelId="{D6F90EDD-F0C3-4310-98E0-5891DBCD4A04}" type="pres">
      <dgm:prSet presAssocID="{08EE04B4-EFCC-4454-B9CC-5EC678773DA6}" presName="parenttextcomposite" presStyleCnt="0"/>
      <dgm:spPr/>
    </dgm:pt>
    <dgm:pt modelId="{786C3244-1E0E-4802-B8B7-226ECAF2093A}" type="pres">
      <dgm:prSet presAssocID="{08EE04B4-EFCC-4454-B9CC-5EC678773DA6}" presName="parenttext" presStyleLbl="revTx" presStyleIdx="0" presStyleCnt="2">
        <dgm:presLayoutVars>
          <dgm:chMax/>
          <dgm:chPref val="2"/>
          <dgm:bulletEnabled val="1"/>
        </dgm:presLayoutVars>
      </dgm:prSet>
      <dgm:spPr/>
      <dgm:t>
        <a:bodyPr/>
        <a:lstStyle/>
        <a:p>
          <a:endParaRPr lang="en-US"/>
        </a:p>
      </dgm:t>
    </dgm:pt>
    <dgm:pt modelId="{8026489C-991E-4341-8D32-34D3E390E6CD}" type="pres">
      <dgm:prSet presAssocID="{08EE04B4-EFCC-4454-B9CC-5EC678773DA6}" presName="composite" presStyleCnt="0"/>
      <dgm:spPr/>
    </dgm:pt>
    <dgm:pt modelId="{0C9B8785-D264-4AA0-A07C-4AF9F4E5D22E}" type="pres">
      <dgm:prSet presAssocID="{08EE04B4-EFCC-4454-B9CC-5EC678773DA6}" presName="chevron1" presStyleLbl="alignNode1" presStyleIdx="0" presStyleCnt="14"/>
      <dgm:spPr>
        <a:solidFill>
          <a:srgbClr val="990000"/>
        </a:solidFill>
        <a:ln>
          <a:solidFill>
            <a:srgbClr val="990000"/>
          </a:solidFill>
        </a:ln>
        <a:scene3d>
          <a:camera prst="orthographicFront">
            <a:rot lat="0" lon="0" rev="0"/>
          </a:camera>
          <a:lightRig rig="glow" dir="t">
            <a:rot lat="0" lon="0" rev="4800000"/>
          </a:lightRig>
        </a:scene3d>
        <a:sp3d prstMaterial="matte">
          <a:bevelT w="127000" h="63500"/>
        </a:sp3d>
      </dgm:spPr>
    </dgm:pt>
    <dgm:pt modelId="{4382F5C3-6E68-4C0A-878C-185B01528689}" type="pres">
      <dgm:prSet presAssocID="{08EE04B4-EFCC-4454-B9CC-5EC678773DA6}" presName="chevron2" presStyleLbl="alignNode1" presStyleIdx="1" presStyleCnt="14"/>
      <dgm:spPr>
        <a:solidFill>
          <a:schemeClr val="accent3">
            <a:lumMod val="50000"/>
          </a:schemeClr>
        </a:solidFill>
        <a:ln>
          <a:solidFill>
            <a:schemeClr val="accent3">
              <a:lumMod val="50000"/>
            </a:schemeClr>
          </a:solidFill>
        </a:ln>
        <a:scene3d>
          <a:camera prst="orthographicFront">
            <a:rot lat="0" lon="0" rev="0"/>
          </a:camera>
          <a:lightRig rig="glow" dir="t">
            <a:rot lat="0" lon="0" rev="4800000"/>
          </a:lightRig>
        </a:scene3d>
        <a:sp3d prstMaterial="matte">
          <a:bevelT w="127000" h="63500"/>
        </a:sp3d>
      </dgm:spPr>
    </dgm:pt>
    <dgm:pt modelId="{123D5FD5-6187-4586-89A3-A3F126A8F7EE}" type="pres">
      <dgm:prSet presAssocID="{08EE04B4-EFCC-4454-B9CC-5EC678773DA6}" presName="chevron3" presStyleLbl="alignNode1" presStyleIdx="2" presStyleCnt="14"/>
      <dgm:spPr>
        <a:solidFill>
          <a:srgbClr val="660066"/>
        </a:solidFill>
        <a:ln>
          <a:solidFill>
            <a:srgbClr val="660066"/>
          </a:solidFill>
        </a:ln>
        <a:scene3d>
          <a:camera prst="orthographicFront">
            <a:rot lat="0" lon="0" rev="0"/>
          </a:camera>
          <a:lightRig rig="glow" dir="t">
            <a:rot lat="0" lon="0" rev="4800000"/>
          </a:lightRig>
        </a:scene3d>
        <a:sp3d prstMaterial="matte">
          <a:bevelT w="127000" h="63500"/>
        </a:sp3d>
      </dgm:spPr>
    </dgm:pt>
    <dgm:pt modelId="{1718EB97-AED9-403D-B475-70B4C3FFA8BE}" type="pres">
      <dgm:prSet presAssocID="{08EE04B4-EFCC-4454-B9CC-5EC678773DA6}" presName="chevron4" presStyleLbl="alignNode1" presStyleIdx="3" presStyleCnt="14"/>
      <dgm:spPr>
        <a:solidFill>
          <a:srgbClr val="0070C0"/>
        </a:solidFill>
        <a:ln>
          <a:solidFill>
            <a:srgbClr val="0070C0"/>
          </a:solidFill>
        </a:ln>
        <a:scene3d>
          <a:camera prst="orthographicFront">
            <a:rot lat="0" lon="0" rev="0"/>
          </a:camera>
          <a:lightRig rig="glow" dir="t">
            <a:rot lat="0" lon="0" rev="4800000"/>
          </a:lightRig>
        </a:scene3d>
        <a:sp3d prstMaterial="matte">
          <a:bevelT w="127000" h="63500"/>
        </a:sp3d>
      </dgm:spPr>
    </dgm:pt>
    <dgm:pt modelId="{CDF9458A-1031-4271-8B8D-963D8BD60DCA}" type="pres">
      <dgm:prSet presAssocID="{08EE04B4-EFCC-4454-B9CC-5EC678773DA6}" presName="chevron5" presStyleLbl="alignNode1" presStyleIdx="4" presStyleCnt="14"/>
      <dgm:spPr>
        <a:solidFill>
          <a:schemeClr val="accent6">
            <a:lumMod val="50000"/>
          </a:schemeClr>
        </a:solidFill>
        <a:ln>
          <a:solidFill>
            <a:schemeClr val="accent6">
              <a:lumMod val="50000"/>
            </a:schemeClr>
          </a:solidFill>
        </a:ln>
        <a:scene3d>
          <a:camera prst="orthographicFront">
            <a:rot lat="0" lon="0" rev="0"/>
          </a:camera>
          <a:lightRig rig="glow" dir="t">
            <a:rot lat="0" lon="0" rev="4800000"/>
          </a:lightRig>
        </a:scene3d>
        <a:sp3d prstMaterial="matte">
          <a:bevelT w="127000" h="63500"/>
        </a:sp3d>
      </dgm:spPr>
    </dgm:pt>
    <dgm:pt modelId="{D1A203E5-15F9-4415-8E97-581B2AB6E61E}" type="pres">
      <dgm:prSet presAssocID="{08EE04B4-EFCC-4454-B9CC-5EC678773DA6}" presName="chevron6" presStyleLbl="alignNode1" presStyleIdx="5" presStyleCnt="14"/>
      <dgm:spPr>
        <a:solidFill>
          <a:srgbClr val="990000"/>
        </a:solidFill>
        <a:ln>
          <a:solidFill>
            <a:srgbClr val="990000"/>
          </a:solidFill>
        </a:ln>
        <a:scene3d>
          <a:camera prst="orthographicFront">
            <a:rot lat="0" lon="0" rev="0"/>
          </a:camera>
          <a:lightRig rig="glow" dir="t">
            <a:rot lat="0" lon="0" rev="4800000"/>
          </a:lightRig>
        </a:scene3d>
        <a:sp3d prstMaterial="matte">
          <a:bevelT w="127000" h="63500"/>
        </a:sp3d>
      </dgm:spPr>
    </dgm:pt>
    <dgm:pt modelId="{842C99EB-BD09-4881-B509-DBA776E1CEA9}" type="pres">
      <dgm:prSet presAssocID="{08EE04B4-EFCC-4454-B9CC-5EC678773DA6}" presName="chevron7" presStyleLbl="alignNode1" presStyleIdx="6" presStyleCnt="14"/>
      <dgm:spPr>
        <a:solidFill>
          <a:schemeClr val="accent3">
            <a:lumMod val="50000"/>
          </a:schemeClr>
        </a:solidFill>
        <a:ln>
          <a:solidFill>
            <a:schemeClr val="accent3">
              <a:lumMod val="50000"/>
            </a:schemeClr>
          </a:solidFill>
        </a:ln>
        <a:scene3d>
          <a:camera prst="orthographicFront">
            <a:rot lat="0" lon="0" rev="0"/>
          </a:camera>
          <a:lightRig rig="glow" dir="t">
            <a:rot lat="0" lon="0" rev="4800000"/>
          </a:lightRig>
        </a:scene3d>
        <a:sp3d prstMaterial="matte">
          <a:bevelT w="127000" h="63500"/>
        </a:sp3d>
      </dgm:spPr>
    </dgm:pt>
    <dgm:pt modelId="{0028A1FC-A427-4E95-A8C3-D784413CEF2D}" type="pres">
      <dgm:prSet presAssocID="{08EE04B4-EFCC-4454-B9CC-5EC678773DA6}" presName="childtext" presStyleLbl="solidFgAcc1" presStyleIdx="0" presStyleCnt="2">
        <dgm:presLayoutVars>
          <dgm:chMax/>
          <dgm:chPref val="0"/>
          <dgm:bulletEnabled val="1"/>
        </dgm:presLayoutVars>
      </dgm:prSet>
      <dgm:spPr/>
      <dgm:t>
        <a:bodyPr/>
        <a:lstStyle/>
        <a:p>
          <a:endParaRPr lang="en-US"/>
        </a:p>
      </dgm:t>
    </dgm:pt>
    <dgm:pt modelId="{45AA2283-9A61-4F84-BF3D-4071910A5A4A}" type="pres">
      <dgm:prSet presAssocID="{4095DB29-2BEE-4096-928C-B61A3A684074}" presName="sibTrans" presStyleCnt="0"/>
      <dgm:spPr/>
    </dgm:pt>
    <dgm:pt modelId="{E8A41025-0513-407F-B01C-1CACC09FF256}" type="pres">
      <dgm:prSet presAssocID="{B9B5281F-3D91-4C71-B4D3-084939006D50}" presName="parenttextcomposite" presStyleCnt="0"/>
      <dgm:spPr/>
    </dgm:pt>
    <dgm:pt modelId="{EBBF32E1-CD83-462B-A811-F1CB573769D5}" type="pres">
      <dgm:prSet presAssocID="{B9B5281F-3D91-4C71-B4D3-084939006D50}" presName="parenttext" presStyleLbl="revTx" presStyleIdx="1" presStyleCnt="2" custScaleX="111347" custLinFactNeighborX="6447" custLinFactNeighborY="-7910">
        <dgm:presLayoutVars>
          <dgm:chMax/>
          <dgm:chPref val="2"/>
          <dgm:bulletEnabled val="1"/>
        </dgm:presLayoutVars>
      </dgm:prSet>
      <dgm:spPr/>
      <dgm:t>
        <a:bodyPr/>
        <a:lstStyle/>
        <a:p>
          <a:endParaRPr lang="en-US"/>
        </a:p>
      </dgm:t>
    </dgm:pt>
    <dgm:pt modelId="{45A1682F-C8D4-49F0-9257-A736D299AC70}" type="pres">
      <dgm:prSet presAssocID="{B9B5281F-3D91-4C71-B4D3-084939006D50}" presName="composite" presStyleCnt="0"/>
      <dgm:spPr/>
    </dgm:pt>
    <dgm:pt modelId="{F91113D0-97FD-4B32-A4A3-43C89847A6BD}" type="pres">
      <dgm:prSet presAssocID="{B9B5281F-3D91-4C71-B4D3-084939006D50}" presName="chevron1" presStyleLbl="alignNode1" presStyleIdx="7" presStyleCnt="14"/>
      <dgm:spPr>
        <a:solidFill>
          <a:srgbClr val="660066"/>
        </a:solidFill>
        <a:ln>
          <a:solidFill>
            <a:srgbClr val="660066"/>
          </a:solidFill>
        </a:ln>
        <a:scene3d>
          <a:camera prst="orthographicFront">
            <a:rot lat="0" lon="0" rev="0"/>
          </a:camera>
          <a:lightRig rig="glow" dir="t">
            <a:rot lat="0" lon="0" rev="4800000"/>
          </a:lightRig>
        </a:scene3d>
        <a:sp3d prstMaterial="matte">
          <a:bevelT w="127000" h="63500"/>
        </a:sp3d>
      </dgm:spPr>
    </dgm:pt>
    <dgm:pt modelId="{33766E2B-7BD3-4B5E-9A00-7CFE8A217030}" type="pres">
      <dgm:prSet presAssocID="{B9B5281F-3D91-4C71-B4D3-084939006D50}" presName="chevron2" presStyleLbl="alignNode1" presStyleIdx="8" presStyleCnt="14"/>
      <dgm:spPr>
        <a:solidFill>
          <a:srgbClr val="0070C0"/>
        </a:solidFill>
        <a:ln>
          <a:solidFill>
            <a:srgbClr val="0070C0"/>
          </a:solidFill>
        </a:ln>
        <a:scene3d>
          <a:camera prst="orthographicFront">
            <a:rot lat="0" lon="0" rev="0"/>
          </a:camera>
          <a:lightRig rig="glow" dir="t">
            <a:rot lat="0" lon="0" rev="4800000"/>
          </a:lightRig>
        </a:scene3d>
        <a:sp3d prstMaterial="matte">
          <a:bevelT w="127000" h="63500"/>
        </a:sp3d>
      </dgm:spPr>
    </dgm:pt>
    <dgm:pt modelId="{3950D6B9-3703-4069-82FE-1D0EAABE39F9}" type="pres">
      <dgm:prSet presAssocID="{B9B5281F-3D91-4C71-B4D3-084939006D50}" presName="chevron3" presStyleLbl="alignNode1" presStyleIdx="9" presStyleCnt="14"/>
      <dgm:spPr>
        <a:solidFill>
          <a:schemeClr val="accent6">
            <a:lumMod val="50000"/>
          </a:schemeClr>
        </a:solidFill>
        <a:ln>
          <a:solidFill>
            <a:schemeClr val="accent6">
              <a:lumMod val="50000"/>
            </a:schemeClr>
          </a:solidFill>
        </a:ln>
        <a:scene3d>
          <a:camera prst="orthographicFront">
            <a:rot lat="0" lon="0" rev="0"/>
          </a:camera>
          <a:lightRig rig="glow" dir="t">
            <a:rot lat="0" lon="0" rev="4800000"/>
          </a:lightRig>
        </a:scene3d>
        <a:sp3d prstMaterial="matte">
          <a:bevelT w="127000" h="63500"/>
        </a:sp3d>
      </dgm:spPr>
    </dgm:pt>
    <dgm:pt modelId="{6D053B76-D16C-42BB-AF92-397F5E9295BC}" type="pres">
      <dgm:prSet presAssocID="{B9B5281F-3D91-4C71-B4D3-084939006D50}" presName="chevron4" presStyleLbl="alignNode1" presStyleIdx="10" presStyleCnt="14"/>
      <dgm:spPr>
        <a:solidFill>
          <a:srgbClr val="990000"/>
        </a:solidFill>
        <a:ln>
          <a:solidFill>
            <a:srgbClr val="990000"/>
          </a:solidFill>
        </a:ln>
        <a:scene3d>
          <a:camera prst="orthographicFront">
            <a:rot lat="0" lon="0" rev="0"/>
          </a:camera>
          <a:lightRig rig="glow" dir="t">
            <a:rot lat="0" lon="0" rev="4800000"/>
          </a:lightRig>
        </a:scene3d>
        <a:sp3d prstMaterial="matte">
          <a:bevelT w="127000" h="63500"/>
        </a:sp3d>
      </dgm:spPr>
    </dgm:pt>
    <dgm:pt modelId="{D03301E8-0F83-4D18-91B7-2641635BA369}" type="pres">
      <dgm:prSet presAssocID="{B9B5281F-3D91-4C71-B4D3-084939006D50}" presName="chevron5" presStyleLbl="alignNode1" presStyleIdx="11" presStyleCnt="14"/>
      <dgm:spPr>
        <a:solidFill>
          <a:schemeClr val="accent3">
            <a:lumMod val="50000"/>
          </a:schemeClr>
        </a:solidFill>
        <a:ln>
          <a:solidFill>
            <a:schemeClr val="accent3">
              <a:lumMod val="50000"/>
            </a:schemeClr>
          </a:solidFill>
        </a:ln>
        <a:scene3d>
          <a:camera prst="orthographicFront">
            <a:rot lat="0" lon="0" rev="0"/>
          </a:camera>
          <a:lightRig rig="glow" dir="t">
            <a:rot lat="0" lon="0" rev="4800000"/>
          </a:lightRig>
        </a:scene3d>
        <a:sp3d prstMaterial="matte">
          <a:bevelT w="127000" h="63500"/>
        </a:sp3d>
      </dgm:spPr>
    </dgm:pt>
    <dgm:pt modelId="{65570195-A836-4B49-9241-BA20D99687B7}" type="pres">
      <dgm:prSet presAssocID="{B9B5281F-3D91-4C71-B4D3-084939006D50}" presName="chevron6" presStyleLbl="alignNode1" presStyleIdx="12" presStyleCnt="14"/>
      <dgm:spPr>
        <a:solidFill>
          <a:srgbClr val="660066"/>
        </a:solidFill>
        <a:ln>
          <a:solidFill>
            <a:srgbClr val="660066"/>
          </a:solidFill>
        </a:ln>
        <a:scene3d>
          <a:camera prst="orthographicFront">
            <a:rot lat="0" lon="0" rev="0"/>
          </a:camera>
          <a:lightRig rig="glow" dir="t">
            <a:rot lat="0" lon="0" rev="4800000"/>
          </a:lightRig>
        </a:scene3d>
        <a:sp3d prstMaterial="matte">
          <a:bevelT w="127000" h="63500"/>
        </a:sp3d>
      </dgm:spPr>
    </dgm:pt>
    <dgm:pt modelId="{87CEFA94-90F2-4F44-845F-597E459FCDCD}" type="pres">
      <dgm:prSet presAssocID="{B9B5281F-3D91-4C71-B4D3-084939006D50}" presName="chevron7" presStyleLbl="alignNode1" presStyleIdx="13" presStyleCnt="14"/>
      <dgm:spPr>
        <a:solidFill>
          <a:srgbClr val="0070C0"/>
        </a:solidFill>
        <a:ln>
          <a:solidFill>
            <a:srgbClr val="0070C0"/>
          </a:solidFill>
        </a:ln>
        <a:scene3d>
          <a:camera prst="orthographicFront">
            <a:rot lat="0" lon="0" rev="0"/>
          </a:camera>
          <a:lightRig rig="glow" dir="t">
            <a:rot lat="0" lon="0" rev="4800000"/>
          </a:lightRig>
        </a:scene3d>
        <a:sp3d prstMaterial="matte">
          <a:bevelT w="127000" h="63500"/>
        </a:sp3d>
      </dgm:spPr>
    </dgm:pt>
    <dgm:pt modelId="{2B8AF6D6-DBD0-4EFB-825F-21FCC4AA6E0D}" type="pres">
      <dgm:prSet presAssocID="{B9B5281F-3D91-4C71-B4D3-084939006D50}" presName="childtext" presStyleLbl="solidFgAcc1" presStyleIdx="1" presStyleCnt="2">
        <dgm:presLayoutVars>
          <dgm:chMax/>
          <dgm:chPref val="0"/>
          <dgm:bulletEnabled val="1"/>
        </dgm:presLayoutVars>
      </dgm:prSet>
      <dgm:spPr/>
      <dgm:t>
        <a:bodyPr/>
        <a:lstStyle/>
        <a:p>
          <a:endParaRPr lang="en-US"/>
        </a:p>
      </dgm:t>
    </dgm:pt>
  </dgm:ptLst>
  <dgm:cxnLst>
    <dgm:cxn modelId="{AD86561F-4584-4AC0-AC22-A429E2A9332A}" type="presOf" srcId="{36030FF9-9224-49B4-91DF-2572508B1B6C}" destId="{2FD2800C-C146-43AA-BED3-89CFD8127B0E}" srcOrd="0" destOrd="0" presId="urn:microsoft.com/office/officeart/2008/layout/VerticalAccentList"/>
    <dgm:cxn modelId="{2BE09AE6-3860-4758-B288-D003B3C8EF1A}" srcId="{36030FF9-9224-49B4-91DF-2572508B1B6C}" destId="{08EE04B4-EFCC-4454-B9CC-5EC678773DA6}" srcOrd="0" destOrd="0" parTransId="{4C3BD88F-62C0-4605-A24D-1EC9173FF200}" sibTransId="{4095DB29-2BEE-4096-928C-B61A3A684074}"/>
    <dgm:cxn modelId="{774C51DA-7C6F-4733-9A2A-F9B16FD0360D}" srcId="{B9B5281F-3D91-4C71-B4D3-084939006D50}" destId="{A3AFC8DD-35C9-4CD9-A017-4F8A3555D7B0}" srcOrd="0" destOrd="0" parTransId="{0A138CB0-19C3-435D-9150-B41789A17478}" sibTransId="{AA7B1FAC-F097-472C-9D44-1ADBB8E0A718}"/>
    <dgm:cxn modelId="{8D8658B6-18BE-4288-B130-0243592F3D4D}" type="presOf" srcId="{A3AFC8DD-35C9-4CD9-A017-4F8A3555D7B0}" destId="{2B8AF6D6-DBD0-4EFB-825F-21FCC4AA6E0D}" srcOrd="0" destOrd="0" presId="urn:microsoft.com/office/officeart/2008/layout/VerticalAccentList"/>
    <dgm:cxn modelId="{B9304B25-DBCC-4A22-BAB6-A3115144606C}" srcId="{36030FF9-9224-49B4-91DF-2572508B1B6C}" destId="{B9B5281F-3D91-4C71-B4D3-084939006D50}" srcOrd="1" destOrd="0" parTransId="{693868A3-2C45-48E2-A051-AD0293F1A752}" sibTransId="{98A1473A-603B-4E1A-89DE-7528C05D26D0}"/>
    <dgm:cxn modelId="{CAB2C49C-5FE6-4C00-9FEA-02033978FDF5}" srcId="{08EE04B4-EFCC-4454-B9CC-5EC678773DA6}" destId="{1B3B5303-784B-4006-B66C-D05E01CEBEDC}" srcOrd="0" destOrd="0" parTransId="{C5461D24-BEE5-41A6-A1A0-39BB6DBF714E}" sibTransId="{D6B93327-13D1-466F-A946-7A7A1C24EB2E}"/>
    <dgm:cxn modelId="{763437E3-7B02-44DA-BDC0-F11B56188DD2}" type="presOf" srcId="{1B3B5303-784B-4006-B66C-D05E01CEBEDC}" destId="{0028A1FC-A427-4E95-A8C3-D784413CEF2D}" srcOrd="0" destOrd="0" presId="urn:microsoft.com/office/officeart/2008/layout/VerticalAccentList"/>
    <dgm:cxn modelId="{48F7ED3C-D19F-4206-B2CA-8602AF615616}" type="presOf" srcId="{B9B5281F-3D91-4C71-B4D3-084939006D50}" destId="{EBBF32E1-CD83-462B-A811-F1CB573769D5}" srcOrd="0" destOrd="0" presId="urn:microsoft.com/office/officeart/2008/layout/VerticalAccentList"/>
    <dgm:cxn modelId="{26178A0E-6A54-4720-AFB6-87A77DB87037}" type="presOf" srcId="{08EE04B4-EFCC-4454-B9CC-5EC678773DA6}" destId="{786C3244-1E0E-4802-B8B7-226ECAF2093A}" srcOrd="0" destOrd="0" presId="urn:microsoft.com/office/officeart/2008/layout/VerticalAccentList"/>
    <dgm:cxn modelId="{985C9217-2CAB-4AFF-970E-38D2BCE0B422}" type="presParOf" srcId="{2FD2800C-C146-43AA-BED3-89CFD8127B0E}" destId="{D6F90EDD-F0C3-4310-98E0-5891DBCD4A04}" srcOrd="0" destOrd="0" presId="urn:microsoft.com/office/officeart/2008/layout/VerticalAccentList"/>
    <dgm:cxn modelId="{DB17738E-1346-4FC6-963A-FF9D09771FF5}" type="presParOf" srcId="{D6F90EDD-F0C3-4310-98E0-5891DBCD4A04}" destId="{786C3244-1E0E-4802-B8B7-226ECAF2093A}" srcOrd="0" destOrd="0" presId="urn:microsoft.com/office/officeart/2008/layout/VerticalAccentList"/>
    <dgm:cxn modelId="{C6DA499E-20D6-4A35-B857-7490E1674947}" type="presParOf" srcId="{2FD2800C-C146-43AA-BED3-89CFD8127B0E}" destId="{8026489C-991E-4341-8D32-34D3E390E6CD}" srcOrd="1" destOrd="0" presId="urn:microsoft.com/office/officeart/2008/layout/VerticalAccentList"/>
    <dgm:cxn modelId="{A4021384-FBE9-48A5-AAE6-185B450DB89F}" type="presParOf" srcId="{8026489C-991E-4341-8D32-34D3E390E6CD}" destId="{0C9B8785-D264-4AA0-A07C-4AF9F4E5D22E}" srcOrd="0" destOrd="0" presId="urn:microsoft.com/office/officeart/2008/layout/VerticalAccentList"/>
    <dgm:cxn modelId="{579E6FFB-F2D0-4329-9242-17EACEFF5171}" type="presParOf" srcId="{8026489C-991E-4341-8D32-34D3E390E6CD}" destId="{4382F5C3-6E68-4C0A-878C-185B01528689}" srcOrd="1" destOrd="0" presId="urn:microsoft.com/office/officeart/2008/layout/VerticalAccentList"/>
    <dgm:cxn modelId="{9268BA1F-DFD6-42EF-A479-45C2AD4E337E}" type="presParOf" srcId="{8026489C-991E-4341-8D32-34D3E390E6CD}" destId="{123D5FD5-6187-4586-89A3-A3F126A8F7EE}" srcOrd="2" destOrd="0" presId="urn:microsoft.com/office/officeart/2008/layout/VerticalAccentList"/>
    <dgm:cxn modelId="{2DAD746C-0075-46D6-BBE7-2E7C0990D1D7}" type="presParOf" srcId="{8026489C-991E-4341-8D32-34D3E390E6CD}" destId="{1718EB97-AED9-403D-B475-70B4C3FFA8BE}" srcOrd="3" destOrd="0" presId="urn:microsoft.com/office/officeart/2008/layout/VerticalAccentList"/>
    <dgm:cxn modelId="{60383D36-07C1-4CE3-BE33-43CE917287A5}" type="presParOf" srcId="{8026489C-991E-4341-8D32-34D3E390E6CD}" destId="{CDF9458A-1031-4271-8B8D-963D8BD60DCA}" srcOrd="4" destOrd="0" presId="urn:microsoft.com/office/officeart/2008/layout/VerticalAccentList"/>
    <dgm:cxn modelId="{DE6CC472-40A2-4199-AC3C-45A588B06C62}" type="presParOf" srcId="{8026489C-991E-4341-8D32-34D3E390E6CD}" destId="{D1A203E5-15F9-4415-8E97-581B2AB6E61E}" srcOrd="5" destOrd="0" presId="urn:microsoft.com/office/officeart/2008/layout/VerticalAccentList"/>
    <dgm:cxn modelId="{C47E91C3-3053-4B79-B6FD-66FB8F920593}" type="presParOf" srcId="{8026489C-991E-4341-8D32-34D3E390E6CD}" destId="{842C99EB-BD09-4881-B509-DBA776E1CEA9}" srcOrd="6" destOrd="0" presId="urn:microsoft.com/office/officeart/2008/layout/VerticalAccentList"/>
    <dgm:cxn modelId="{66BDD68D-8563-4099-B654-1291606DB1CC}" type="presParOf" srcId="{8026489C-991E-4341-8D32-34D3E390E6CD}" destId="{0028A1FC-A427-4E95-A8C3-D784413CEF2D}" srcOrd="7" destOrd="0" presId="urn:microsoft.com/office/officeart/2008/layout/VerticalAccentList"/>
    <dgm:cxn modelId="{9D67DB76-608A-44F6-AD92-B6655F79B241}" type="presParOf" srcId="{2FD2800C-C146-43AA-BED3-89CFD8127B0E}" destId="{45AA2283-9A61-4F84-BF3D-4071910A5A4A}" srcOrd="2" destOrd="0" presId="urn:microsoft.com/office/officeart/2008/layout/VerticalAccentList"/>
    <dgm:cxn modelId="{A921D604-B93C-4C9A-BD6C-8CE7C7C08C38}" type="presParOf" srcId="{2FD2800C-C146-43AA-BED3-89CFD8127B0E}" destId="{E8A41025-0513-407F-B01C-1CACC09FF256}" srcOrd="3" destOrd="0" presId="urn:microsoft.com/office/officeart/2008/layout/VerticalAccentList"/>
    <dgm:cxn modelId="{3956BFC8-F64D-4F00-AA80-C30066532D50}" type="presParOf" srcId="{E8A41025-0513-407F-B01C-1CACC09FF256}" destId="{EBBF32E1-CD83-462B-A811-F1CB573769D5}" srcOrd="0" destOrd="0" presId="urn:microsoft.com/office/officeart/2008/layout/VerticalAccentList"/>
    <dgm:cxn modelId="{EA2B028F-9769-41D9-B1CB-83847611AB9B}" type="presParOf" srcId="{2FD2800C-C146-43AA-BED3-89CFD8127B0E}" destId="{45A1682F-C8D4-49F0-9257-A736D299AC70}" srcOrd="4" destOrd="0" presId="urn:microsoft.com/office/officeart/2008/layout/VerticalAccentList"/>
    <dgm:cxn modelId="{060165CC-DEA9-442B-87DD-6DEB12DAB617}" type="presParOf" srcId="{45A1682F-C8D4-49F0-9257-A736D299AC70}" destId="{F91113D0-97FD-4B32-A4A3-43C89847A6BD}" srcOrd="0" destOrd="0" presId="urn:microsoft.com/office/officeart/2008/layout/VerticalAccentList"/>
    <dgm:cxn modelId="{64A7A0D1-2611-45F5-9AAD-1DE83F1B5114}" type="presParOf" srcId="{45A1682F-C8D4-49F0-9257-A736D299AC70}" destId="{33766E2B-7BD3-4B5E-9A00-7CFE8A217030}" srcOrd="1" destOrd="0" presId="urn:microsoft.com/office/officeart/2008/layout/VerticalAccentList"/>
    <dgm:cxn modelId="{45242E95-0EF8-48B3-88BB-168889E18E6A}" type="presParOf" srcId="{45A1682F-C8D4-49F0-9257-A736D299AC70}" destId="{3950D6B9-3703-4069-82FE-1D0EAABE39F9}" srcOrd="2" destOrd="0" presId="urn:microsoft.com/office/officeart/2008/layout/VerticalAccentList"/>
    <dgm:cxn modelId="{8800BDE2-C665-41EF-9F2A-DF6B5A1B9B09}" type="presParOf" srcId="{45A1682F-C8D4-49F0-9257-A736D299AC70}" destId="{6D053B76-D16C-42BB-AF92-397F5E9295BC}" srcOrd="3" destOrd="0" presId="urn:microsoft.com/office/officeart/2008/layout/VerticalAccentList"/>
    <dgm:cxn modelId="{006280EE-9604-44D6-9B10-74458ABFC2F1}" type="presParOf" srcId="{45A1682F-C8D4-49F0-9257-A736D299AC70}" destId="{D03301E8-0F83-4D18-91B7-2641635BA369}" srcOrd="4" destOrd="0" presId="urn:microsoft.com/office/officeart/2008/layout/VerticalAccentList"/>
    <dgm:cxn modelId="{D9B89813-DD5B-4EAB-8731-35B975E235D2}" type="presParOf" srcId="{45A1682F-C8D4-49F0-9257-A736D299AC70}" destId="{65570195-A836-4B49-9241-BA20D99687B7}" srcOrd="5" destOrd="0" presId="urn:microsoft.com/office/officeart/2008/layout/VerticalAccentList"/>
    <dgm:cxn modelId="{04C3982D-F009-4BA8-BA9E-0D6149003516}" type="presParOf" srcId="{45A1682F-C8D4-49F0-9257-A736D299AC70}" destId="{87CEFA94-90F2-4F44-845F-597E459FCDCD}" srcOrd="6" destOrd="0" presId="urn:microsoft.com/office/officeart/2008/layout/VerticalAccentList"/>
    <dgm:cxn modelId="{46827122-0DD6-4D12-B037-97B44E62803A}" type="presParOf" srcId="{45A1682F-C8D4-49F0-9257-A736D299AC70}" destId="{2B8AF6D6-DBD0-4EFB-825F-21FCC4AA6E0D}"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D93B71CB-2E3A-4119-960B-B0CCAAF44CCE}" type="doc">
      <dgm:prSet loTypeId="urn:microsoft.com/office/officeart/2005/8/layout/chart3" loCatId="relationship" qsTypeId="urn:microsoft.com/office/officeart/2005/8/quickstyle/simple1" qsCatId="simple" csTypeId="urn:microsoft.com/office/officeart/2005/8/colors/colorful1" csCatId="colorful" phldr="1"/>
      <dgm:spPr>
        <a:scene3d>
          <a:camera prst="orthographicFront">
            <a:rot lat="0" lon="0" rev="0"/>
          </a:camera>
          <a:lightRig rig="glow" dir="t">
            <a:rot lat="0" lon="0" rev="4800000"/>
          </a:lightRig>
        </a:scene3d>
      </dgm:spPr>
      <dgm:t>
        <a:bodyPr/>
        <a:lstStyle/>
        <a:p>
          <a:pPr rtl="1"/>
          <a:endParaRPr lang="ar-EG"/>
        </a:p>
      </dgm:t>
    </dgm:pt>
    <dgm:pt modelId="{F8CB324D-E553-4B40-9D11-D0BE1DAE7EFC}">
      <dgm:prSet phldrT="[Text]" custT="1"/>
      <dgm:spPr>
        <a:solidFill>
          <a:srgbClr val="800000"/>
        </a:solidFill>
        <a:ln>
          <a:noFill/>
        </a:ln>
        <a:effectLst>
          <a:outerShdw blurRad="190500" dist="228600" dir="2700000" algn="ctr">
            <a:srgbClr val="000000">
              <a:alpha val="30000"/>
            </a:srgbClr>
          </a:outerShdw>
        </a:effectLst>
        <a:sp3d prstMaterial="matte">
          <a:bevelT w="127000" h="63500"/>
        </a:sp3d>
      </dgm:spPr>
      <dgm:t>
        <a:bodyPr/>
        <a:lstStyle/>
        <a:p>
          <a:pPr algn="ctr" rtl="1"/>
          <a:r>
            <a:rPr lang="ar-SA" sz="2400" b="1" dirty="0">
              <a:latin typeface="Traditional Arabic" pitchFamily="18" charset="-78"/>
              <a:cs typeface="Traditional Arabic" pitchFamily="18" charset="-78"/>
            </a:rPr>
            <a:t>قوة الشخصية والوقاحة</a:t>
          </a:r>
          <a:endParaRPr lang="ar-EG" sz="2400" b="1" dirty="0">
            <a:latin typeface="Traditional Arabic" pitchFamily="18" charset="-78"/>
            <a:cs typeface="Traditional Arabic" pitchFamily="18" charset="-78"/>
          </a:endParaRPr>
        </a:p>
      </dgm:t>
    </dgm:pt>
    <dgm:pt modelId="{8C4BCCB2-91AC-4053-8107-79ACDD02291C}" type="parTrans" cxnId="{ED4761D1-4FC6-4A13-A758-B4341EF0099C}">
      <dgm:prSet/>
      <dgm:spPr/>
      <dgm:t>
        <a:bodyPr/>
        <a:lstStyle/>
        <a:p>
          <a:pPr rtl="1"/>
          <a:endParaRPr lang="ar-EG"/>
        </a:p>
      </dgm:t>
    </dgm:pt>
    <dgm:pt modelId="{89F1966B-01AD-4B07-81B9-402FE810E93D}" type="sibTrans" cxnId="{ED4761D1-4FC6-4A13-A758-B4341EF0099C}">
      <dgm:prSet/>
      <dgm:spPr/>
      <dgm:t>
        <a:bodyPr/>
        <a:lstStyle/>
        <a:p>
          <a:pPr rtl="1"/>
          <a:endParaRPr lang="ar-EG"/>
        </a:p>
      </dgm:t>
    </dgm:pt>
    <dgm:pt modelId="{9120381F-2DB6-4C89-B581-3A03E4164438}">
      <dgm:prSet phldrT="[Text]" custT="1"/>
      <dgm:spPr>
        <a:solidFill>
          <a:srgbClr val="339966"/>
        </a:solidFill>
        <a:sp3d prstMaterial="matte">
          <a:bevelT w="127000" h="63500"/>
        </a:sp3d>
      </dgm:spPr>
      <dgm:t>
        <a:bodyPr/>
        <a:lstStyle/>
        <a:p>
          <a:pPr algn="ctr" rtl="1"/>
          <a:r>
            <a:rPr lang="ar-SA" sz="2400" b="1" dirty="0">
              <a:latin typeface="Traditional Arabic" pitchFamily="18" charset="-78"/>
              <a:cs typeface="Traditional Arabic" pitchFamily="18" charset="-78"/>
            </a:rPr>
            <a:t>اللطف والضعف</a:t>
          </a:r>
          <a:endParaRPr lang="ar-EG" sz="2400" b="1" dirty="0">
            <a:latin typeface="Traditional Arabic" pitchFamily="18" charset="-78"/>
            <a:cs typeface="Traditional Arabic" pitchFamily="18" charset="-78"/>
          </a:endParaRPr>
        </a:p>
      </dgm:t>
    </dgm:pt>
    <dgm:pt modelId="{4B34B02E-5081-4536-8325-8B749D9AFC79}" type="parTrans" cxnId="{4A868A7C-01EF-42BC-A750-29ED83D92B5A}">
      <dgm:prSet/>
      <dgm:spPr/>
      <dgm:t>
        <a:bodyPr/>
        <a:lstStyle/>
        <a:p>
          <a:pPr rtl="1"/>
          <a:endParaRPr lang="ar-EG"/>
        </a:p>
      </dgm:t>
    </dgm:pt>
    <dgm:pt modelId="{E53D1FC4-11C5-45AB-9C7F-EF6F637B9A8E}" type="sibTrans" cxnId="{4A868A7C-01EF-42BC-A750-29ED83D92B5A}">
      <dgm:prSet/>
      <dgm:spPr/>
      <dgm:t>
        <a:bodyPr/>
        <a:lstStyle/>
        <a:p>
          <a:pPr rtl="1"/>
          <a:endParaRPr lang="ar-EG"/>
        </a:p>
      </dgm:t>
    </dgm:pt>
    <dgm:pt modelId="{829369F7-B150-4884-AC5F-C48FCA873785}">
      <dgm:prSet phldrT="[Text]" custT="1"/>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ctr" rtl="1"/>
          <a:endParaRPr lang="ar-EG" sz="2400" b="1" dirty="0">
            <a:latin typeface="Traditional Arabic" pitchFamily="18" charset="-78"/>
            <a:cs typeface="Traditional Arabic" pitchFamily="18" charset="-78"/>
          </a:endParaRPr>
        </a:p>
        <a:p>
          <a:pPr algn="ctr" rtl="1"/>
          <a:r>
            <a:rPr lang="ar-SA" sz="2400" b="1" dirty="0">
              <a:latin typeface="Traditional Arabic" pitchFamily="18" charset="-78"/>
              <a:cs typeface="Traditional Arabic" pitchFamily="18" charset="-78"/>
            </a:rPr>
            <a:t>الجرأة</a:t>
          </a:r>
          <a:endParaRPr lang="ar-EG" sz="2400" b="1" dirty="0">
            <a:latin typeface="Traditional Arabic" pitchFamily="18" charset="-78"/>
            <a:cs typeface="Traditional Arabic" pitchFamily="18" charset="-78"/>
          </a:endParaRPr>
        </a:p>
      </dgm:t>
    </dgm:pt>
    <dgm:pt modelId="{A4A3D409-0DEB-417F-866A-E7B01143311C}" type="parTrans" cxnId="{0713DD72-705D-4A83-85AC-804536C78AF2}">
      <dgm:prSet/>
      <dgm:spPr/>
      <dgm:t>
        <a:bodyPr/>
        <a:lstStyle/>
        <a:p>
          <a:pPr rtl="1"/>
          <a:endParaRPr lang="ar-EG"/>
        </a:p>
      </dgm:t>
    </dgm:pt>
    <dgm:pt modelId="{31008515-9708-4054-9BCA-2A826FD41724}" type="sibTrans" cxnId="{0713DD72-705D-4A83-85AC-804536C78AF2}">
      <dgm:prSet/>
      <dgm:spPr/>
      <dgm:t>
        <a:bodyPr/>
        <a:lstStyle/>
        <a:p>
          <a:pPr rtl="1"/>
          <a:endParaRPr lang="ar-EG"/>
        </a:p>
      </dgm:t>
    </dgm:pt>
    <dgm:pt modelId="{2A492486-68E5-431B-B894-3EB62BD7F2C7}">
      <dgm:prSet phldrT="[Text]" custT="1"/>
      <dgm:spPr>
        <a:solidFill>
          <a:schemeClr val="accent5">
            <a:lumMod val="50000"/>
          </a:schemeClr>
        </a:solidFill>
        <a:sp3d prstMaterial="matte">
          <a:bevelT w="127000" h="63500"/>
        </a:sp3d>
      </dgm:spPr>
      <dgm:t>
        <a:bodyPr/>
        <a:lstStyle/>
        <a:p>
          <a:pPr algn="ctr" rtl="1"/>
          <a:r>
            <a:rPr lang="ar-SA" sz="2400" b="1" dirty="0">
              <a:latin typeface="Traditional Arabic" pitchFamily="18" charset="-78"/>
              <a:cs typeface="Traditional Arabic" pitchFamily="18" charset="-78"/>
            </a:rPr>
            <a:t>التواضع</a:t>
          </a:r>
          <a:endParaRPr lang="ar-EG" sz="2400" b="1" dirty="0">
            <a:latin typeface="Traditional Arabic" pitchFamily="18" charset="-78"/>
            <a:cs typeface="Traditional Arabic" pitchFamily="18" charset="-78"/>
          </a:endParaRPr>
        </a:p>
      </dgm:t>
    </dgm:pt>
    <dgm:pt modelId="{A51D5998-7824-487C-9EEF-49B8916DC415}" type="parTrans" cxnId="{AB025B4B-8D00-4C1F-8677-169778C4FE5A}">
      <dgm:prSet/>
      <dgm:spPr/>
      <dgm:t>
        <a:bodyPr/>
        <a:lstStyle/>
        <a:p>
          <a:pPr rtl="1"/>
          <a:endParaRPr lang="ar-EG"/>
        </a:p>
      </dgm:t>
    </dgm:pt>
    <dgm:pt modelId="{F1B7B662-50E1-41BD-B75C-6CB4A30FFCA1}" type="sibTrans" cxnId="{AB025B4B-8D00-4C1F-8677-169778C4FE5A}">
      <dgm:prSet/>
      <dgm:spPr/>
      <dgm:t>
        <a:bodyPr/>
        <a:lstStyle/>
        <a:p>
          <a:pPr rtl="1"/>
          <a:endParaRPr lang="ar-EG"/>
        </a:p>
      </dgm:t>
    </dgm:pt>
    <dgm:pt modelId="{7FAD4275-B319-4D5C-8BF8-8FFABBA1567F}">
      <dgm:prSet phldrT="[Text]" custT="1"/>
      <dgm:spPr>
        <a:solidFill>
          <a:schemeClr val="accent6">
            <a:lumMod val="50000"/>
          </a:schemeClr>
        </a:solidFill>
        <a:sp3d prstMaterial="matte">
          <a:bevelT w="127000" h="63500"/>
        </a:sp3d>
      </dgm:spPr>
      <dgm:t>
        <a:bodyPr/>
        <a:lstStyle/>
        <a:p>
          <a:pPr algn="ctr" rtl="1"/>
          <a:r>
            <a:rPr lang="ar-SA" sz="2400" b="1" dirty="0">
              <a:latin typeface="Traditional Arabic" pitchFamily="18" charset="-78"/>
              <a:cs typeface="Traditional Arabic" pitchFamily="18" charset="-78"/>
            </a:rPr>
            <a:t>الفخر</a:t>
          </a:r>
          <a:endParaRPr lang="ar-EG" sz="2400" b="1" dirty="0">
            <a:latin typeface="Traditional Arabic" pitchFamily="18" charset="-78"/>
            <a:cs typeface="Traditional Arabic" pitchFamily="18" charset="-78"/>
          </a:endParaRPr>
        </a:p>
      </dgm:t>
    </dgm:pt>
    <dgm:pt modelId="{6E4C0513-6435-4865-9691-6EE385DCF9CE}" type="parTrans" cxnId="{C57D3A29-225F-4745-BD12-75B828911FF9}">
      <dgm:prSet/>
      <dgm:spPr/>
      <dgm:t>
        <a:bodyPr/>
        <a:lstStyle/>
        <a:p>
          <a:pPr rtl="1"/>
          <a:endParaRPr lang="ar-EG"/>
        </a:p>
      </dgm:t>
    </dgm:pt>
    <dgm:pt modelId="{79F00AB2-D782-45BE-B65C-5DD05EF501BA}" type="sibTrans" cxnId="{C57D3A29-225F-4745-BD12-75B828911FF9}">
      <dgm:prSet/>
      <dgm:spPr/>
      <dgm:t>
        <a:bodyPr/>
        <a:lstStyle/>
        <a:p>
          <a:pPr rtl="1"/>
          <a:endParaRPr lang="ar-EG"/>
        </a:p>
      </dgm:t>
    </dgm:pt>
    <dgm:pt modelId="{8D972B53-2C4B-4AC2-89E1-38452ECC4254}">
      <dgm:prSet phldrT="[Text]" custT="1"/>
      <dgm:spPr>
        <a:solidFill>
          <a:schemeClr val="accent2">
            <a:lumMod val="75000"/>
          </a:schemeClr>
        </a:solidFill>
        <a:sp3d prstMaterial="matte">
          <a:bevelT w="127000" h="63500"/>
        </a:sp3d>
      </dgm:spPr>
      <dgm:t>
        <a:bodyPr/>
        <a:lstStyle/>
        <a:p>
          <a:pPr algn="ctr" rtl="1"/>
          <a:r>
            <a:rPr lang="ar-SA" sz="2400" b="1" dirty="0">
              <a:latin typeface="Traditional Arabic" pitchFamily="18" charset="-78"/>
              <a:cs typeface="Traditional Arabic" pitchFamily="18" charset="-78"/>
            </a:rPr>
            <a:t>الفكر الإيجابي</a:t>
          </a:r>
          <a:endParaRPr lang="ar-EG" sz="2400" b="1" dirty="0">
            <a:latin typeface="Traditional Arabic" pitchFamily="18" charset="-78"/>
            <a:cs typeface="Traditional Arabic" pitchFamily="18" charset="-78"/>
          </a:endParaRPr>
        </a:p>
      </dgm:t>
    </dgm:pt>
    <dgm:pt modelId="{76D296DC-375D-4222-B37B-9077527BCAD0}" type="parTrans" cxnId="{28B0BA67-5FA0-4B4E-A392-25B6161F30BA}">
      <dgm:prSet/>
      <dgm:spPr/>
      <dgm:t>
        <a:bodyPr/>
        <a:lstStyle/>
        <a:p>
          <a:pPr rtl="1"/>
          <a:endParaRPr lang="ar-EG"/>
        </a:p>
      </dgm:t>
    </dgm:pt>
    <dgm:pt modelId="{CE2D2D4E-9884-40FE-BF9C-EA2E6EAC87AC}" type="sibTrans" cxnId="{28B0BA67-5FA0-4B4E-A392-25B6161F30BA}">
      <dgm:prSet/>
      <dgm:spPr/>
      <dgm:t>
        <a:bodyPr/>
        <a:lstStyle/>
        <a:p>
          <a:pPr rtl="1"/>
          <a:endParaRPr lang="ar-EG"/>
        </a:p>
      </dgm:t>
    </dgm:pt>
    <dgm:pt modelId="{8A045E1D-0524-4C9F-A07E-08057202F4F6}">
      <dgm:prSet phldrT="[Text]" custT="1"/>
      <dgm:spPr>
        <a:solidFill>
          <a:schemeClr val="accent1">
            <a:lumMod val="75000"/>
          </a:schemeClr>
        </a:solidFill>
        <a:sp3d prstMaterial="matte">
          <a:bevelT w="127000" h="63500"/>
        </a:sp3d>
      </dgm:spPr>
      <dgm:t>
        <a:bodyPr/>
        <a:lstStyle/>
        <a:p>
          <a:pPr algn="ctr" rtl="1"/>
          <a:r>
            <a:rPr lang="ar-SA" sz="2400" b="1" dirty="0">
              <a:latin typeface="Traditional Arabic" pitchFamily="18" charset="-78"/>
              <a:cs typeface="Traditional Arabic" pitchFamily="18" charset="-78"/>
            </a:rPr>
            <a:t>التغيير</a:t>
          </a:r>
          <a:endParaRPr lang="ar-EG" sz="2400" b="1" dirty="0">
            <a:latin typeface="Traditional Arabic" pitchFamily="18" charset="-78"/>
            <a:cs typeface="Traditional Arabic" pitchFamily="18" charset="-78"/>
          </a:endParaRPr>
        </a:p>
      </dgm:t>
    </dgm:pt>
    <dgm:pt modelId="{385AB47F-E93D-4CFF-AD13-CCDECEF56FCD}" type="parTrans" cxnId="{B9243BB8-30F7-4791-90DB-510EE843B44F}">
      <dgm:prSet/>
      <dgm:spPr/>
      <dgm:t>
        <a:bodyPr/>
        <a:lstStyle/>
        <a:p>
          <a:pPr rtl="1"/>
          <a:endParaRPr lang="ar-EG"/>
        </a:p>
      </dgm:t>
    </dgm:pt>
    <dgm:pt modelId="{61E8A638-AA52-4A3D-9F25-0DFB3D6DAF23}" type="sibTrans" cxnId="{B9243BB8-30F7-4791-90DB-510EE843B44F}">
      <dgm:prSet/>
      <dgm:spPr/>
      <dgm:t>
        <a:bodyPr/>
        <a:lstStyle/>
        <a:p>
          <a:pPr rtl="1"/>
          <a:endParaRPr lang="ar-EG"/>
        </a:p>
      </dgm:t>
    </dgm:pt>
    <dgm:pt modelId="{5267C6D1-9449-423F-8060-49470F0C0A89}">
      <dgm:prSet phldrT="[Text]" custT="1"/>
      <dgm:spPr>
        <a:solidFill>
          <a:srgbClr val="0099CC"/>
        </a:solidFill>
        <a:sp3d prstMaterial="matte">
          <a:bevelT w="127000" h="63500"/>
        </a:sp3d>
      </dgm:spPr>
      <dgm:t>
        <a:bodyPr/>
        <a:lstStyle/>
        <a:p>
          <a:pPr rtl="1"/>
          <a:endParaRPr lang="ar-EG"/>
        </a:p>
      </dgm:t>
    </dgm:pt>
    <dgm:pt modelId="{AE48BC0C-6C99-45C2-900C-4DD6A80DAE2C}" type="parTrans" cxnId="{30CA3987-5EC6-40F8-978B-7ADD7E550D8F}">
      <dgm:prSet/>
      <dgm:spPr/>
      <dgm:t>
        <a:bodyPr/>
        <a:lstStyle/>
        <a:p>
          <a:pPr rtl="1"/>
          <a:endParaRPr lang="ar-EG"/>
        </a:p>
      </dgm:t>
    </dgm:pt>
    <dgm:pt modelId="{F9C5A9A5-9185-41D2-9201-0A331FCDBEEA}" type="sibTrans" cxnId="{30CA3987-5EC6-40F8-978B-7ADD7E550D8F}">
      <dgm:prSet/>
      <dgm:spPr/>
      <dgm:t>
        <a:bodyPr/>
        <a:lstStyle/>
        <a:p>
          <a:pPr rtl="1"/>
          <a:endParaRPr lang="ar-EG"/>
        </a:p>
      </dgm:t>
    </dgm:pt>
    <dgm:pt modelId="{876529D9-33C1-497F-84F3-822A7628B071}" type="pres">
      <dgm:prSet presAssocID="{D93B71CB-2E3A-4119-960B-B0CCAAF44CCE}" presName="compositeShape" presStyleCnt="0">
        <dgm:presLayoutVars>
          <dgm:chMax val="7"/>
          <dgm:dir/>
          <dgm:resizeHandles val="exact"/>
        </dgm:presLayoutVars>
      </dgm:prSet>
      <dgm:spPr/>
      <dgm:t>
        <a:bodyPr/>
        <a:lstStyle/>
        <a:p>
          <a:endParaRPr lang="en-US"/>
        </a:p>
      </dgm:t>
    </dgm:pt>
    <dgm:pt modelId="{C2525B39-77B4-40AF-9632-3DA8355F61D6}" type="pres">
      <dgm:prSet presAssocID="{D93B71CB-2E3A-4119-960B-B0CCAAF44CCE}" presName="wedge1" presStyleLbl="node1" presStyleIdx="0" presStyleCnt="7"/>
      <dgm:spPr/>
      <dgm:t>
        <a:bodyPr/>
        <a:lstStyle/>
        <a:p>
          <a:endParaRPr lang="en-US"/>
        </a:p>
      </dgm:t>
    </dgm:pt>
    <dgm:pt modelId="{3BFCEF78-3500-4CF9-8495-65444CB2F32C}" type="pres">
      <dgm:prSet presAssocID="{D93B71CB-2E3A-4119-960B-B0CCAAF44CCE}" presName="wedge1Tx" presStyleLbl="node1" presStyleIdx="0" presStyleCnt="7">
        <dgm:presLayoutVars>
          <dgm:chMax val="0"/>
          <dgm:chPref val="0"/>
          <dgm:bulletEnabled val="1"/>
        </dgm:presLayoutVars>
      </dgm:prSet>
      <dgm:spPr/>
      <dgm:t>
        <a:bodyPr/>
        <a:lstStyle/>
        <a:p>
          <a:endParaRPr lang="en-US"/>
        </a:p>
      </dgm:t>
    </dgm:pt>
    <dgm:pt modelId="{9AFB5781-2ED8-4D07-A8DC-701B9403C7C4}" type="pres">
      <dgm:prSet presAssocID="{D93B71CB-2E3A-4119-960B-B0CCAAF44CCE}" presName="wedge2" presStyleLbl="node1" presStyleIdx="1" presStyleCnt="7"/>
      <dgm:spPr/>
      <dgm:t>
        <a:bodyPr/>
        <a:lstStyle/>
        <a:p>
          <a:endParaRPr lang="en-US"/>
        </a:p>
      </dgm:t>
    </dgm:pt>
    <dgm:pt modelId="{46579A38-4497-4E33-BB32-59BF8101A514}" type="pres">
      <dgm:prSet presAssocID="{D93B71CB-2E3A-4119-960B-B0CCAAF44CCE}" presName="wedge2Tx" presStyleLbl="node1" presStyleIdx="1" presStyleCnt="7">
        <dgm:presLayoutVars>
          <dgm:chMax val="0"/>
          <dgm:chPref val="0"/>
          <dgm:bulletEnabled val="1"/>
        </dgm:presLayoutVars>
      </dgm:prSet>
      <dgm:spPr/>
      <dgm:t>
        <a:bodyPr/>
        <a:lstStyle/>
        <a:p>
          <a:endParaRPr lang="en-US"/>
        </a:p>
      </dgm:t>
    </dgm:pt>
    <dgm:pt modelId="{299496BC-C06F-466B-9604-44536831C234}" type="pres">
      <dgm:prSet presAssocID="{D93B71CB-2E3A-4119-960B-B0CCAAF44CCE}" presName="wedge3" presStyleLbl="node1" presStyleIdx="2" presStyleCnt="7"/>
      <dgm:spPr/>
      <dgm:t>
        <a:bodyPr/>
        <a:lstStyle/>
        <a:p>
          <a:endParaRPr lang="en-US"/>
        </a:p>
      </dgm:t>
    </dgm:pt>
    <dgm:pt modelId="{B42BAAEA-02C2-4456-B6B4-B165510546C6}" type="pres">
      <dgm:prSet presAssocID="{D93B71CB-2E3A-4119-960B-B0CCAAF44CCE}" presName="wedge3Tx" presStyleLbl="node1" presStyleIdx="2" presStyleCnt="7">
        <dgm:presLayoutVars>
          <dgm:chMax val="0"/>
          <dgm:chPref val="0"/>
          <dgm:bulletEnabled val="1"/>
        </dgm:presLayoutVars>
      </dgm:prSet>
      <dgm:spPr/>
      <dgm:t>
        <a:bodyPr/>
        <a:lstStyle/>
        <a:p>
          <a:endParaRPr lang="en-US"/>
        </a:p>
      </dgm:t>
    </dgm:pt>
    <dgm:pt modelId="{5AA6AF9E-29BA-410B-B7A0-1644F1A4E063}" type="pres">
      <dgm:prSet presAssocID="{D93B71CB-2E3A-4119-960B-B0CCAAF44CCE}" presName="wedge4" presStyleLbl="node1" presStyleIdx="3" presStyleCnt="7"/>
      <dgm:spPr/>
      <dgm:t>
        <a:bodyPr/>
        <a:lstStyle/>
        <a:p>
          <a:endParaRPr lang="en-US"/>
        </a:p>
      </dgm:t>
    </dgm:pt>
    <dgm:pt modelId="{BDCFAA4D-1676-4DA5-9BFF-C590315DE51E}" type="pres">
      <dgm:prSet presAssocID="{D93B71CB-2E3A-4119-960B-B0CCAAF44CCE}" presName="wedge4Tx" presStyleLbl="node1" presStyleIdx="3" presStyleCnt="7">
        <dgm:presLayoutVars>
          <dgm:chMax val="0"/>
          <dgm:chPref val="0"/>
          <dgm:bulletEnabled val="1"/>
        </dgm:presLayoutVars>
      </dgm:prSet>
      <dgm:spPr/>
      <dgm:t>
        <a:bodyPr/>
        <a:lstStyle/>
        <a:p>
          <a:endParaRPr lang="en-US"/>
        </a:p>
      </dgm:t>
    </dgm:pt>
    <dgm:pt modelId="{C3520600-5CA3-4851-8E80-89B80AB85C1E}" type="pres">
      <dgm:prSet presAssocID="{D93B71CB-2E3A-4119-960B-B0CCAAF44CCE}" presName="wedge5" presStyleLbl="node1" presStyleIdx="4" presStyleCnt="7"/>
      <dgm:spPr/>
      <dgm:t>
        <a:bodyPr/>
        <a:lstStyle/>
        <a:p>
          <a:endParaRPr lang="en-US"/>
        </a:p>
      </dgm:t>
    </dgm:pt>
    <dgm:pt modelId="{1F70AD0A-CE1D-4066-8768-E47DB5A223B9}" type="pres">
      <dgm:prSet presAssocID="{D93B71CB-2E3A-4119-960B-B0CCAAF44CCE}" presName="wedge5Tx" presStyleLbl="node1" presStyleIdx="4" presStyleCnt="7">
        <dgm:presLayoutVars>
          <dgm:chMax val="0"/>
          <dgm:chPref val="0"/>
          <dgm:bulletEnabled val="1"/>
        </dgm:presLayoutVars>
      </dgm:prSet>
      <dgm:spPr/>
      <dgm:t>
        <a:bodyPr/>
        <a:lstStyle/>
        <a:p>
          <a:endParaRPr lang="en-US"/>
        </a:p>
      </dgm:t>
    </dgm:pt>
    <dgm:pt modelId="{4FA1C305-3665-49AF-AF23-40E487DAE1CA}" type="pres">
      <dgm:prSet presAssocID="{D93B71CB-2E3A-4119-960B-B0CCAAF44CCE}" presName="wedge6" presStyleLbl="node1" presStyleIdx="5" presStyleCnt="7"/>
      <dgm:spPr/>
      <dgm:t>
        <a:bodyPr/>
        <a:lstStyle/>
        <a:p>
          <a:endParaRPr lang="en-US"/>
        </a:p>
      </dgm:t>
    </dgm:pt>
    <dgm:pt modelId="{8C6718B3-C7DA-4961-83F4-62D7E9AC69B9}" type="pres">
      <dgm:prSet presAssocID="{D93B71CB-2E3A-4119-960B-B0CCAAF44CCE}" presName="wedge6Tx" presStyleLbl="node1" presStyleIdx="5" presStyleCnt="7">
        <dgm:presLayoutVars>
          <dgm:chMax val="0"/>
          <dgm:chPref val="0"/>
          <dgm:bulletEnabled val="1"/>
        </dgm:presLayoutVars>
      </dgm:prSet>
      <dgm:spPr/>
      <dgm:t>
        <a:bodyPr/>
        <a:lstStyle/>
        <a:p>
          <a:endParaRPr lang="en-US"/>
        </a:p>
      </dgm:t>
    </dgm:pt>
    <dgm:pt modelId="{79264712-7645-4269-8684-8F5C369BA840}" type="pres">
      <dgm:prSet presAssocID="{D93B71CB-2E3A-4119-960B-B0CCAAF44CCE}" presName="wedge7" presStyleLbl="node1" presStyleIdx="6" presStyleCnt="7"/>
      <dgm:spPr/>
      <dgm:t>
        <a:bodyPr/>
        <a:lstStyle/>
        <a:p>
          <a:endParaRPr lang="en-US"/>
        </a:p>
      </dgm:t>
    </dgm:pt>
    <dgm:pt modelId="{E7A90841-39EE-461F-BCA7-C2CCF8B19A86}" type="pres">
      <dgm:prSet presAssocID="{D93B71CB-2E3A-4119-960B-B0CCAAF44CCE}" presName="wedge7Tx" presStyleLbl="node1" presStyleIdx="6" presStyleCnt="7">
        <dgm:presLayoutVars>
          <dgm:chMax val="0"/>
          <dgm:chPref val="0"/>
          <dgm:bulletEnabled val="1"/>
        </dgm:presLayoutVars>
      </dgm:prSet>
      <dgm:spPr/>
      <dgm:t>
        <a:bodyPr/>
        <a:lstStyle/>
        <a:p>
          <a:endParaRPr lang="en-US"/>
        </a:p>
      </dgm:t>
    </dgm:pt>
  </dgm:ptLst>
  <dgm:cxnLst>
    <dgm:cxn modelId="{87AA9AC0-4CE5-4F14-B551-0F52BE98E908}" type="presOf" srcId="{2A492486-68E5-431B-B894-3EB62BD7F2C7}" destId="{5AA6AF9E-29BA-410B-B7A0-1644F1A4E063}" srcOrd="0" destOrd="0" presId="urn:microsoft.com/office/officeart/2005/8/layout/chart3"/>
    <dgm:cxn modelId="{4D3D8120-7A35-47BB-9779-F20020430497}" type="presOf" srcId="{9120381F-2DB6-4C89-B581-3A03E4164438}" destId="{46579A38-4497-4E33-BB32-59BF8101A514}" srcOrd="1" destOrd="0" presId="urn:microsoft.com/office/officeart/2005/8/layout/chart3"/>
    <dgm:cxn modelId="{4A868A7C-01EF-42BC-A750-29ED83D92B5A}" srcId="{D93B71CB-2E3A-4119-960B-B0CCAAF44CCE}" destId="{9120381F-2DB6-4C89-B581-3A03E4164438}" srcOrd="1" destOrd="0" parTransId="{4B34B02E-5081-4536-8325-8B749D9AFC79}" sibTransId="{E53D1FC4-11C5-45AB-9C7F-EF6F637B9A8E}"/>
    <dgm:cxn modelId="{D8D45673-CE43-4547-AD0F-4506D872240D}" type="presOf" srcId="{7FAD4275-B319-4D5C-8BF8-8FFABBA1567F}" destId="{C3520600-5CA3-4851-8E80-89B80AB85C1E}" srcOrd="0" destOrd="0" presId="urn:microsoft.com/office/officeart/2005/8/layout/chart3"/>
    <dgm:cxn modelId="{C57D3A29-225F-4745-BD12-75B828911FF9}" srcId="{D93B71CB-2E3A-4119-960B-B0CCAAF44CCE}" destId="{7FAD4275-B319-4D5C-8BF8-8FFABBA1567F}" srcOrd="4" destOrd="0" parTransId="{6E4C0513-6435-4865-9691-6EE385DCF9CE}" sibTransId="{79F00AB2-D782-45BE-B65C-5DD05EF501BA}"/>
    <dgm:cxn modelId="{302E86DC-49F6-45CB-8E61-9319CBEBA1D7}" type="presOf" srcId="{8A045E1D-0524-4C9F-A07E-08057202F4F6}" destId="{79264712-7645-4269-8684-8F5C369BA840}" srcOrd="0" destOrd="0" presId="urn:microsoft.com/office/officeart/2005/8/layout/chart3"/>
    <dgm:cxn modelId="{2046F32D-7DE9-466A-89BB-F8805A17A5F0}" type="presOf" srcId="{2A492486-68E5-431B-B894-3EB62BD7F2C7}" destId="{BDCFAA4D-1676-4DA5-9BFF-C590315DE51E}" srcOrd="1" destOrd="0" presId="urn:microsoft.com/office/officeart/2005/8/layout/chart3"/>
    <dgm:cxn modelId="{30CA3987-5EC6-40F8-978B-7ADD7E550D8F}" srcId="{D93B71CB-2E3A-4119-960B-B0CCAAF44CCE}" destId="{5267C6D1-9449-423F-8060-49470F0C0A89}" srcOrd="7" destOrd="0" parTransId="{AE48BC0C-6C99-45C2-900C-4DD6A80DAE2C}" sibTransId="{F9C5A9A5-9185-41D2-9201-0A331FCDBEEA}"/>
    <dgm:cxn modelId="{B9243BB8-30F7-4791-90DB-510EE843B44F}" srcId="{D93B71CB-2E3A-4119-960B-B0CCAAF44CCE}" destId="{8A045E1D-0524-4C9F-A07E-08057202F4F6}" srcOrd="6" destOrd="0" parTransId="{385AB47F-E93D-4CFF-AD13-CCDECEF56FCD}" sibTransId="{61E8A638-AA52-4A3D-9F25-0DFB3D6DAF23}"/>
    <dgm:cxn modelId="{C07A5DB5-2F25-465D-9B33-19AE1DD30093}" type="presOf" srcId="{F8CB324D-E553-4B40-9D11-D0BE1DAE7EFC}" destId="{3BFCEF78-3500-4CF9-8495-65444CB2F32C}" srcOrd="1" destOrd="0" presId="urn:microsoft.com/office/officeart/2005/8/layout/chart3"/>
    <dgm:cxn modelId="{187A79B7-3277-472D-8D92-35C15B327139}" type="presOf" srcId="{9120381F-2DB6-4C89-B581-3A03E4164438}" destId="{9AFB5781-2ED8-4D07-A8DC-701B9403C7C4}" srcOrd="0" destOrd="0" presId="urn:microsoft.com/office/officeart/2005/8/layout/chart3"/>
    <dgm:cxn modelId="{5C8D841E-1227-494E-8101-E31A33C357AA}" type="presOf" srcId="{829369F7-B150-4884-AC5F-C48FCA873785}" destId="{299496BC-C06F-466B-9604-44536831C234}" srcOrd="0" destOrd="0" presId="urn:microsoft.com/office/officeart/2005/8/layout/chart3"/>
    <dgm:cxn modelId="{28B0BA67-5FA0-4B4E-A392-25B6161F30BA}" srcId="{D93B71CB-2E3A-4119-960B-B0CCAAF44CCE}" destId="{8D972B53-2C4B-4AC2-89E1-38452ECC4254}" srcOrd="5" destOrd="0" parTransId="{76D296DC-375D-4222-B37B-9077527BCAD0}" sibTransId="{CE2D2D4E-9884-40FE-BF9C-EA2E6EAC87AC}"/>
    <dgm:cxn modelId="{0146AA8C-3C50-4106-BABF-664BDD313153}" type="presOf" srcId="{7FAD4275-B319-4D5C-8BF8-8FFABBA1567F}" destId="{1F70AD0A-CE1D-4066-8768-E47DB5A223B9}" srcOrd="1" destOrd="0" presId="urn:microsoft.com/office/officeart/2005/8/layout/chart3"/>
    <dgm:cxn modelId="{6145716F-3A01-4465-9471-2DFCFCA65F96}" type="presOf" srcId="{8A045E1D-0524-4C9F-A07E-08057202F4F6}" destId="{E7A90841-39EE-461F-BCA7-C2CCF8B19A86}" srcOrd="1" destOrd="0" presId="urn:microsoft.com/office/officeart/2005/8/layout/chart3"/>
    <dgm:cxn modelId="{75494E3A-F685-4213-B635-5BA30E84FCD6}" type="presOf" srcId="{829369F7-B150-4884-AC5F-C48FCA873785}" destId="{B42BAAEA-02C2-4456-B6B4-B165510546C6}" srcOrd="1" destOrd="0" presId="urn:microsoft.com/office/officeart/2005/8/layout/chart3"/>
    <dgm:cxn modelId="{221DF2C9-3FC8-4213-9DBD-B9D34390358B}" type="presOf" srcId="{8D972B53-2C4B-4AC2-89E1-38452ECC4254}" destId="{8C6718B3-C7DA-4961-83F4-62D7E9AC69B9}" srcOrd="1" destOrd="0" presId="urn:microsoft.com/office/officeart/2005/8/layout/chart3"/>
    <dgm:cxn modelId="{6AB932F2-E67F-4C48-A9D3-2446B770259A}" type="presOf" srcId="{8D972B53-2C4B-4AC2-89E1-38452ECC4254}" destId="{4FA1C305-3665-49AF-AF23-40E487DAE1CA}" srcOrd="0" destOrd="0" presId="urn:microsoft.com/office/officeart/2005/8/layout/chart3"/>
    <dgm:cxn modelId="{0713DD72-705D-4A83-85AC-804536C78AF2}" srcId="{D93B71CB-2E3A-4119-960B-B0CCAAF44CCE}" destId="{829369F7-B150-4884-AC5F-C48FCA873785}" srcOrd="2" destOrd="0" parTransId="{A4A3D409-0DEB-417F-866A-E7B01143311C}" sibTransId="{31008515-9708-4054-9BCA-2A826FD41724}"/>
    <dgm:cxn modelId="{21982519-F874-43B7-8570-845FCA407DA8}" type="presOf" srcId="{D93B71CB-2E3A-4119-960B-B0CCAAF44CCE}" destId="{876529D9-33C1-497F-84F3-822A7628B071}" srcOrd="0" destOrd="0" presId="urn:microsoft.com/office/officeart/2005/8/layout/chart3"/>
    <dgm:cxn modelId="{ED4761D1-4FC6-4A13-A758-B4341EF0099C}" srcId="{D93B71CB-2E3A-4119-960B-B0CCAAF44CCE}" destId="{F8CB324D-E553-4B40-9D11-D0BE1DAE7EFC}" srcOrd="0" destOrd="0" parTransId="{8C4BCCB2-91AC-4053-8107-79ACDD02291C}" sibTransId="{89F1966B-01AD-4B07-81B9-402FE810E93D}"/>
    <dgm:cxn modelId="{C1A70A49-CBC1-4222-B6D5-F34A33217992}" type="presOf" srcId="{F8CB324D-E553-4B40-9D11-D0BE1DAE7EFC}" destId="{C2525B39-77B4-40AF-9632-3DA8355F61D6}" srcOrd="0" destOrd="0" presId="urn:microsoft.com/office/officeart/2005/8/layout/chart3"/>
    <dgm:cxn modelId="{AB025B4B-8D00-4C1F-8677-169778C4FE5A}" srcId="{D93B71CB-2E3A-4119-960B-B0CCAAF44CCE}" destId="{2A492486-68E5-431B-B894-3EB62BD7F2C7}" srcOrd="3" destOrd="0" parTransId="{A51D5998-7824-487C-9EEF-49B8916DC415}" sibTransId="{F1B7B662-50E1-41BD-B75C-6CB4A30FFCA1}"/>
    <dgm:cxn modelId="{F3C8C798-E063-4C79-BD92-C69B65C29F98}" type="presParOf" srcId="{876529D9-33C1-497F-84F3-822A7628B071}" destId="{C2525B39-77B4-40AF-9632-3DA8355F61D6}" srcOrd="0" destOrd="0" presId="urn:microsoft.com/office/officeart/2005/8/layout/chart3"/>
    <dgm:cxn modelId="{BE97984E-F1D9-4E1D-A338-C91E12A58B65}" type="presParOf" srcId="{876529D9-33C1-497F-84F3-822A7628B071}" destId="{3BFCEF78-3500-4CF9-8495-65444CB2F32C}" srcOrd="1" destOrd="0" presId="urn:microsoft.com/office/officeart/2005/8/layout/chart3"/>
    <dgm:cxn modelId="{0AF0A7A3-DE4A-488C-9A3C-221AB99D3648}" type="presParOf" srcId="{876529D9-33C1-497F-84F3-822A7628B071}" destId="{9AFB5781-2ED8-4D07-A8DC-701B9403C7C4}" srcOrd="2" destOrd="0" presId="urn:microsoft.com/office/officeart/2005/8/layout/chart3"/>
    <dgm:cxn modelId="{6CB77EEB-B2A9-4A66-92CE-9EB9AD7956B1}" type="presParOf" srcId="{876529D9-33C1-497F-84F3-822A7628B071}" destId="{46579A38-4497-4E33-BB32-59BF8101A514}" srcOrd="3" destOrd="0" presId="urn:microsoft.com/office/officeart/2005/8/layout/chart3"/>
    <dgm:cxn modelId="{4E8E3D76-2880-4A19-81BE-FAFD45B115D7}" type="presParOf" srcId="{876529D9-33C1-497F-84F3-822A7628B071}" destId="{299496BC-C06F-466B-9604-44536831C234}" srcOrd="4" destOrd="0" presId="urn:microsoft.com/office/officeart/2005/8/layout/chart3"/>
    <dgm:cxn modelId="{6E1BB63E-6C1A-4A3B-9F47-9E60D31BF0B7}" type="presParOf" srcId="{876529D9-33C1-497F-84F3-822A7628B071}" destId="{B42BAAEA-02C2-4456-B6B4-B165510546C6}" srcOrd="5" destOrd="0" presId="urn:microsoft.com/office/officeart/2005/8/layout/chart3"/>
    <dgm:cxn modelId="{9B521DB3-2A87-40E4-9C4E-BB5D01428718}" type="presParOf" srcId="{876529D9-33C1-497F-84F3-822A7628B071}" destId="{5AA6AF9E-29BA-410B-B7A0-1644F1A4E063}" srcOrd="6" destOrd="0" presId="urn:microsoft.com/office/officeart/2005/8/layout/chart3"/>
    <dgm:cxn modelId="{A8026888-8A9F-4250-987E-E3A188582F6C}" type="presParOf" srcId="{876529D9-33C1-497F-84F3-822A7628B071}" destId="{BDCFAA4D-1676-4DA5-9BFF-C590315DE51E}" srcOrd="7" destOrd="0" presId="urn:microsoft.com/office/officeart/2005/8/layout/chart3"/>
    <dgm:cxn modelId="{02807DB9-FCF3-4CBD-B04C-E094DD06A368}" type="presParOf" srcId="{876529D9-33C1-497F-84F3-822A7628B071}" destId="{C3520600-5CA3-4851-8E80-89B80AB85C1E}" srcOrd="8" destOrd="0" presId="urn:microsoft.com/office/officeart/2005/8/layout/chart3"/>
    <dgm:cxn modelId="{5782102B-D392-4EDE-A020-715894D4E581}" type="presParOf" srcId="{876529D9-33C1-497F-84F3-822A7628B071}" destId="{1F70AD0A-CE1D-4066-8768-E47DB5A223B9}" srcOrd="9" destOrd="0" presId="urn:microsoft.com/office/officeart/2005/8/layout/chart3"/>
    <dgm:cxn modelId="{23D46EB7-EC92-4789-8A65-9C389F48549A}" type="presParOf" srcId="{876529D9-33C1-497F-84F3-822A7628B071}" destId="{4FA1C305-3665-49AF-AF23-40E487DAE1CA}" srcOrd="10" destOrd="0" presId="urn:microsoft.com/office/officeart/2005/8/layout/chart3"/>
    <dgm:cxn modelId="{D73B4C3C-B559-42EC-A335-34C3A7C619E5}" type="presParOf" srcId="{876529D9-33C1-497F-84F3-822A7628B071}" destId="{8C6718B3-C7DA-4961-83F4-62D7E9AC69B9}" srcOrd="11" destOrd="0" presId="urn:microsoft.com/office/officeart/2005/8/layout/chart3"/>
    <dgm:cxn modelId="{B7446407-BDFF-433A-95A1-B64931D57794}" type="presParOf" srcId="{876529D9-33C1-497F-84F3-822A7628B071}" destId="{79264712-7645-4269-8684-8F5C369BA840}" srcOrd="12" destOrd="0" presId="urn:microsoft.com/office/officeart/2005/8/layout/chart3"/>
    <dgm:cxn modelId="{55AE90F9-0616-46FC-9E50-FE62C7DA8507}" type="presParOf" srcId="{876529D9-33C1-497F-84F3-822A7628B071}" destId="{E7A90841-39EE-461F-BCA7-C2CCF8B19A86}" srcOrd="13" destOrd="0" presId="urn:microsoft.com/office/officeart/2005/8/layout/char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CE7575B7-ECB0-439D-959D-FC8B14FAE8AC}" type="doc">
      <dgm:prSet loTypeId="urn:microsoft.com/office/officeart/2005/8/layout/pyramid2" loCatId="list" qsTypeId="urn:microsoft.com/office/officeart/2005/8/quickstyle/simple1" qsCatId="simple" csTypeId="urn:microsoft.com/office/officeart/2005/8/colors/accent1_2" csCatId="accent1" phldr="1"/>
      <dgm:spPr/>
    </dgm:pt>
    <dgm:pt modelId="{A30B44F1-437B-44C7-8F52-7D029E285F50}">
      <dgm:prSet phldrT="[Text]" custT="1"/>
      <dgm:spPr>
        <a:solidFill>
          <a:schemeClr val="bg1">
            <a:lumMod val="85000"/>
            <a:alpha val="90000"/>
          </a:schemeClr>
        </a:solidFill>
        <a:ln>
          <a:solidFill>
            <a:schemeClr val="accent5">
              <a:lumMod val="75000"/>
            </a:schemeClr>
          </a:solidFill>
        </a:ln>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وسيلة اتخاذ القرار المناسب في ظلِّ البيانات القائمة لجهة معينة.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D805175-E940-4D9A-B348-6047A03BEE24}" type="parTrans" cxnId="{2A3E25B6-F2F2-4738-AE09-6B1325B9EFDA}">
      <dgm:prSet/>
      <dgm:spPr/>
      <dgm:t>
        <a:bodyPr/>
        <a:lstStyle/>
        <a:p>
          <a:pPr rtl="1"/>
          <a:endParaRPr lang="ar-EG" sz="2800">
            <a:latin typeface="Traditional Arabic" pitchFamily="18" charset="-78"/>
            <a:cs typeface="Traditional Arabic" pitchFamily="18" charset="-78"/>
          </a:endParaRPr>
        </a:p>
      </dgm:t>
    </dgm:pt>
    <dgm:pt modelId="{66BF3B24-5391-4A8E-92A5-FFF63F35774D}" type="sibTrans" cxnId="{2A3E25B6-F2F2-4738-AE09-6B1325B9EFDA}">
      <dgm:prSet/>
      <dgm:spPr/>
      <dgm:t>
        <a:bodyPr/>
        <a:lstStyle/>
        <a:p>
          <a:pPr rtl="1"/>
          <a:endParaRPr lang="ar-EG" sz="2800">
            <a:latin typeface="Traditional Arabic" pitchFamily="18" charset="-78"/>
            <a:cs typeface="Traditional Arabic" pitchFamily="18" charset="-78"/>
          </a:endParaRPr>
        </a:p>
      </dgm:t>
    </dgm:pt>
    <dgm:pt modelId="{FD61A6C5-90A5-4BDE-BA1A-DA611CEC2D47}">
      <dgm:prSet phldrT="[Text]" custT="1"/>
      <dgm:spPr>
        <a:solidFill>
          <a:schemeClr val="bg1">
            <a:lumMod val="85000"/>
            <a:alpha val="90000"/>
          </a:schemeClr>
        </a:solidFill>
        <a:ln>
          <a:solidFill>
            <a:schemeClr val="accent5">
              <a:lumMod val="75000"/>
            </a:schemeClr>
          </a:solidFill>
        </a:ln>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وسيلة توجيه الطّاقات لترجمة الأهداف إلى نتائج في الواقع العمليّ</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4B89CCE-11C7-4011-9678-879B901DABED}" type="parTrans" cxnId="{A3D88E11-8D16-4472-BF20-00F4F93A5A81}">
      <dgm:prSet/>
      <dgm:spPr/>
      <dgm:t>
        <a:bodyPr/>
        <a:lstStyle/>
        <a:p>
          <a:pPr rtl="1"/>
          <a:endParaRPr lang="ar-EG" sz="2800">
            <a:latin typeface="Traditional Arabic" pitchFamily="18" charset="-78"/>
            <a:cs typeface="Traditional Arabic" pitchFamily="18" charset="-78"/>
          </a:endParaRPr>
        </a:p>
      </dgm:t>
    </dgm:pt>
    <dgm:pt modelId="{1914A341-C685-476B-872F-328D54EB2BE4}" type="sibTrans" cxnId="{A3D88E11-8D16-4472-BF20-00F4F93A5A81}">
      <dgm:prSet/>
      <dgm:spPr/>
      <dgm:t>
        <a:bodyPr/>
        <a:lstStyle/>
        <a:p>
          <a:pPr rtl="1"/>
          <a:endParaRPr lang="ar-EG" sz="2800">
            <a:latin typeface="Traditional Arabic" pitchFamily="18" charset="-78"/>
            <a:cs typeface="Traditional Arabic" pitchFamily="18" charset="-78"/>
          </a:endParaRPr>
        </a:p>
      </dgm:t>
    </dgm:pt>
    <dgm:pt modelId="{E8312AC0-D04C-4F95-9E7B-FD291C154E19}">
      <dgm:prSet phldrT="[Text]" custT="1"/>
      <dgm:spPr>
        <a:solidFill>
          <a:schemeClr val="bg1">
            <a:lumMod val="85000"/>
            <a:alpha val="90000"/>
          </a:schemeClr>
        </a:solidFill>
        <a:ln>
          <a:solidFill>
            <a:schemeClr val="accent5">
              <a:lumMod val="75000"/>
            </a:schemeClr>
          </a:solidFill>
        </a:ln>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وسيلة الموالفة ما بين جميع الخطط والاستراتيجيّات للعمل المؤسّسي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4DB0F60-C7A6-474A-8328-5234D38A3F39}" type="parTrans" cxnId="{5A15C803-BBE0-4516-97BC-4511567C4124}">
      <dgm:prSet/>
      <dgm:spPr/>
      <dgm:t>
        <a:bodyPr/>
        <a:lstStyle/>
        <a:p>
          <a:pPr rtl="1"/>
          <a:endParaRPr lang="ar-EG" sz="2800">
            <a:latin typeface="Traditional Arabic" pitchFamily="18" charset="-78"/>
            <a:cs typeface="Traditional Arabic" pitchFamily="18" charset="-78"/>
          </a:endParaRPr>
        </a:p>
      </dgm:t>
    </dgm:pt>
    <dgm:pt modelId="{B0E7C4F3-4F35-4371-9103-E16130E1CEDC}" type="sibTrans" cxnId="{5A15C803-BBE0-4516-97BC-4511567C4124}">
      <dgm:prSet/>
      <dgm:spPr/>
      <dgm:t>
        <a:bodyPr/>
        <a:lstStyle/>
        <a:p>
          <a:pPr rtl="1"/>
          <a:endParaRPr lang="ar-EG" sz="2800">
            <a:latin typeface="Traditional Arabic" pitchFamily="18" charset="-78"/>
            <a:cs typeface="Traditional Arabic" pitchFamily="18" charset="-78"/>
          </a:endParaRPr>
        </a:p>
      </dgm:t>
    </dgm:pt>
    <dgm:pt modelId="{AB61604F-932F-44DD-8345-8C6EA6C5C2E2}">
      <dgm:prSet phldrT="[Text]" custT="1"/>
      <dgm:spPr>
        <a:solidFill>
          <a:schemeClr val="bg1">
            <a:lumMod val="85000"/>
            <a:alpha val="90000"/>
          </a:schemeClr>
        </a:solidFill>
        <a:ln>
          <a:solidFill>
            <a:schemeClr val="accent5">
              <a:lumMod val="75000"/>
            </a:schemeClr>
          </a:solidFill>
        </a:ln>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وسيلة لتطوير كفاءة عناصر العمل الإنتاجيّ بما يتناسَب مع حاجة العمل</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9AB8619-1E77-474A-BD29-1CC27044D489}" type="parTrans" cxnId="{1A9BFEEB-12DD-495E-B379-177A054C18B0}">
      <dgm:prSet/>
      <dgm:spPr/>
      <dgm:t>
        <a:bodyPr/>
        <a:lstStyle/>
        <a:p>
          <a:pPr rtl="1"/>
          <a:endParaRPr lang="ar-EG" sz="2800">
            <a:latin typeface="Traditional Arabic" pitchFamily="18" charset="-78"/>
            <a:cs typeface="Traditional Arabic" pitchFamily="18" charset="-78"/>
          </a:endParaRPr>
        </a:p>
      </dgm:t>
    </dgm:pt>
    <dgm:pt modelId="{3FE97D3D-2368-4897-BCC9-3BC2A55BD0D2}" type="sibTrans" cxnId="{1A9BFEEB-12DD-495E-B379-177A054C18B0}">
      <dgm:prSet/>
      <dgm:spPr/>
      <dgm:t>
        <a:bodyPr/>
        <a:lstStyle/>
        <a:p>
          <a:pPr rtl="1"/>
          <a:endParaRPr lang="ar-EG" sz="2800">
            <a:latin typeface="Traditional Arabic" pitchFamily="18" charset="-78"/>
            <a:cs typeface="Traditional Arabic" pitchFamily="18" charset="-78"/>
          </a:endParaRPr>
        </a:p>
      </dgm:t>
    </dgm:pt>
    <dgm:pt modelId="{5B1AFE03-B510-4CD4-BE4B-15F0CFCA6107}">
      <dgm:prSet phldrT="[Text]" custT="1"/>
      <dgm:spPr>
        <a:solidFill>
          <a:schemeClr val="bg1">
            <a:lumMod val="85000"/>
            <a:alpha val="90000"/>
          </a:schemeClr>
        </a:solidFill>
        <a:ln>
          <a:solidFill>
            <a:schemeClr val="accent5">
              <a:lumMod val="75000"/>
            </a:schemeClr>
          </a:solidFill>
        </a:ln>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وسيلة استخراج الطّاقات الكامنةِ الإيجابيةِ من عناصر الإنتاج</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EDC9BCA-991D-41ED-B7E7-D5C02D5A040B}" type="parTrans" cxnId="{2ED6FC98-79E2-4153-91B7-607C504E851C}">
      <dgm:prSet/>
      <dgm:spPr/>
      <dgm:t>
        <a:bodyPr/>
        <a:lstStyle/>
        <a:p>
          <a:pPr rtl="1"/>
          <a:endParaRPr lang="ar-EG" sz="2800">
            <a:latin typeface="Traditional Arabic" pitchFamily="18" charset="-78"/>
            <a:cs typeface="Traditional Arabic" pitchFamily="18" charset="-78"/>
          </a:endParaRPr>
        </a:p>
      </dgm:t>
    </dgm:pt>
    <dgm:pt modelId="{69CA5862-AD9B-43D0-A7B1-E01FF1B17001}" type="sibTrans" cxnId="{2ED6FC98-79E2-4153-91B7-607C504E851C}">
      <dgm:prSet/>
      <dgm:spPr/>
      <dgm:t>
        <a:bodyPr/>
        <a:lstStyle/>
        <a:p>
          <a:pPr rtl="1"/>
          <a:endParaRPr lang="ar-EG" sz="2800">
            <a:latin typeface="Traditional Arabic" pitchFamily="18" charset="-78"/>
            <a:cs typeface="Traditional Arabic" pitchFamily="18" charset="-78"/>
          </a:endParaRPr>
        </a:p>
      </dgm:t>
    </dgm:pt>
    <dgm:pt modelId="{30E4D70E-CDB8-4EDA-9D74-889ECACAA031}">
      <dgm:prSet phldrT="[Text]" custT="1"/>
      <dgm:spPr>
        <a:solidFill>
          <a:schemeClr val="bg1">
            <a:lumMod val="85000"/>
            <a:alpha val="90000"/>
          </a:schemeClr>
        </a:solidFill>
        <a:ln>
          <a:solidFill>
            <a:schemeClr val="accent5">
              <a:lumMod val="75000"/>
            </a:schemeClr>
          </a:solidFill>
        </a:ln>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اكتشاف نقاط التّحدّي والمشكلات قبل وقوعها</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897DC71-12B2-4644-8D32-A23D73D38571}" type="parTrans" cxnId="{D71A9858-36BE-42FF-A81E-A4E09FC78885}">
      <dgm:prSet/>
      <dgm:spPr/>
      <dgm:t>
        <a:bodyPr/>
        <a:lstStyle/>
        <a:p>
          <a:pPr rtl="1"/>
          <a:endParaRPr lang="ar-EG" sz="2800">
            <a:latin typeface="Traditional Arabic" pitchFamily="18" charset="-78"/>
            <a:cs typeface="Traditional Arabic" pitchFamily="18" charset="-78"/>
          </a:endParaRPr>
        </a:p>
      </dgm:t>
    </dgm:pt>
    <dgm:pt modelId="{2D2C45B9-98BC-4712-915B-DBF9765292F7}" type="sibTrans" cxnId="{D71A9858-36BE-42FF-A81E-A4E09FC78885}">
      <dgm:prSet/>
      <dgm:spPr/>
      <dgm:t>
        <a:bodyPr/>
        <a:lstStyle/>
        <a:p>
          <a:pPr rtl="1"/>
          <a:endParaRPr lang="ar-EG" sz="2800">
            <a:latin typeface="Traditional Arabic" pitchFamily="18" charset="-78"/>
            <a:cs typeface="Traditional Arabic" pitchFamily="18" charset="-78"/>
          </a:endParaRPr>
        </a:p>
      </dgm:t>
    </dgm:pt>
    <dgm:pt modelId="{92C98BF8-254E-4BF2-9298-CDE8B6584C18}">
      <dgm:prSet phldrT="[Text]" custT="1"/>
      <dgm:spPr>
        <a:solidFill>
          <a:schemeClr val="bg1">
            <a:lumMod val="85000"/>
            <a:alpha val="90000"/>
          </a:schemeClr>
        </a:solidFill>
        <a:ln>
          <a:solidFill>
            <a:schemeClr val="accent5">
              <a:lumMod val="75000"/>
            </a:schemeClr>
          </a:solidFill>
        </a:ln>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تعدُّ مرجعيةً عُليَا للرّقابة والمحاسبة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4EBC055-3B7B-4666-BDE2-CD6FF8DD3EED}" type="parTrans" cxnId="{0A092671-5374-4B85-A228-04D61DAE020A}">
      <dgm:prSet/>
      <dgm:spPr/>
      <dgm:t>
        <a:bodyPr/>
        <a:lstStyle/>
        <a:p>
          <a:pPr rtl="1"/>
          <a:endParaRPr lang="ar-EG"/>
        </a:p>
      </dgm:t>
    </dgm:pt>
    <dgm:pt modelId="{A8153BB1-1D99-49CA-A450-328D97A5866E}" type="sibTrans" cxnId="{0A092671-5374-4B85-A228-04D61DAE020A}">
      <dgm:prSet/>
      <dgm:spPr/>
      <dgm:t>
        <a:bodyPr/>
        <a:lstStyle/>
        <a:p>
          <a:pPr rtl="1"/>
          <a:endParaRPr lang="ar-EG"/>
        </a:p>
      </dgm:t>
    </dgm:pt>
    <dgm:pt modelId="{81C71CDF-10A5-4B56-8E71-CDF061A920C4}" type="pres">
      <dgm:prSet presAssocID="{CE7575B7-ECB0-439D-959D-FC8B14FAE8AC}" presName="compositeShape" presStyleCnt="0">
        <dgm:presLayoutVars>
          <dgm:dir val="rev"/>
          <dgm:resizeHandles/>
        </dgm:presLayoutVars>
      </dgm:prSet>
      <dgm:spPr/>
    </dgm:pt>
    <dgm:pt modelId="{466CB3BC-A2E5-4454-BB88-51B07CCD6D6D}" type="pres">
      <dgm:prSet presAssocID="{CE7575B7-ECB0-439D-959D-FC8B14FAE8AC}" presName="pyramid" presStyleLbl="node1" presStyleIdx="0" presStyleCnt="1"/>
      <dgm:spPr>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8025A6DD-591D-4788-85BB-337CED56FC29}" type="pres">
      <dgm:prSet presAssocID="{CE7575B7-ECB0-439D-959D-FC8B14FAE8AC}" presName="theList" presStyleCnt="0"/>
      <dgm:spPr/>
    </dgm:pt>
    <dgm:pt modelId="{80C5D210-CBA8-4709-96FF-4FD8AAC426D8}" type="pres">
      <dgm:prSet presAssocID="{92C98BF8-254E-4BF2-9298-CDE8B6584C18}" presName="aNode" presStyleLbl="fgAcc1" presStyleIdx="0" presStyleCnt="7" custScaleX="210552">
        <dgm:presLayoutVars>
          <dgm:bulletEnabled val="1"/>
        </dgm:presLayoutVars>
      </dgm:prSet>
      <dgm:spPr/>
      <dgm:t>
        <a:bodyPr/>
        <a:lstStyle/>
        <a:p>
          <a:endParaRPr lang="en-US"/>
        </a:p>
      </dgm:t>
    </dgm:pt>
    <dgm:pt modelId="{2646483F-D964-4938-AE52-7EC3AC329703}" type="pres">
      <dgm:prSet presAssocID="{92C98BF8-254E-4BF2-9298-CDE8B6584C18}" presName="aSpace" presStyleCnt="0"/>
      <dgm:spPr/>
    </dgm:pt>
    <dgm:pt modelId="{7D528299-FB57-4DA2-BC04-2BACD6A2225A}" type="pres">
      <dgm:prSet presAssocID="{A30B44F1-437B-44C7-8F52-7D029E285F50}" presName="aNode" presStyleLbl="fgAcc1" presStyleIdx="1" presStyleCnt="7" custScaleX="212960" custLinFactNeighborX="-7844" custLinFactNeighborY="-52760">
        <dgm:presLayoutVars>
          <dgm:bulletEnabled val="1"/>
        </dgm:presLayoutVars>
      </dgm:prSet>
      <dgm:spPr/>
      <dgm:t>
        <a:bodyPr/>
        <a:lstStyle/>
        <a:p>
          <a:endParaRPr lang="en-US"/>
        </a:p>
      </dgm:t>
    </dgm:pt>
    <dgm:pt modelId="{4B69ECF5-74FC-4B82-A925-0A68F0F2F123}" type="pres">
      <dgm:prSet presAssocID="{A30B44F1-437B-44C7-8F52-7D029E285F50}" presName="aSpace" presStyleCnt="0"/>
      <dgm:spPr/>
    </dgm:pt>
    <dgm:pt modelId="{B7C59B08-4D13-4BE5-9576-433193587B8E}" type="pres">
      <dgm:prSet presAssocID="{FD61A6C5-90A5-4BDE-BA1A-DA611CEC2D47}" presName="aNode" presStyleLbl="fgAcc1" presStyleIdx="2" presStyleCnt="7" custScaleX="212960" custLinFactNeighborX="-7844" custLinFactNeighborY="-52760">
        <dgm:presLayoutVars>
          <dgm:bulletEnabled val="1"/>
        </dgm:presLayoutVars>
      </dgm:prSet>
      <dgm:spPr/>
      <dgm:t>
        <a:bodyPr/>
        <a:lstStyle/>
        <a:p>
          <a:endParaRPr lang="en-US"/>
        </a:p>
      </dgm:t>
    </dgm:pt>
    <dgm:pt modelId="{88C51D0A-D6BE-4B7E-AA68-1C9A67BAB876}" type="pres">
      <dgm:prSet presAssocID="{FD61A6C5-90A5-4BDE-BA1A-DA611CEC2D47}" presName="aSpace" presStyleCnt="0"/>
      <dgm:spPr/>
    </dgm:pt>
    <dgm:pt modelId="{503F44BD-5251-45C6-B6EA-2BFE40F0FAFE}" type="pres">
      <dgm:prSet presAssocID="{E8312AC0-D04C-4F95-9E7B-FD291C154E19}" presName="aNode" presStyleLbl="fgAcc1" presStyleIdx="3" presStyleCnt="7" custScaleX="212960" custLinFactNeighborX="-7844" custLinFactNeighborY="-52760">
        <dgm:presLayoutVars>
          <dgm:bulletEnabled val="1"/>
        </dgm:presLayoutVars>
      </dgm:prSet>
      <dgm:spPr/>
      <dgm:t>
        <a:bodyPr/>
        <a:lstStyle/>
        <a:p>
          <a:endParaRPr lang="en-US"/>
        </a:p>
      </dgm:t>
    </dgm:pt>
    <dgm:pt modelId="{6EEF82CD-77C8-4F4C-8B20-D85BFAD2CE80}" type="pres">
      <dgm:prSet presAssocID="{E8312AC0-D04C-4F95-9E7B-FD291C154E19}" presName="aSpace" presStyleCnt="0"/>
      <dgm:spPr/>
    </dgm:pt>
    <dgm:pt modelId="{86C3DEC2-8928-4170-9CF6-F2FD51B84011}" type="pres">
      <dgm:prSet presAssocID="{5B1AFE03-B510-4CD4-BE4B-15F0CFCA6107}" presName="aNode" presStyleLbl="fgAcc1" presStyleIdx="4" presStyleCnt="7" custScaleX="212960" custLinFactNeighborX="-7844" custLinFactNeighborY="-52760">
        <dgm:presLayoutVars>
          <dgm:bulletEnabled val="1"/>
        </dgm:presLayoutVars>
      </dgm:prSet>
      <dgm:spPr/>
      <dgm:t>
        <a:bodyPr/>
        <a:lstStyle/>
        <a:p>
          <a:endParaRPr lang="en-US"/>
        </a:p>
      </dgm:t>
    </dgm:pt>
    <dgm:pt modelId="{908BD0B9-C589-4FC1-929B-33E5B5E32F75}" type="pres">
      <dgm:prSet presAssocID="{5B1AFE03-B510-4CD4-BE4B-15F0CFCA6107}" presName="aSpace" presStyleCnt="0"/>
      <dgm:spPr/>
    </dgm:pt>
    <dgm:pt modelId="{DB17B128-0EBF-41A5-A5CC-0DB58C00F1BD}" type="pres">
      <dgm:prSet presAssocID="{30E4D70E-CDB8-4EDA-9D74-889ECACAA031}" presName="aNode" presStyleLbl="fgAcc1" presStyleIdx="5" presStyleCnt="7" custScaleX="212960" custLinFactNeighborX="-7844" custLinFactNeighborY="-52760">
        <dgm:presLayoutVars>
          <dgm:bulletEnabled val="1"/>
        </dgm:presLayoutVars>
      </dgm:prSet>
      <dgm:spPr/>
      <dgm:t>
        <a:bodyPr/>
        <a:lstStyle/>
        <a:p>
          <a:endParaRPr lang="en-US"/>
        </a:p>
      </dgm:t>
    </dgm:pt>
    <dgm:pt modelId="{9F7217F8-380D-43CD-AE0B-C6DFE67D98A9}" type="pres">
      <dgm:prSet presAssocID="{30E4D70E-CDB8-4EDA-9D74-889ECACAA031}" presName="aSpace" presStyleCnt="0"/>
      <dgm:spPr/>
    </dgm:pt>
    <dgm:pt modelId="{E1DEBEAC-1787-44CD-9815-0D327DB25A53}" type="pres">
      <dgm:prSet presAssocID="{AB61604F-932F-44DD-8345-8C6EA6C5C2E2}" presName="aNode" presStyleLbl="fgAcc1" presStyleIdx="6" presStyleCnt="7" custScaleX="212960" custLinFactNeighborX="-7844" custLinFactNeighborY="-52760">
        <dgm:presLayoutVars>
          <dgm:bulletEnabled val="1"/>
        </dgm:presLayoutVars>
      </dgm:prSet>
      <dgm:spPr/>
      <dgm:t>
        <a:bodyPr/>
        <a:lstStyle/>
        <a:p>
          <a:endParaRPr lang="en-US"/>
        </a:p>
      </dgm:t>
    </dgm:pt>
    <dgm:pt modelId="{4CB141AB-83E7-40BF-AB38-05D4A9B6A2D5}" type="pres">
      <dgm:prSet presAssocID="{AB61604F-932F-44DD-8345-8C6EA6C5C2E2}" presName="aSpace" presStyleCnt="0"/>
      <dgm:spPr/>
    </dgm:pt>
  </dgm:ptLst>
  <dgm:cxnLst>
    <dgm:cxn modelId="{4A5FF564-519B-4929-ADDE-09A430FC7838}" type="presOf" srcId="{A30B44F1-437B-44C7-8F52-7D029E285F50}" destId="{7D528299-FB57-4DA2-BC04-2BACD6A2225A}" srcOrd="0" destOrd="0" presId="urn:microsoft.com/office/officeart/2005/8/layout/pyramid2"/>
    <dgm:cxn modelId="{CE2841A0-90D9-4705-9B46-38BBE935615A}" type="presOf" srcId="{92C98BF8-254E-4BF2-9298-CDE8B6584C18}" destId="{80C5D210-CBA8-4709-96FF-4FD8AAC426D8}" srcOrd="0" destOrd="0" presId="urn:microsoft.com/office/officeart/2005/8/layout/pyramid2"/>
    <dgm:cxn modelId="{2ED6FC98-79E2-4153-91B7-607C504E851C}" srcId="{CE7575B7-ECB0-439D-959D-FC8B14FAE8AC}" destId="{5B1AFE03-B510-4CD4-BE4B-15F0CFCA6107}" srcOrd="4" destOrd="0" parTransId="{9EDC9BCA-991D-41ED-B7E7-D5C02D5A040B}" sibTransId="{69CA5862-AD9B-43D0-A7B1-E01FF1B17001}"/>
    <dgm:cxn modelId="{1A9BFEEB-12DD-495E-B379-177A054C18B0}" srcId="{CE7575B7-ECB0-439D-959D-FC8B14FAE8AC}" destId="{AB61604F-932F-44DD-8345-8C6EA6C5C2E2}" srcOrd="6" destOrd="0" parTransId="{C9AB8619-1E77-474A-BD29-1CC27044D489}" sibTransId="{3FE97D3D-2368-4897-BCC9-3BC2A55BD0D2}"/>
    <dgm:cxn modelId="{C2EA628C-5BD5-4F6A-8E61-1E2F72824BC9}" type="presOf" srcId="{AB61604F-932F-44DD-8345-8C6EA6C5C2E2}" destId="{E1DEBEAC-1787-44CD-9815-0D327DB25A53}" srcOrd="0" destOrd="0" presId="urn:microsoft.com/office/officeart/2005/8/layout/pyramid2"/>
    <dgm:cxn modelId="{D71A9858-36BE-42FF-A81E-A4E09FC78885}" srcId="{CE7575B7-ECB0-439D-959D-FC8B14FAE8AC}" destId="{30E4D70E-CDB8-4EDA-9D74-889ECACAA031}" srcOrd="5" destOrd="0" parTransId="{D897DC71-12B2-4644-8D32-A23D73D38571}" sibTransId="{2D2C45B9-98BC-4712-915B-DBF9765292F7}"/>
    <dgm:cxn modelId="{2A3E25B6-F2F2-4738-AE09-6B1325B9EFDA}" srcId="{CE7575B7-ECB0-439D-959D-FC8B14FAE8AC}" destId="{A30B44F1-437B-44C7-8F52-7D029E285F50}" srcOrd="1" destOrd="0" parTransId="{9D805175-E940-4D9A-B348-6047A03BEE24}" sibTransId="{66BF3B24-5391-4A8E-92A5-FFF63F35774D}"/>
    <dgm:cxn modelId="{CFB7BED2-9562-48CF-9A58-272D1D68DB0F}" type="presOf" srcId="{5B1AFE03-B510-4CD4-BE4B-15F0CFCA6107}" destId="{86C3DEC2-8928-4170-9CF6-F2FD51B84011}" srcOrd="0" destOrd="0" presId="urn:microsoft.com/office/officeart/2005/8/layout/pyramid2"/>
    <dgm:cxn modelId="{A3D88E11-8D16-4472-BF20-00F4F93A5A81}" srcId="{CE7575B7-ECB0-439D-959D-FC8B14FAE8AC}" destId="{FD61A6C5-90A5-4BDE-BA1A-DA611CEC2D47}" srcOrd="2" destOrd="0" parTransId="{84B89CCE-11C7-4011-9678-879B901DABED}" sibTransId="{1914A341-C685-476B-872F-328D54EB2BE4}"/>
    <dgm:cxn modelId="{18802456-63A1-4D3A-99AB-76D55C00C92A}" type="presOf" srcId="{CE7575B7-ECB0-439D-959D-FC8B14FAE8AC}" destId="{81C71CDF-10A5-4B56-8E71-CDF061A920C4}" srcOrd="0" destOrd="0" presId="urn:microsoft.com/office/officeart/2005/8/layout/pyramid2"/>
    <dgm:cxn modelId="{E5CDE85B-285D-42B0-AE0D-8A97332A745D}" type="presOf" srcId="{E8312AC0-D04C-4F95-9E7B-FD291C154E19}" destId="{503F44BD-5251-45C6-B6EA-2BFE40F0FAFE}" srcOrd="0" destOrd="0" presId="urn:microsoft.com/office/officeart/2005/8/layout/pyramid2"/>
    <dgm:cxn modelId="{16110CD1-B125-435E-B89B-12CC5131C190}" type="presOf" srcId="{FD61A6C5-90A5-4BDE-BA1A-DA611CEC2D47}" destId="{B7C59B08-4D13-4BE5-9576-433193587B8E}" srcOrd="0" destOrd="0" presId="urn:microsoft.com/office/officeart/2005/8/layout/pyramid2"/>
    <dgm:cxn modelId="{0A092671-5374-4B85-A228-04D61DAE020A}" srcId="{CE7575B7-ECB0-439D-959D-FC8B14FAE8AC}" destId="{92C98BF8-254E-4BF2-9298-CDE8B6584C18}" srcOrd="0" destOrd="0" parTransId="{B4EBC055-3B7B-4666-BDE2-CD6FF8DD3EED}" sibTransId="{A8153BB1-1D99-49CA-A450-328D97A5866E}"/>
    <dgm:cxn modelId="{6BC6B6A6-1708-418A-BA42-3BA1EC82BC61}" type="presOf" srcId="{30E4D70E-CDB8-4EDA-9D74-889ECACAA031}" destId="{DB17B128-0EBF-41A5-A5CC-0DB58C00F1BD}" srcOrd="0" destOrd="0" presId="urn:microsoft.com/office/officeart/2005/8/layout/pyramid2"/>
    <dgm:cxn modelId="{5A15C803-BBE0-4516-97BC-4511567C4124}" srcId="{CE7575B7-ECB0-439D-959D-FC8B14FAE8AC}" destId="{E8312AC0-D04C-4F95-9E7B-FD291C154E19}" srcOrd="3" destOrd="0" parTransId="{C4DB0F60-C7A6-474A-8328-5234D38A3F39}" sibTransId="{B0E7C4F3-4F35-4371-9103-E16130E1CEDC}"/>
    <dgm:cxn modelId="{164E7EA0-684D-489E-86C1-C1C37ADE7E36}" type="presParOf" srcId="{81C71CDF-10A5-4B56-8E71-CDF061A920C4}" destId="{466CB3BC-A2E5-4454-BB88-51B07CCD6D6D}" srcOrd="0" destOrd="0" presId="urn:microsoft.com/office/officeart/2005/8/layout/pyramid2"/>
    <dgm:cxn modelId="{5D44FFE4-0C31-4C02-8A72-4CB0ED19CD08}" type="presParOf" srcId="{81C71CDF-10A5-4B56-8E71-CDF061A920C4}" destId="{8025A6DD-591D-4788-85BB-337CED56FC29}" srcOrd="1" destOrd="0" presId="urn:microsoft.com/office/officeart/2005/8/layout/pyramid2"/>
    <dgm:cxn modelId="{FABF6493-BAB1-4B87-ACBA-BE46C19C7876}" type="presParOf" srcId="{8025A6DD-591D-4788-85BB-337CED56FC29}" destId="{80C5D210-CBA8-4709-96FF-4FD8AAC426D8}" srcOrd="0" destOrd="0" presId="urn:microsoft.com/office/officeart/2005/8/layout/pyramid2"/>
    <dgm:cxn modelId="{D65D4DA9-5E98-4BAF-9147-F803E4F342D3}" type="presParOf" srcId="{8025A6DD-591D-4788-85BB-337CED56FC29}" destId="{2646483F-D964-4938-AE52-7EC3AC329703}" srcOrd="1" destOrd="0" presId="urn:microsoft.com/office/officeart/2005/8/layout/pyramid2"/>
    <dgm:cxn modelId="{1B1F6157-5A44-4C29-AB39-0AD62329EE6B}" type="presParOf" srcId="{8025A6DD-591D-4788-85BB-337CED56FC29}" destId="{7D528299-FB57-4DA2-BC04-2BACD6A2225A}" srcOrd="2" destOrd="0" presId="urn:microsoft.com/office/officeart/2005/8/layout/pyramid2"/>
    <dgm:cxn modelId="{F2231541-3464-4C27-8400-07914AAE054F}" type="presParOf" srcId="{8025A6DD-591D-4788-85BB-337CED56FC29}" destId="{4B69ECF5-74FC-4B82-A925-0A68F0F2F123}" srcOrd="3" destOrd="0" presId="urn:microsoft.com/office/officeart/2005/8/layout/pyramid2"/>
    <dgm:cxn modelId="{AD40C99D-F2BB-4239-9DCA-37F48B0CB37C}" type="presParOf" srcId="{8025A6DD-591D-4788-85BB-337CED56FC29}" destId="{B7C59B08-4D13-4BE5-9576-433193587B8E}" srcOrd="4" destOrd="0" presId="urn:microsoft.com/office/officeart/2005/8/layout/pyramid2"/>
    <dgm:cxn modelId="{B671C5F1-9CC0-453B-BDC5-01921DDACB4E}" type="presParOf" srcId="{8025A6DD-591D-4788-85BB-337CED56FC29}" destId="{88C51D0A-D6BE-4B7E-AA68-1C9A67BAB876}" srcOrd="5" destOrd="0" presId="urn:microsoft.com/office/officeart/2005/8/layout/pyramid2"/>
    <dgm:cxn modelId="{9BC13D84-E5D4-4171-AFD0-47764A6B5BB4}" type="presParOf" srcId="{8025A6DD-591D-4788-85BB-337CED56FC29}" destId="{503F44BD-5251-45C6-B6EA-2BFE40F0FAFE}" srcOrd="6" destOrd="0" presId="urn:microsoft.com/office/officeart/2005/8/layout/pyramid2"/>
    <dgm:cxn modelId="{F6EFE122-84DC-4336-AC11-7AB72261CE1A}" type="presParOf" srcId="{8025A6DD-591D-4788-85BB-337CED56FC29}" destId="{6EEF82CD-77C8-4F4C-8B20-D85BFAD2CE80}" srcOrd="7" destOrd="0" presId="urn:microsoft.com/office/officeart/2005/8/layout/pyramid2"/>
    <dgm:cxn modelId="{0BC160D4-1A90-4721-AEED-7F805D92E017}" type="presParOf" srcId="{8025A6DD-591D-4788-85BB-337CED56FC29}" destId="{86C3DEC2-8928-4170-9CF6-F2FD51B84011}" srcOrd="8" destOrd="0" presId="urn:microsoft.com/office/officeart/2005/8/layout/pyramid2"/>
    <dgm:cxn modelId="{2D895579-C0F6-4ADC-B8AC-97AE7250B69C}" type="presParOf" srcId="{8025A6DD-591D-4788-85BB-337CED56FC29}" destId="{908BD0B9-C589-4FC1-929B-33E5B5E32F75}" srcOrd="9" destOrd="0" presId="urn:microsoft.com/office/officeart/2005/8/layout/pyramid2"/>
    <dgm:cxn modelId="{0F088BBA-0718-42C2-9741-9B54D5994183}" type="presParOf" srcId="{8025A6DD-591D-4788-85BB-337CED56FC29}" destId="{DB17B128-0EBF-41A5-A5CC-0DB58C00F1BD}" srcOrd="10" destOrd="0" presId="urn:microsoft.com/office/officeart/2005/8/layout/pyramid2"/>
    <dgm:cxn modelId="{079D827B-7E21-4395-9F29-3C0B44C2A127}" type="presParOf" srcId="{8025A6DD-591D-4788-85BB-337CED56FC29}" destId="{9F7217F8-380D-43CD-AE0B-C6DFE67D98A9}" srcOrd="11" destOrd="0" presId="urn:microsoft.com/office/officeart/2005/8/layout/pyramid2"/>
    <dgm:cxn modelId="{31CDE4C6-3CA7-41C3-9041-CBD146B7810E}" type="presParOf" srcId="{8025A6DD-591D-4788-85BB-337CED56FC29}" destId="{E1DEBEAC-1787-44CD-9815-0D327DB25A53}" srcOrd="12" destOrd="0" presId="urn:microsoft.com/office/officeart/2005/8/layout/pyramid2"/>
    <dgm:cxn modelId="{08391E2F-6509-4FD2-BEC2-991EA3635FD6}" type="presParOf" srcId="{8025A6DD-591D-4788-85BB-337CED56FC29}" destId="{4CB141AB-83E7-40BF-AB38-05D4A9B6A2D5}" srcOrd="13"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EEA0A74E-189B-4741-97E8-0CB8D9A9A793}" type="doc">
      <dgm:prSet loTypeId="urn:microsoft.com/office/officeart/2005/8/layout/bProcess3" loCatId="process" qsTypeId="urn:microsoft.com/office/officeart/2005/8/quickstyle/simple1" qsCatId="simple" csTypeId="urn:microsoft.com/office/officeart/2005/8/colors/colorful1" csCatId="colorful" phldr="1"/>
      <dgm:spPr/>
      <dgm:t>
        <a:bodyPr/>
        <a:lstStyle/>
        <a:p>
          <a:pPr rtl="1"/>
          <a:endParaRPr lang="ar-EG"/>
        </a:p>
      </dgm:t>
    </dgm:pt>
    <dgm:pt modelId="{EC83C615-8F2A-4657-8CBD-454D93119E94}">
      <dgm:prSet phldrT="[Text]" custT="1"/>
      <dgm:spPr>
        <a:solidFill>
          <a:srgbClr val="A50021"/>
        </a:solidFill>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القدرة على ضبط الأعصاب </a:t>
          </a:r>
          <a:endParaRPr lang="ar-EG" sz="2800" b="1" dirty="0">
            <a:latin typeface="Traditional Arabic" pitchFamily="18" charset="-78"/>
            <a:cs typeface="Traditional Arabic" pitchFamily="18" charset="-78"/>
          </a:endParaRPr>
        </a:p>
      </dgm:t>
    </dgm:pt>
    <dgm:pt modelId="{26C98C71-8255-49D8-AC44-B17657B331F1}" type="parTrans" cxnId="{C3EA504C-1035-4F2F-8495-08F416B02FFC}">
      <dgm:prSet/>
      <dgm:spPr/>
      <dgm:t>
        <a:bodyPr/>
        <a:lstStyle/>
        <a:p>
          <a:pPr rtl="1"/>
          <a:endParaRPr lang="ar-EG" sz="2800" b="1">
            <a:latin typeface="Traditional Arabic" pitchFamily="18" charset="-78"/>
            <a:cs typeface="Traditional Arabic" pitchFamily="18" charset="-78"/>
          </a:endParaRPr>
        </a:p>
      </dgm:t>
    </dgm:pt>
    <dgm:pt modelId="{46701A47-04E4-48CE-A296-D66670DD4B1F}" type="sibTrans" cxnId="{C3EA504C-1035-4F2F-8495-08F416B02FFC}">
      <dgm:prSet custT="1"/>
      <dgm:spPr/>
      <dgm:t>
        <a:bodyPr/>
        <a:lstStyle/>
        <a:p>
          <a:pPr rtl="1"/>
          <a:endParaRPr lang="ar-EG" sz="2800" b="1">
            <a:latin typeface="Traditional Arabic" pitchFamily="18" charset="-78"/>
            <a:cs typeface="Traditional Arabic" pitchFamily="18" charset="-78"/>
          </a:endParaRPr>
        </a:p>
      </dgm:t>
    </dgm:pt>
    <dgm:pt modelId="{E6403625-0766-41EF-AC6D-189C3C85B847}">
      <dgm:prSet phldrT="[Text]" custT="1"/>
      <dgm:spPr>
        <a:solidFill>
          <a:srgbClr val="800080"/>
        </a:solidFill>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المظهر اللائق</a:t>
          </a:r>
          <a:endParaRPr lang="ar-EG" sz="2800" b="1" dirty="0">
            <a:latin typeface="Traditional Arabic" pitchFamily="18" charset="-78"/>
            <a:cs typeface="Traditional Arabic" pitchFamily="18" charset="-78"/>
          </a:endParaRPr>
        </a:p>
      </dgm:t>
    </dgm:pt>
    <dgm:pt modelId="{61364E68-DD53-4C1C-BB3C-4B3F04AFF6E6}" type="parTrans" cxnId="{A0F2C197-0ED9-444C-8DFA-6A6DC5BD6AB9}">
      <dgm:prSet/>
      <dgm:spPr/>
      <dgm:t>
        <a:bodyPr/>
        <a:lstStyle/>
        <a:p>
          <a:pPr rtl="1"/>
          <a:endParaRPr lang="ar-EG" sz="2800" b="1">
            <a:latin typeface="Traditional Arabic" pitchFamily="18" charset="-78"/>
            <a:cs typeface="Traditional Arabic" pitchFamily="18" charset="-78"/>
          </a:endParaRPr>
        </a:p>
      </dgm:t>
    </dgm:pt>
    <dgm:pt modelId="{9F2BD2BF-7C3F-4F98-8146-9D94372E4B38}" type="sibTrans" cxnId="{A0F2C197-0ED9-444C-8DFA-6A6DC5BD6AB9}">
      <dgm:prSet custT="1"/>
      <dgm:spPr/>
      <dgm:t>
        <a:bodyPr/>
        <a:lstStyle/>
        <a:p>
          <a:pPr rtl="1"/>
          <a:endParaRPr lang="ar-EG" sz="2800" b="1">
            <a:latin typeface="Traditional Arabic" pitchFamily="18" charset="-78"/>
            <a:cs typeface="Traditional Arabic" pitchFamily="18" charset="-78"/>
          </a:endParaRPr>
        </a:p>
      </dgm:t>
    </dgm:pt>
    <dgm:pt modelId="{AC44E5EA-DA5E-46EA-89A2-8BBA2C6501E9}">
      <dgm:prSet phldrT="[Text]" custT="1"/>
      <dgm:spPr>
        <a:solidFill>
          <a:srgbClr val="660033"/>
        </a:solidFill>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سرعة البديهة</a:t>
          </a:r>
          <a:endParaRPr lang="ar-EG" sz="2800" b="1" dirty="0">
            <a:latin typeface="Traditional Arabic" pitchFamily="18" charset="-78"/>
            <a:cs typeface="Traditional Arabic" pitchFamily="18" charset="-78"/>
          </a:endParaRPr>
        </a:p>
      </dgm:t>
    </dgm:pt>
    <dgm:pt modelId="{313AC08D-D4CD-4301-BE4D-308D4E7F4EE9}" type="parTrans" cxnId="{0E04008F-1394-4E09-88A9-B3FFB6628BA2}">
      <dgm:prSet/>
      <dgm:spPr/>
      <dgm:t>
        <a:bodyPr/>
        <a:lstStyle/>
        <a:p>
          <a:pPr rtl="1"/>
          <a:endParaRPr lang="ar-EG" sz="2800" b="1">
            <a:latin typeface="Traditional Arabic" pitchFamily="18" charset="-78"/>
            <a:cs typeface="Traditional Arabic" pitchFamily="18" charset="-78"/>
          </a:endParaRPr>
        </a:p>
      </dgm:t>
    </dgm:pt>
    <dgm:pt modelId="{803B9D10-E975-4BF9-A9C9-A0263FC17D4B}" type="sibTrans" cxnId="{0E04008F-1394-4E09-88A9-B3FFB6628BA2}">
      <dgm:prSet custT="1"/>
      <dgm:spPr/>
      <dgm:t>
        <a:bodyPr/>
        <a:lstStyle/>
        <a:p>
          <a:pPr rtl="1"/>
          <a:endParaRPr lang="ar-EG" sz="2800" b="1">
            <a:latin typeface="Traditional Arabic" pitchFamily="18" charset="-78"/>
            <a:cs typeface="Traditional Arabic" pitchFamily="18" charset="-78"/>
          </a:endParaRPr>
        </a:p>
      </dgm:t>
    </dgm:pt>
    <dgm:pt modelId="{FF7116CE-FAB5-4A41-9714-B82481D32CC5}">
      <dgm:prSet phldrT="[Text]" custT="1"/>
      <dgm:spPr>
        <a:solidFill>
          <a:srgbClr val="993366"/>
        </a:solidFill>
        <a:ln>
          <a:noFill/>
        </a:ln>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الالتزام بالقوانين والأنظمة </a:t>
          </a:r>
          <a:endParaRPr lang="ar-EG" sz="2800" b="1" dirty="0">
            <a:latin typeface="Traditional Arabic" pitchFamily="18" charset="-78"/>
            <a:cs typeface="Traditional Arabic" pitchFamily="18" charset="-78"/>
          </a:endParaRPr>
        </a:p>
      </dgm:t>
    </dgm:pt>
    <dgm:pt modelId="{BB18A6B5-6415-431F-8542-F207D8904669}" type="parTrans" cxnId="{0DDBA1F6-05A1-4003-A2E6-08EF1FCF907C}">
      <dgm:prSet/>
      <dgm:spPr/>
      <dgm:t>
        <a:bodyPr/>
        <a:lstStyle/>
        <a:p>
          <a:pPr rtl="1"/>
          <a:endParaRPr lang="ar-EG" sz="2800" b="1">
            <a:latin typeface="Traditional Arabic" pitchFamily="18" charset="-78"/>
            <a:cs typeface="Traditional Arabic" pitchFamily="18" charset="-78"/>
          </a:endParaRPr>
        </a:p>
      </dgm:t>
    </dgm:pt>
    <dgm:pt modelId="{5B3025CE-F4C4-4574-88B6-630C0EF954C0}" type="sibTrans" cxnId="{0DDBA1F6-05A1-4003-A2E6-08EF1FCF907C}">
      <dgm:prSet custT="1"/>
      <dgm:spPr/>
      <dgm:t>
        <a:bodyPr/>
        <a:lstStyle/>
        <a:p>
          <a:pPr rtl="1"/>
          <a:endParaRPr lang="ar-EG" sz="2800" b="1">
            <a:latin typeface="Traditional Arabic" pitchFamily="18" charset="-78"/>
            <a:cs typeface="Traditional Arabic" pitchFamily="18" charset="-78"/>
          </a:endParaRPr>
        </a:p>
      </dgm:t>
    </dgm:pt>
    <dgm:pt modelId="{54FECFBD-3D1D-479D-A6D4-9086DC24173C}">
      <dgm:prSet phldrT="[Text]" custT="1"/>
      <dgm:spPr>
        <a:solidFill>
          <a:srgbClr val="4BACC6"/>
        </a:solidFill>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التمكن من المادة الدراسية</a:t>
          </a:r>
          <a:endParaRPr lang="ar-EG" sz="2800" b="1" dirty="0">
            <a:latin typeface="Traditional Arabic" pitchFamily="18" charset="-78"/>
            <a:cs typeface="Traditional Arabic" pitchFamily="18" charset="-78"/>
          </a:endParaRPr>
        </a:p>
      </dgm:t>
    </dgm:pt>
    <dgm:pt modelId="{2648E423-E1A3-4D68-9728-AD5AF4855D38}" type="parTrans" cxnId="{500B6AE5-D089-40A4-8651-DA23279981A5}">
      <dgm:prSet/>
      <dgm:spPr/>
      <dgm:t>
        <a:bodyPr/>
        <a:lstStyle/>
        <a:p>
          <a:pPr rtl="1"/>
          <a:endParaRPr lang="ar-EG" sz="2800" b="1">
            <a:latin typeface="Traditional Arabic" pitchFamily="18" charset="-78"/>
            <a:cs typeface="Traditional Arabic" pitchFamily="18" charset="-78"/>
          </a:endParaRPr>
        </a:p>
      </dgm:t>
    </dgm:pt>
    <dgm:pt modelId="{F98E24EB-1704-46F3-BB75-2A375937BA7E}" type="sibTrans" cxnId="{500B6AE5-D089-40A4-8651-DA23279981A5}">
      <dgm:prSet custT="1"/>
      <dgm:spPr/>
      <dgm:t>
        <a:bodyPr/>
        <a:lstStyle/>
        <a:p>
          <a:pPr rtl="1"/>
          <a:endParaRPr lang="ar-EG" sz="2800" b="1">
            <a:latin typeface="Traditional Arabic" pitchFamily="18" charset="-78"/>
            <a:cs typeface="Traditional Arabic" pitchFamily="18" charset="-78"/>
          </a:endParaRPr>
        </a:p>
      </dgm:t>
    </dgm:pt>
    <dgm:pt modelId="{D8D7626A-8866-4D2F-A14E-C799F9CF63D2}">
      <dgm:prSet phldrT="[Text]" custT="1"/>
      <dgm:spPr>
        <a:solidFill>
          <a:srgbClr val="008080"/>
        </a:solidFill>
        <a:scene3d>
          <a:camera prst="orthographicFront">
            <a:rot lat="0" lon="0" rev="0"/>
          </a:camera>
          <a:lightRig rig="glow" dir="t">
            <a:rot lat="0" lon="0" rev="4800000"/>
          </a:lightRig>
        </a:scene3d>
        <a:sp3d prstMaterial="matte">
          <a:bevelT w="127000" h="63500"/>
        </a:sp3d>
      </dgm:spPr>
      <dgm:t>
        <a:bodyPr/>
        <a:lstStyle/>
        <a:p>
          <a:pPr rtl="1"/>
          <a:r>
            <a:rPr lang="ar-SA" sz="2800" b="1" dirty="0">
              <a:latin typeface="Traditional Arabic" pitchFamily="18" charset="-78"/>
              <a:cs typeface="Traditional Arabic" pitchFamily="18" charset="-78"/>
            </a:rPr>
            <a:t>حسن السيرة والسلوك</a:t>
          </a:r>
          <a:endParaRPr lang="ar-EG" sz="2800" b="1" dirty="0">
            <a:latin typeface="Traditional Arabic" pitchFamily="18" charset="-78"/>
            <a:cs typeface="Traditional Arabic" pitchFamily="18" charset="-78"/>
          </a:endParaRPr>
        </a:p>
      </dgm:t>
    </dgm:pt>
    <dgm:pt modelId="{61DA090A-F0D3-4DB5-9CC0-0ACEDC3961A5}" type="sibTrans" cxnId="{F5F0657F-14DE-42DD-9FAD-3F43D319F576}">
      <dgm:prSet custT="1"/>
      <dgm:spPr/>
      <dgm:t>
        <a:bodyPr/>
        <a:lstStyle/>
        <a:p>
          <a:pPr rtl="1"/>
          <a:endParaRPr lang="ar-EG" sz="2800" b="1">
            <a:latin typeface="Traditional Arabic" pitchFamily="18" charset="-78"/>
            <a:cs typeface="Traditional Arabic" pitchFamily="18" charset="-78"/>
          </a:endParaRPr>
        </a:p>
      </dgm:t>
    </dgm:pt>
    <dgm:pt modelId="{3C110692-DA18-45E6-B081-45786C5FFDCE}" type="parTrans" cxnId="{F5F0657F-14DE-42DD-9FAD-3F43D319F576}">
      <dgm:prSet/>
      <dgm:spPr/>
      <dgm:t>
        <a:bodyPr/>
        <a:lstStyle/>
        <a:p>
          <a:pPr rtl="1"/>
          <a:endParaRPr lang="ar-EG" sz="2800" b="1">
            <a:latin typeface="Traditional Arabic" pitchFamily="18" charset="-78"/>
            <a:cs typeface="Traditional Arabic" pitchFamily="18" charset="-78"/>
          </a:endParaRPr>
        </a:p>
      </dgm:t>
    </dgm:pt>
    <dgm:pt modelId="{250E40B1-8361-4F7A-924A-BF55BA4AB70C}">
      <dgm:prSet phldrT="[Text]" custT="1"/>
      <dgm:spPr>
        <a:solidFill>
          <a:schemeClr val="accent3">
            <a:lumMod val="50000"/>
          </a:schemeClr>
        </a:solidFill>
        <a:scene3d>
          <a:camera prst="orthographicFront">
            <a:rot lat="0" lon="0" rev="0"/>
          </a:camera>
          <a:lightRig rig="glow" dir="t">
            <a:rot lat="0" lon="0" rev="4800000"/>
          </a:lightRig>
        </a:scene3d>
        <a:sp3d prstMaterial="matte">
          <a:bevelT w="127000" h="63500"/>
        </a:sp3d>
      </dgm:spPr>
      <dgm:t>
        <a:bodyPr/>
        <a:lstStyle/>
        <a:p>
          <a:pPr rtl="1"/>
          <a:r>
            <a:rPr lang="ar-SA" sz="2800" b="1">
              <a:latin typeface="Traditional Arabic" pitchFamily="18" charset="-78"/>
              <a:cs typeface="Traditional Arabic" pitchFamily="18" charset="-78"/>
            </a:rPr>
            <a:t>سرعة البديهة في اكتشاف الأخطاء وإيجاد حلول سريعة </a:t>
          </a:r>
          <a:endParaRPr lang="ar-EG" sz="2800" b="1" dirty="0">
            <a:latin typeface="Traditional Arabic" pitchFamily="18" charset="-78"/>
            <a:cs typeface="Traditional Arabic" pitchFamily="18" charset="-78"/>
          </a:endParaRPr>
        </a:p>
      </dgm:t>
    </dgm:pt>
    <dgm:pt modelId="{7B7D2573-4FEA-42A1-A4EC-3A85513D7233}" type="parTrans" cxnId="{10A8561A-5D51-440C-A154-F1F7391F6DC2}">
      <dgm:prSet/>
      <dgm:spPr/>
      <dgm:t>
        <a:bodyPr/>
        <a:lstStyle/>
        <a:p>
          <a:pPr rtl="1"/>
          <a:endParaRPr lang="ar-EG">
            <a:latin typeface="Traditional Arabic" pitchFamily="18" charset="-78"/>
            <a:cs typeface="Traditional Arabic" pitchFamily="18" charset="-78"/>
          </a:endParaRPr>
        </a:p>
      </dgm:t>
    </dgm:pt>
    <dgm:pt modelId="{EE23F6C3-85E8-4D06-B2F1-DA8993A489ED}" type="sibTrans" cxnId="{10A8561A-5D51-440C-A154-F1F7391F6DC2}">
      <dgm:prSet/>
      <dgm:spPr/>
      <dgm:t>
        <a:bodyPr/>
        <a:lstStyle/>
        <a:p>
          <a:pPr rtl="1"/>
          <a:endParaRPr lang="ar-EG">
            <a:latin typeface="Traditional Arabic" pitchFamily="18" charset="-78"/>
            <a:cs typeface="Traditional Arabic" pitchFamily="18" charset="-78"/>
          </a:endParaRPr>
        </a:p>
      </dgm:t>
    </dgm:pt>
    <dgm:pt modelId="{7772F431-E2A8-43D1-A973-C4D575AE523A}" type="pres">
      <dgm:prSet presAssocID="{EEA0A74E-189B-4741-97E8-0CB8D9A9A793}" presName="Name0" presStyleCnt="0">
        <dgm:presLayoutVars>
          <dgm:dir val="rev"/>
          <dgm:resizeHandles val="exact"/>
        </dgm:presLayoutVars>
      </dgm:prSet>
      <dgm:spPr/>
      <dgm:t>
        <a:bodyPr/>
        <a:lstStyle/>
        <a:p>
          <a:endParaRPr lang="en-US"/>
        </a:p>
      </dgm:t>
    </dgm:pt>
    <dgm:pt modelId="{44095CED-6B09-4C1C-93F6-8872595F856C}" type="pres">
      <dgm:prSet presAssocID="{EC83C615-8F2A-4657-8CBD-454D93119E94}" presName="node" presStyleLbl="node1" presStyleIdx="0" presStyleCnt="7">
        <dgm:presLayoutVars>
          <dgm:bulletEnabled val="1"/>
        </dgm:presLayoutVars>
      </dgm:prSet>
      <dgm:spPr/>
      <dgm:t>
        <a:bodyPr/>
        <a:lstStyle/>
        <a:p>
          <a:endParaRPr lang="en-US"/>
        </a:p>
      </dgm:t>
    </dgm:pt>
    <dgm:pt modelId="{2784EAD4-0A05-433F-92AA-2A4D02A1F464}" type="pres">
      <dgm:prSet presAssocID="{46701A47-04E4-48CE-A296-D66670DD4B1F}" presName="sibTrans" presStyleLbl="sibTrans1D1" presStyleIdx="0" presStyleCnt="6"/>
      <dgm:spPr/>
      <dgm:t>
        <a:bodyPr/>
        <a:lstStyle/>
        <a:p>
          <a:endParaRPr lang="en-US"/>
        </a:p>
      </dgm:t>
    </dgm:pt>
    <dgm:pt modelId="{98F51094-F1F8-497E-A462-DE9C521B7CE3}" type="pres">
      <dgm:prSet presAssocID="{46701A47-04E4-48CE-A296-D66670DD4B1F}" presName="connectorText" presStyleLbl="sibTrans1D1" presStyleIdx="0" presStyleCnt="6"/>
      <dgm:spPr/>
      <dgm:t>
        <a:bodyPr/>
        <a:lstStyle/>
        <a:p>
          <a:endParaRPr lang="en-US"/>
        </a:p>
      </dgm:t>
    </dgm:pt>
    <dgm:pt modelId="{4714470E-C9E5-4623-AB68-A09EC9331C05}" type="pres">
      <dgm:prSet presAssocID="{D8D7626A-8866-4D2F-A14E-C799F9CF63D2}" presName="node" presStyleLbl="node1" presStyleIdx="1" presStyleCnt="7">
        <dgm:presLayoutVars>
          <dgm:bulletEnabled val="1"/>
        </dgm:presLayoutVars>
      </dgm:prSet>
      <dgm:spPr/>
      <dgm:t>
        <a:bodyPr/>
        <a:lstStyle/>
        <a:p>
          <a:endParaRPr lang="en-US"/>
        </a:p>
      </dgm:t>
    </dgm:pt>
    <dgm:pt modelId="{3D9D91A8-A727-4F69-A9DE-D6134C0D496A}" type="pres">
      <dgm:prSet presAssocID="{61DA090A-F0D3-4DB5-9CC0-0ACEDC3961A5}" presName="sibTrans" presStyleLbl="sibTrans1D1" presStyleIdx="1" presStyleCnt="6"/>
      <dgm:spPr/>
      <dgm:t>
        <a:bodyPr/>
        <a:lstStyle/>
        <a:p>
          <a:endParaRPr lang="en-US"/>
        </a:p>
      </dgm:t>
    </dgm:pt>
    <dgm:pt modelId="{20905BDB-EA02-409C-9981-449709738EFD}" type="pres">
      <dgm:prSet presAssocID="{61DA090A-F0D3-4DB5-9CC0-0ACEDC3961A5}" presName="connectorText" presStyleLbl="sibTrans1D1" presStyleIdx="1" presStyleCnt="6"/>
      <dgm:spPr/>
      <dgm:t>
        <a:bodyPr/>
        <a:lstStyle/>
        <a:p>
          <a:endParaRPr lang="en-US"/>
        </a:p>
      </dgm:t>
    </dgm:pt>
    <dgm:pt modelId="{1BD6FD75-759C-4439-B150-503FA8C2EA83}" type="pres">
      <dgm:prSet presAssocID="{E6403625-0766-41EF-AC6D-189C3C85B847}" presName="node" presStyleLbl="node1" presStyleIdx="2" presStyleCnt="7">
        <dgm:presLayoutVars>
          <dgm:bulletEnabled val="1"/>
        </dgm:presLayoutVars>
      </dgm:prSet>
      <dgm:spPr/>
      <dgm:t>
        <a:bodyPr/>
        <a:lstStyle/>
        <a:p>
          <a:endParaRPr lang="en-US"/>
        </a:p>
      </dgm:t>
    </dgm:pt>
    <dgm:pt modelId="{430BD406-E162-4B0D-8813-B8842AFAC4A1}" type="pres">
      <dgm:prSet presAssocID="{9F2BD2BF-7C3F-4F98-8146-9D94372E4B38}" presName="sibTrans" presStyleLbl="sibTrans1D1" presStyleIdx="2" presStyleCnt="6"/>
      <dgm:spPr/>
      <dgm:t>
        <a:bodyPr/>
        <a:lstStyle/>
        <a:p>
          <a:endParaRPr lang="en-US"/>
        </a:p>
      </dgm:t>
    </dgm:pt>
    <dgm:pt modelId="{D1CE5D25-E71A-4373-A278-9B388FAA74CB}" type="pres">
      <dgm:prSet presAssocID="{9F2BD2BF-7C3F-4F98-8146-9D94372E4B38}" presName="connectorText" presStyleLbl="sibTrans1D1" presStyleIdx="2" presStyleCnt="6"/>
      <dgm:spPr/>
      <dgm:t>
        <a:bodyPr/>
        <a:lstStyle/>
        <a:p>
          <a:endParaRPr lang="en-US"/>
        </a:p>
      </dgm:t>
    </dgm:pt>
    <dgm:pt modelId="{84135557-1247-4289-B26C-A009D506F01F}" type="pres">
      <dgm:prSet presAssocID="{AC44E5EA-DA5E-46EA-89A2-8BBA2C6501E9}" presName="node" presStyleLbl="node1" presStyleIdx="3" presStyleCnt="7">
        <dgm:presLayoutVars>
          <dgm:bulletEnabled val="1"/>
        </dgm:presLayoutVars>
      </dgm:prSet>
      <dgm:spPr/>
      <dgm:t>
        <a:bodyPr/>
        <a:lstStyle/>
        <a:p>
          <a:endParaRPr lang="en-US"/>
        </a:p>
      </dgm:t>
    </dgm:pt>
    <dgm:pt modelId="{00BC4D13-EE6A-4DB6-8DBD-0BE9233EF9C9}" type="pres">
      <dgm:prSet presAssocID="{803B9D10-E975-4BF9-A9C9-A0263FC17D4B}" presName="sibTrans" presStyleLbl="sibTrans1D1" presStyleIdx="3" presStyleCnt="6"/>
      <dgm:spPr/>
      <dgm:t>
        <a:bodyPr/>
        <a:lstStyle/>
        <a:p>
          <a:endParaRPr lang="en-US"/>
        </a:p>
      </dgm:t>
    </dgm:pt>
    <dgm:pt modelId="{272D9B5E-3DEE-4F9B-8FD6-5CDB0C2E59B9}" type="pres">
      <dgm:prSet presAssocID="{803B9D10-E975-4BF9-A9C9-A0263FC17D4B}" presName="connectorText" presStyleLbl="sibTrans1D1" presStyleIdx="3" presStyleCnt="6"/>
      <dgm:spPr/>
      <dgm:t>
        <a:bodyPr/>
        <a:lstStyle/>
        <a:p>
          <a:endParaRPr lang="en-US"/>
        </a:p>
      </dgm:t>
    </dgm:pt>
    <dgm:pt modelId="{F1130C1A-DCB1-4205-A51B-36E7FF3C51AB}" type="pres">
      <dgm:prSet presAssocID="{FF7116CE-FAB5-4A41-9714-B82481D32CC5}" presName="node" presStyleLbl="node1" presStyleIdx="4" presStyleCnt="7">
        <dgm:presLayoutVars>
          <dgm:bulletEnabled val="1"/>
        </dgm:presLayoutVars>
      </dgm:prSet>
      <dgm:spPr/>
      <dgm:t>
        <a:bodyPr/>
        <a:lstStyle/>
        <a:p>
          <a:endParaRPr lang="en-US"/>
        </a:p>
      </dgm:t>
    </dgm:pt>
    <dgm:pt modelId="{27114E5A-D8A1-4BC9-A962-022BE575F2A3}" type="pres">
      <dgm:prSet presAssocID="{5B3025CE-F4C4-4574-88B6-630C0EF954C0}" presName="sibTrans" presStyleLbl="sibTrans1D1" presStyleIdx="4" presStyleCnt="6"/>
      <dgm:spPr/>
      <dgm:t>
        <a:bodyPr/>
        <a:lstStyle/>
        <a:p>
          <a:endParaRPr lang="en-US"/>
        </a:p>
      </dgm:t>
    </dgm:pt>
    <dgm:pt modelId="{1680123C-23C7-4FFE-A87A-53A5D195F556}" type="pres">
      <dgm:prSet presAssocID="{5B3025CE-F4C4-4574-88B6-630C0EF954C0}" presName="connectorText" presStyleLbl="sibTrans1D1" presStyleIdx="4" presStyleCnt="6"/>
      <dgm:spPr/>
      <dgm:t>
        <a:bodyPr/>
        <a:lstStyle/>
        <a:p>
          <a:endParaRPr lang="en-US"/>
        </a:p>
      </dgm:t>
    </dgm:pt>
    <dgm:pt modelId="{5A7C0DF7-F151-4151-A88D-C266CBD8FE21}" type="pres">
      <dgm:prSet presAssocID="{54FECFBD-3D1D-479D-A6D4-9086DC24173C}" presName="node" presStyleLbl="node1" presStyleIdx="5" presStyleCnt="7">
        <dgm:presLayoutVars>
          <dgm:bulletEnabled val="1"/>
        </dgm:presLayoutVars>
      </dgm:prSet>
      <dgm:spPr/>
      <dgm:t>
        <a:bodyPr/>
        <a:lstStyle/>
        <a:p>
          <a:endParaRPr lang="en-US"/>
        </a:p>
      </dgm:t>
    </dgm:pt>
    <dgm:pt modelId="{3CE195DA-F691-4F87-941A-11EF00731F74}" type="pres">
      <dgm:prSet presAssocID="{F98E24EB-1704-46F3-BB75-2A375937BA7E}" presName="sibTrans" presStyleLbl="sibTrans1D1" presStyleIdx="5" presStyleCnt="6"/>
      <dgm:spPr/>
      <dgm:t>
        <a:bodyPr/>
        <a:lstStyle/>
        <a:p>
          <a:endParaRPr lang="en-US"/>
        </a:p>
      </dgm:t>
    </dgm:pt>
    <dgm:pt modelId="{2FCA7451-8B05-4340-BC2D-DE2781791838}" type="pres">
      <dgm:prSet presAssocID="{F98E24EB-1704-46F3-BB75-2A375937BA7E}" presName="connectorText" presStyleLbl="sibTrans1D1" presStyleIdx="5" presStyleCnt="6"/>
      <dgm:spPr/>
      <dgm:t>
        <a:bodyPr/>
        <a:lstStyle/>
        <a:p>
          <a:endParaRPr lang="en-US"/>
        </a:p>
      </dgm:t>
    </dgm:pt>
    <dgm:pt modelId="{7D03C3B3-EABD-4D22-A577-5EA934090D82}" type="pres">
      <dgm:prSet presAssocID="{250E40B1-8361-4F7A-924A-BF55BA4AB70C}" presName="node" presStyleLbl="node1" presStyleIdx="6" presStyleCnt="7" custScaleX="151488">
        <dgm:presLayoutVars>
          <dgm:bulletEnabled val="1"/>
        </dgm:presLayoutVars>
      </dgm:prSet>
      <dgm:spPr/>
      <dgm:t>
        <a:bodyPr/>
        <a:lstStyle/>
        <a:p>
          <a:endParaRPr lang="en-US"/>
        </a:p>
      </dgm:t>
    </dgm:pt>
  </dgm:ptLst>
  <dgm:cxnLst>
    <dgm:cxn modelId="{49863075-D090-4490-8876-EDCA327714DD}" type="presOf" srcId="{54FECFBD-3D1D-479D-A6D4-9086DC24173C}" destId="{5A7C0DF7-F151-4151-A88D-C266CBD8FE21}" srcOrd="0" destOrd="0" presId="urn:microsoft.com/office/officeart/2005/8/layout/bProcess3"/>
    <dgm:cxn modelId="{F33521AA-AB82-4FA1-8761-756B8181A8A8}" type="presOf" srcId="{AC44E5EA-DA5E-46EA-89A2-8BBA2C6501E9}" destId="{84135557-1247-4289-B26C-A009D506F01F}" srcOrd="0" destOrd="0" presId="urn:microsoft.com/office/officeart/2005/8/layout/bProcess3"/>
    <dgm:cxn modelId="{ED3F742C-6BE0-4F51-BB3F-30B6C7C86CDF}" type="presOf" srcId="{D8D7626A-8866-4D2F-A14E-C799F9CF63D2}" destId="{4714470E-C9E5-4623-AB68-A09EC9331C05}" srcOrd="0" destOrd="0" presId="urn:microsoft.com/office/officeart/2005/8/layout/bProcess3"/>
    <dgm:cxn modelId="{F5F0657F-14DE-42DD-9FAD-3F43D319F576}" srcId="{EEA0A74E-189B-4741-97E8-0CB8D9A9A793}" destId="{D8D7626A-8866-4D2F-A14E-C799F9CF63D2}" srcOrd="1" destOrd="0" parTransId="{3C110692-DA18-45E6-B081-45786C5FFDCE}" sibTransId="{61DA090A-F0D3-4DB5-9CC0-0ACEDC3961A5}"/>
    <dgm:cxn modelId="{500B6AE5-D089-40A4-8651-DA23279981A5}" srcId="{EEA0A74E-189B-4741-97E8-0CB8D9A9A793}" destId="{54FECFBD-3D1D-479D-A6D4-9086DC24173C}" srcOrd="5" destOrd="0" parTransId="{2648E423-E1A3-4D68-9728-AD5AF4855D38}" sibTransId="{F98E24EB-1704-46F3-BB75-2A375937BA7E}"/>
    <dgm:cxn modelId="{9AAEF650-6E35-4219-8AB7-DC161478CF62}" type="presOf" srcId="{5B3025CE-F4C4-4574-88B6-630C0EF954C0}" destId="{27114E5A-D8A1-4BC9-A962-022BE575F2A3}" srcOrd="0" destOrd="0" presId="urn:microsoft.com/office/officeart/2005/8/layout/bProcess3"/>
    <dgm:cxn modelId="{9BA496D5-D27D-4D7C-9371-7FD2C857ADBF}" type="presOf" srcId="{FF7116CE-FAB5-4A41-9714-B82481D32CC5}" destId="{F1130C1A-DCB1-4205-A51B-36E7FF3C51AB}" srcOrd="0" destOrd="0" presId="urn:microsoft.com/office/officeart/2005/8/layout/bProcess3"/>
    <dgm:cxn modelId="{C0D122E0-EDF3-45ED-A2E5-46CCF57F07A2}" type="presOf" srcId="{5B3025CE-F4C4-4574-88B6-630C0EF954C0}" destId="{1680123C-23C7-4FFE-A87A-53A5D195F556}" srcOrd="1" destOrd="0" presId="urn:microsoft.com/office/officeart/2005/8/layout/bProcess3"/>
    <dgm:cxn modelId="{90904809-636B-431A-B5A5-18A6638D73B7}" type="presOf" srcId="{46701A47-04E4-48CE-A296-D66670DD4B1F}" destId="{98F51094-F1F8-497E-A462-DE9C521B7CE3}" srcOrd="1" destOrd="0" presId="urn:microsoft.com/office/officeart/2005/8/layout/bProcess3"/>
    <dgm:cxn modelId="{D7B084AE-98E8-4A00-BA69-CFC56F2337A6}" type="presOf" srcId="{EC83C615-8F2A-4657-8CBD-454D93119E94}" destId="{44095CED-6B09-4C1C-93F6-8872595F856C}" srcOrd="0" destOrd="0" presId="urn:microsoft.com/office/officeart/2005/8/layout/bProcess3"/>
    <dgm:cxn modelId="{676671FF-C3E7-4667-892B-8C7F4CBDEECF}" type="presOf" srcId="{F98E24EB-1704-46F3-BB75-2A375937BA7E}" destId="{3CE195DA-F691-4F87-941A-11EF00731F74}" srcOrd="0" destOrd="0" presId="urn:microsoft.com/office/officeart/2005/8/layout/bProcess3"/>
    <dgm:cxn modelId="{EFE06D7E-4C37-4ADD-A06D-47FC66990B00}" type="presOf" srcId="{803B9D10-E975-4BF9-A9C9-A0263FC17D4B}" destId="{00BC4D13-EE6A-4DB6-8DBD-0BE9233EF9C9}" srcOrd="0" destOrd="0" presId="urn:microsoft.com/office/officeart/2005/8/layout/bProcess3"/>
    <dgm:cxn modelId="{556A2DA7-A5C5-490C-9C19-9F823392E501}" type="presOf" srcId="{46701A47-04E4-48CE-A296-D66670DD4B1F}" destId="{2784EAD4-0A05-433F-92AA-2A4D02A1F464}" srcOrd="0" destOrd="0" presId="urn:microsoft.com/office/officeart/2005/8/layout/bProcess3"/>
    <dgm:cxn modelId="{0E04008F-1394-4E09-88A9-B3FFB6628BA2}" srcId="{EEA0A74E-189B-4741-97E8-0CB8D9A9A793}" destId="{AC44E5EA-DA5E-46EA-89A2-8BBA2C6501E9}" srcOrd="3" destOrd="0" parTransId="{313AC08D-D4CD-4301-BE4D-308D4E7F4EE9}" sibTransId="{803B9D10-E975-4BF9-A9C9-A0263FC17D4B}"/>
    <dgm:cxn modelId="{10A8561A-5D51-440C-A154-F1F7391F6DC2}" srcId="{EEA0A74E-189B-4741-97E8-0CB8D9A9A793}" destId="{250E40B1-8361-4F7A-924A-BF55BA4AB70C}" srcOrd="6" destOrd="0" parTransId="{7B7D2573-4FEA-42A1-A4EC-3A85513D7233}" sibTransId="{EE23F6C3-85E8-4D06-B2F1-DA8993A489ED}"/>
    <dgm:cxn modelId="{2F5114C2-EF05-4658-9D22-CEF7FAA60DAE}" type="presOf" srcId="{9F2BD2BF-7C3F-4F98-8146-9D94372E4B38}" destId="{430BD406-E162-4B0D-8813-B8842AFAC4A1}" srcOrd="0" destOrd="0" presId="urn:microsoft.com/office/officeart/2005/8/layout/bProcess3"/>
    <dgm:cxn modelId="{C3EA504C-1035-4F2F-8495-08F416B02FFC}" srcId="{EEA0A74E-189B-4741-97E8-0CB8D9A9A793}" destId="{EC83C615-8F2A-4657-8CBD-454D93119E94}" srcOrd="0" destOrd="0" parTransId="{26C98C71-8255-49D8-AC44-B17657B331F1}" sibTransId="{46701A47-04E4-48CE-A296-D66670DD4B1F}"/>
    <dgm:cxn modelId="{EDD93D47-3A6F-4E0D-A935-05335E4E96DB}" type="presOf" srcId="{9F2BD2BF-7C3F-4F98-8146-9D94372E4B38}" destId="{D1CE5D25-E71A-4373-A278-9B388FAA74CB}" srcOrd="1" destOrd="0" presId="urn:microsoft.com/office/officeart/2005/8/layout/bProcess3"/>
    <dgm:cxn modelId="{49094898-B90F-4B47-90FC-D080A20E7DB3}" type="presOf" srcId="{F98E24EB-1704-46F3-BB75-2A375937BA7E}" destId="{2FCA7451-8B05-4340-BC2D-DE2781791838}" srcOrd="1" destOrd="0" presId="urn:microsoft.com/office/officeart/2005/8/layout/bProcess3"/>
    <dgm:cxn modelId="{97A6126C-5731-42BA-B1F5-A54FA85E0A3A}" type="presOf" srcId="{E6403625-0766-41EF-AC6D-189C3C85B847}" destId="{1BD6FD75-759C-4439-B150-503FA8C2EA83}" srcOrd="0" destOrd="0" presId="urn:microsoft.com/office/officeart/2005/8/layout/bProcess3"/>
    <dgm:cxn modelId="{05066DAE-A686-4DE4-846C-0A8700C94A84}" type="presOf" srcId="{803B9D10-E975-4BF9-A9C9-A0263FC17D4B}" destId="{272D9B5E-3DEE-4F9B-8FD6-5CDB0C2E59B9}" srcOrd="1" destOrd="0" presId="urn:microsoft.com/office/officeart/2005/8/layout/bProcess3"/>
    <dgm:cxn modelId="{410C883C-2DA6-47CF-A61D-4A2366979F62}" type="presOf" srcId="{250E40B1-8361-4F7A-924A-BF55BA4AB70C}" destId="{7D03C3B3-EABD-4D22-A577-5EA934090D82}" srcOrd="0" destOrd="0" presId="urn:microsoft.com/office/officeart/2005/8/layout/bProcess3"/>
    <dgm:cxn modelId="{3F654706-D927-47F2-BC1C-475BC73887AD}" type="presOf" srcId="{61DA090A-F0D3-4DB5-9CC0-0ACEDC3961A5}" destId="{20905BDB-EA02-409C-9981-449709738EFD}" srcOrd="1" destOrd="0" presId="urn:microsoft.com/office/officeart/2005/8/layout/bProcess3"/>
    <dgm:cxn modelId="{0DDBA1F6-05A1-4003-A2E6-08EF1FCF907C}" srcId="{EEA0A74E-189B-4741-97E8-0CB8D9A9A793}" destId="{FF7116CE-FAB5-4A41-9714-B82481D32CC5}" srcOrd="4" destOrd="0" parTransId="{BB18A6B5-6415-431F-8542-F207D8904669}" sibTransId="{5B3025CE-F4C4-4574-88B6-630C0EF954C0}"/>
    <dgm:cxn modelId="{6E759FC7-CAE6-46F8-95F2-39C1F9462BEA}" type="presOf" srcId="{61DA090A-F0D3-4DB5-9CC0-0ACEDC3961A5}" destId="{3D9D91A8-A727-4F69-A9DE-D6134C0D496A}" srcOrd="0" destOrd="0" presId="urn:microsoft.com/office/officeart/2005/8/layout/bProcess3"/>
    <dgm:cxn modelId="{C26559A0-2405-485A-BD3E-863986A2B473}" type="presOf" srcId="{EEA0A74E-189B-4741-97E8-0CB8D9A9A793}" destId="{7772F431-E2A8-43D1-A973-C4D575AE523A}" srcOrd="0" destOrd="0" presId="urn:microsoft.com/office/officeart/2005/8/layout/bProcess3"/>
    <dgm:cxn modelId="{A0F2C197-0ED9-444C-8DFA-6A6DC5BD6AB9}" srcId="{EEA0A74E-189B-4741-97E8-0CB8D9A9A793}" destId="{E6403625-0766-41EF-AC6D-189C3C85B847}" srcOrd="2" destOrd="0" parTransId="{61364E68-DD53-4C1C-BB3C-4B3F04AFF6E6}" sibTransId="{9F2BD2BF-7C3F-4F98-8146-9D94372E4B38}"/>
    <dgm:cxn modelId="{E3A9E46C-D014-4C1D-9198-74C836470292}" type="presParOf" srcId="{7772F431-E2A8-43D1-A973-C4D575AE523A}" destId="{44095CED-6B09-4C1C-93F6-8872595F856C}" srcOrd="0" destOrd="0" presId="urn:microsoft.com/office/officeart/2005/8/layout/bProcess3"/>
    <dgm:cxn modelId="{7F258026-993B-4B86-9794-AA86B30FC203}" type="presParOf" srcId="{7772F431-E2A8-43D1-A973-C4D575AE523A}" destId="{2784EAD4-0A05-433F-92AA-2A4D02A1F464}" srcOrd="1" destOrd="0" presId="urn:microsoft.com/office/officeart/2005/8/layout/bProcess3"/>
    <dgm:cxn modelId="{006D7AB7-B877-48EF-AD19-7195B62BFB84}" type="presParOf" srcId="{2784EAD4-0A05-433F-92AA-2A4D02A1F464}" destId="{98F51094-F1F8-497E-A462-DE9C521B7CE3}" srcOrd="0" destOrd="0" presId="urn:microsoft.com/office/officeart/2005/8/layout/bProcess3"/>
    <dgm:cxn modelId="{CAB8C2C5-6865-47B9-9263-05EBF9C01B59}" type="presParOf" srcId="{7772F431-E2A8-43D1-A973-C4D575AE523A}" destId="{4714470E-C9E5-4623-AB68-A09EC9331C05}" srcOrd="2" destOrd="0" presId="urn:microsoft.com/office/officeart/2005/8/layout/bProcess3"/>
    <dgm:cxn modelId="{7CC9118F-E903-4130-84E0-F9366484CF06}" type="presParOf" srcId="{7772F431-E2A8-43D1-A973-C4D575AE523A}" destId="{3D9D91A8-A727-4F69-A9DE-D6134C0D496A}" srcOrd="3" destOrd="0" presId="urn:microsoft.com/office/officeart/2005/8/layout/bProcess3"/>
    <dgm:cxn modelId="{E97D0F72-7947-4D5A-BCEC-3FDF2D6474A6}" type="presParOf" srcId="{3D9D91A8-A727-4F69-A9DE-D6134C0D496A}" destId="{20905BDB-EA02-409C-9981-449709738EFD}" srcOrd="0" destOrd="0" presId="urn:microsoft.com/office/officeart/2005/8/layout/bProcess3"/>
    <dgm:cxn modelId="{AE94193B-5EB6-4014-B3A4-76B50BD1B341}" type="presParOf" srcId="{7772F431-E2A8-43D1-A973-C4D575AE523A}" destId="{1BD6FD75-759C-4439-B150-503FA8C2EA83}" srcOrd="4" destOrd="0" presId="urn:microsoft.com/office/officeart/2005/8/layout/bProcess3"/>
    <dgm:cxn modelId="{9877AFD6-E0C9-4F5C-94EE-C56750ACEC9B}" type="presParOf" srcId="{7772F431-E2A8-43D1-A973-C4D575AE523A}" destId="{430BD406-E162-4B0D-8813-B8842AFAC4A1}" srcOrd="5" destOrd="0" presId="urn:microsoft.com/office/officeart/2005/8/layout/bProcess3"/>
    <dgm:cxn modelId="{AE51CC0D-CDE0-4A30-B314-B5F2FF6B83A9}" type="presParOf" srcId="{430BD406-E162-4B0D-8813-B8842AFAC4A1}" destId="{D1CE5D25-E71A-4373-A278-9B388FAA74CB}" srcOrd="0" destOrd="0" presId="urn:microsoft.com/office/officeart/2005/8/layout/bProcess3"/>
    <dgm:cxn modelId="{5576C367-289E-432E-8B7C-C0DD19DAF309}" type="presParOf" srcId="{7772F431-E2A8-43D1-A973-C4D575AE523A}" destId="{84135557-1247-4289-B26C-A009D506F01F}" srcOrd="6" destOrd="0" presId="urn:microsoft.com/office/officeart/2005/8/layout/bProcess3"/>
    <dgm:cxn modelId="{C3E10C9C-6E37-4C1C-8B0A-42AFF470C1B7}" type="presParOf" srcId="{7772F431-E2A8-43D1-A973-C4D575AE523A}" destId="{00BC4D13-EE6A-4DB6-8DBD-0BE9233EF9C9}" srcOrd="7" destOrd="0" presId="urn:microsoft.com/office/officeart/2005/8/layout/bProcess3"/>
    <dgm:cxn modelId="{B2203BCB-F2CC-4ADB-AB6D-DC9899D06ED0}" type="presParOf" srcId="{00BC4D13-EE6A-4DB6-8DBD-0BE9233EF9C9}" destId="{272D9B5E-3DEE-4F9B-8FD6-5CDB0C2E59B9}" srcOrd="0" destOrd="0" presId="urn:microsoft.com/office/officeart/2005/8/layout/bProcess3"/>
    <dgm:cxn modelId="{D45D69D7-90B5-4E5D-8EBC-F523D0D435DB}" type="presParOf" srcId="{7772F431-E2A8-43D1-A973-C4D575AE523A}" destId="{F1130C1A-DCB1-4205-A51B-36E7FF3C51AB}" srcOrd="8" destOrd="0" presId="urn:microsoft.com/office/officeart/2005/8/layout/bProcess3"/>
    <dgm:cxn modelId="{1A854CD0-89C6-4E7D-9D9C-5F8AEFDDB9C8}" type="presParOf" srcId="{7772F431-E2A8-43D1-A973-C4D575AE523A}" destId="{27114E5A-D8A1-4BC9-A962-022BE575F2A3}" srcOrd="9" destOrd="0" presId="urn:microsoft.com/office/officeart/2005/8/layout/bProcess3"/>
    <dgm:cxn modelId="{29E1FA3B-0493-454A-8732-EB64D7D8C917}" type="presParOf" srcId="{27114E5A-D8A1-4BC9-A962-022BE575F2A3}" destId="{1680123C-23C7-4FFE-A87A-53A5D195F556}" srcOrd="0" destOrd="0" presId="urn:microsoft.com/office/officeart/2005/8/layout/bProcess3"/>
    <dgm:cxn modelId="{976FED1B-0B1F-4D7B-A540-8F34B39D598A}" type="presParOf" srcId="{7772F431-E2A8-43D1-A973-C4D575AE523A}" destId="{5A7C0DF7-F151-4151-A88D-C266CBD8FE21}" srcOrd="10" destOrd="0" presId="urn:microsoft.com/office/officeart/2005/8/layout/bProcess3"/>
    <dgm:cxn modelId="{18F061F5-FD09-4C73-AEC2-53758BF76837}" type="presParOf" srcId="{7772F431-E2A8-43D1-A973-C4D575AE523A}" destId="{3CE195DA-F691-4F87-941A-11EF00731F74}" srcOrd="11" destOrd="0" presId="urn:microsoft.com/office/officeart/2005/8/layout/bProcess3"/>
    <dgm:cxn modelId="{B0746A20-0692-4F2B-AE74-C8C7FE648C9F}" type="presParOf" srcId="{3CE195DA-F691-4F87-941A-11EF00731F74}" destId="{2FCA7451-8B05-4340-BC2D-DE2781791838}" srcOrd="0" destOrd="0" presId="urn:microsoft.com/office/officeart/2005/8/layout/bProcess3"/>
    <dgm:cxn modelId="{17C01BA5-58C2-41FA-BE13-FDBE7B6627D9}" type="presParOf" srcId="{7772F431-E2A8-43D1-A973-C4D575AE523A}" destId="{7D03C3B3-EABD-4D22-A577-5EA934090D82}" srcOrd="12" destOrd="0" presId="urn:microsoft.com/office/officeart/2005/8/layout/b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0B5CBF34-ECAC-4904-AC86-F84C8EB6E16D}" type="doc">
      <dgm:prSet loTypeId="urn:microsoft.com/office/officeart/2005/8/layout/vList2" loCatId="list" qsTypeId="urn:microsoft.com/office/officeart/2005/8/quickstyle/simple1" qsCatId="simple" csTypeId="urn:microsoft.com/office/officeart/2005/8/colors/colorful1" csCatId="colorful" phldr="1"/>
      <dgm:spPr>
        <a:scene3d>
          <a:camera prst="orthographicFront">
            <a:rot lat="0" lon="0" rev="0"/>
          </a:camera>
          <a:lightRig rig="contrasting" dir="t">
            <a:rot lat="0" lon="0" rev="1500000"/>
          </a:lightRig>
        </a:scene3d>
      </dgm:spPr>
      <dgm:t>
        <a:bodyPr/>
        <a:lstStyle/>
        <a:p>
          <a:pPr rtl="1"/>
          <a:endParaRPr lang="ar-EG"/>
        </a:p>
      </dgm:t>
    </dgm:pt>
    <dgm:pt modelId="{3B4D4FF2-0C5C-432B-94E3-24EA11AB2DC6}">
      <dgm:prSet phldrT="[Text]" custT="1"/>
      <dgm:spPr>
        <a:solidFill>
          <a:srgbClr val="990033"/>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t>
        <a:bodyPr/>
        <a:lstStyle/>
        <a:p>
          <a:pPr algn="ct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الصراع</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8AB2F66-12C3-4B80-AA30-DC087A93269B}" type="parTrans" cxnId="{BF151C58-2542-43F5-BF97-773C8917A6D5}">
      <dgm:prSet/>
      <dgm:spPr/>
      <dgm:t>
        <a:bodyPr/>
        <a:lstStyle/>
        <a:p>
          <a:pPr rtl="1"/>
          <a:endParaRPr lang="ar-EG" sz="2800">
            <a:latin typeface="Traditional Arabic" pitchFamily="18" charset="-78"/>
            <a:cs typeface="Traditional Arabic" pitchFamily="18" charset="-78"/>
          </a:endParaRPr>
        </a:p>
      </dgm:t>
    </dgm:pt>
    <dgm:pt modelId="{CD653774-788C-4179-8DEA-5EB9F4E854D9}" type="sibTrans" cxnId="{BF151C58-2542-43F5-BF97-773C8917A6D5}">
      <dgm:prSet/>
      <dgm:spPr/>
      <dgm:t>
        <a:bodyPr/>
        <a:lstStyle/>
        <a:p>
          <a:pPr rtl="1"/>
          <a:endParaRPr lang="ar-EG" sz="2800">
            <a:latin typeface="Traditional Arabic" pitchFamily="18" charset="-78"/>
            <a:cs typeface="Traditional Arabic" pitchFamily="18" charset="-78"/>
          </a:endParaRPr>
        </a:p>
      </dgm:t>
    </dgm:pt>
    <dgm:pt modelId="{3029D4E8-3180-42FD-8A9C-59EFC8640FCD}">
      <dgm:prSet custT="1"/>
      <dgm:spPr/>
      <dgm:t>
        <a:bodyPr/>
        <a:lstStyle/>
        <a:p>
          <a:pPr algn="ct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الصراع التنظيمي</a:t>
          </a:r>
          <a:endParaRPr lang="ar-EG" sz="36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BC851B3-131A-487F-9C5B-8231E07DF499}" type="parTrans" cxnId="{32111EE5-9CCC-46F2-82A0-BE21D72608C4}">
      <dgm:prSet/>
      <dgm:spPr/>
      <dgm:t>
        <a:bodyPr/>
        <a:lstStyle/>
        <a:p>
          <a:pPr rtl="1"/>
          <a:endParaRPr lang="ar-EG"/>
        </a:p>
      </dgm:t>
    </dgm:pt>
    <dgm:pt modelId="{5506D884-C7F3-4D50-B6F1-9806CD72DD44}" type="sibTrans" cxnId="{32111EE5-9CCC-46F2-82A0-BE21D72608C4}">
      <dgm:prSet/>
      <dgm:spPr/>
      <dgm:t>
        <a:bodyPr/>
        <a:lstStyle/>
        <a:p>
          <a:pPr rtl="1"/>
          <a:endParaRPr lang="ar-EG"/>
        </a:p>
      </dgm:t>
    </dgm:pt>
    <dgm:pt modelId="{129BD7EB-24A0-472B-8B5D-C98383190452}" type="pres">
      <dgm:prSet presAssocID="{0B5CBF34-ECAC-4904-AC86-F84C8EB6E16D}" presName="linear" presStyleCnt="0">
        <dgm:presLayoutVars>
          <dgm:animLvl val="lvl"/>
          <dgm:resizeHandles val="exact"/>
        </dgm:presLayoutVars>
      </dgm:prSet>
      <dgm:spPr/>
      <dgm:t>
        <a:bodyPr/>
        <a:lstStyle/>
        <a:p>
          <a:endParaRPr lang="en-US"/>
        </a:p>
      </dgm:t>
    </dgm:pt>
    <dgm:pt modelId="{B44075C5-3105-4666-999C-887ACAC224F2}" type="pres">
      <dgm:prSet presAssocID="{3B4D4FF2-0C5C-432B-94E3-24EA11AB2DC6}" presName="parentText" presStyleLbl="node1" presStyleIdx="0" presStyleCnt="2" custScaleY="68758" custLinFactNeighborX="-804" custLinFactNeighborY="-59028">
        <dgm:presLayoutVars>
          <dgm:chMax val="0"/>
          <dgm:bulletEnabled val="1"/>
        </dgm:presLayoutVars>
      </dgm:prSet>
      <dgm:spPr/>
      <dgm:t>
        <a:bodyPr/>
        <a:lstStyle/>
        <a:p>
          <a:endParaRPr lang="en-US"/>
        </a:p>
      </dgm:t>
    </dgm:pt>
    <dgm:pt modelId="{08848E5F-A97E-41C4-B168-E325BD974F7B}" type="pres">
      <dgm:prSet presAssocID="{CD653774-788C-4179-8DEA-5EB9F4E854D9}" presName="spacer" presStyleCnt="0"/>
      <dgm:spPr>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EBEAE64E-F1A6-4593-9409-AA664D65A230}" type="pres">
      <dgm:prSet presAssocID="{3029D4E8-3180-42FD-8A9C-59EFC8640FCD}" presName="parentText" presStyleLbl="node1" presStyleIdx="1" presStyleCnt="2" custScaleY="73647">
        <dgm:presLayoutVars>
          <dgm:chMax val="0"/>
          <dgm:bulletEnabled val="1"/>
        </dgm:presLayoutVars>
      </dgm:prSet>
      <dgm:spPr/>
      <dgm:t>
        <a:bodyPr/>
        <a:lstStyle/>
        <a:p>
          <a:endParaRPr lang="en-US"/>
        </a:p>
      </dgm:t>
    </dgm:pt>
  </dgm:ptLst>
  <dgm:cxnLst>
    <dgm:cxn modelId="{02B5DBA7-B5BE-440B-8752-04FEE5A630CD}" type="presOf" srcId="{3029D4E8-3180-42FD-8A9C-59EFC8640FCD}" destId="{EBEAE64E-F1A6-4593-9409-AA664D65A230}" srcOrd="0" destOrd="0" presId="urn:microsoft.com/office/officeart/2005/8/layout/vList2"/>
    <dgm:cxn modelId="{F7DB0F80-4F24-4A75-A119-041E47AAFB97}" type="presOf" srcId="{3B4D4FF2-0C5C-432B-94E3-24EA11AB2DC6}" destId="{B44075C5-3105-4666-999C-887ACAC224F2}" srcOrd="0" destOrd="0" presId="urn:microsoft.com/office/officeart/2005/8/layout/vList2"/>
    <dgm:cxn modelId="{F71BCB9F-CE0A-497A-838A-AF8506F25211}" type="presOf" srcId="{0B5CBF34-ECAC-4904-AC86-F84C8EB6E16D}" destId="{129BD7EB-24A0-472B-8B5D-C98383190452}" srcOrd="0" destOrd="0" presId="urn:microsoft.com/office/officeart/2005/8/layout/vList2"/>
    <dgm:cxn modelId="{BF151C58-2542-43F5-BF97-773C8917A6D5}" srcId="{0B5CBF34-ECAC-4904-AC86-F84C8EB6E16D}" destId="{3B4D4FF2-0C5C-432B-94E3-24EA11AB2DC6}" srcOrd="0" destOrd="0" parTransId="{C8AB2F66-12C3-4B80-AA30-DC087A93269B}" sibTransId="{CD653774-788C-4179-8DEA-5EB9F4E854D9}"/>
    <dgm:cxn modelId="{32111EE5-9CCC-46F2-82A0-BE21D72608C4}" srcId="{0B5CBF34-ECAC-4904-AC86-F84C8EB6E16D}" destId="{3029D4E8-3180-42FD-8A9C-59EFC8640FCD}" srcOrd="1" destOrd="0" parTransId="{9BC851B3-131A-487F-9C5B-8231E07DF499}" sibTransId="{5506D884-C7F3-4D50-B6F1-9806CD72DD44}"/>
    <dgm:cxn modelId="{2C11FB5D-4B2E-4473-BAB6-8BCE62350FB9}" type="presParOf" srcId="{129BD7EB-24A0-472B-8B5D-C98383190452}" destId="{B44075C5-3105-4666-999C-887ACAC224F2}" srcOrd="0" destOrd="0" presId="urn:microsoft.com/office/officeart/2005/8/layout/vList2"/>
    <dgm:cxn modelId="{A4B73C92-AA7E-4A7D-A2F9-BF3EAB2ED36E}" type="presParOf" srcId="{129BD7EB-24A0-472B-8B5D-C98383190452}" destId="{08848E5F-A97E-41C4-B168-E325BD974F7B}" srcOrd="1" destOrd="0" presId="urn:microsoft.com/office/officeart/2005/8/layout/vList2"/>
    <dgm:cxn modelId="{6E3E2BF9-E3DA-4E0B-A168-6A83212CFBE1}" type="presParOf" srcId="{129BD7EB-24A0-472B-8B5D-C98383190452}" destId="{EBEAE64E-F1A6-4593-9409-AA664D65A230}"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7A9D3744-2A25-4637-90F4-5FFCAA8AE8C1}" type="doc">
      <dgm:prSet loTypeId="urn:microsoft.com/office/officeart/2005/8/layout/process4" loCatId="process" qsTypeId="urn:microsoft.com/office/officeart/2005/8/quickstyle/simple1" qsCatId="simple" csTypeId="urn:microsoft.com/office/officeart/2005/8/colors/colorful3" csCatId="colorful" phldr="1"/>
      <dgm:spPr>
        <a:scene3d>
          <a:camera prst="orthographicFront">
            <a:rot lat="0" lon="0" rev="0"/>
          </a:camera>
          <a:lightRig rig="glow" dir="t">
            <a:rot lat="0" lon="0" rev="4800000"/>
          </a:lightRig>
        </a:scene3d>
      </dgm:spPr>
      <dgm:t>
        <a:bodyPr/>
        <a:lstStyle/>
        <a:p>
          <a:pPr rtl="1"/>
          <a:endParaRPr lang="ar-EG"/>
        </a:p>
      </dgm:t>
    </dgm:pt>
    <dgm:pt modelId="{FD381F90-0342-44A5-8512-8FD1DEE67019}">
      <dgm:prSet phldrT="[Text]" custT="1"/>
      <dgm:spPr>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تعارض أهداف الأفراد والجماعات</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2CC5EC20-9C21-4C5D-9DCA-8E129A369D33}" type="parTrans" cxnId="{517BC35B-2A93-48CE-B0F2-5D77663EBE82}">
      <dgm:prSet/>
      <dgm:spPr/>
      <dgm:t>
        <a:bodyPr/>
        <a:lstStyle/>
        <a:p>
          <a:pPr rtl="1"/>
          <a:endParaRPr lang="ar-EG" sz="2800" b="1">
            <a:latin typeface="Traditional Arabic" pitchFamily="18" charset="-78"/>
            <a:cs typeface="Traditional Arabic" pitchFamily="18" charset="-78"/>
          </a:endParaRPr>
        </a:p>
      </dgm:t>
    </dgm:pt>
    <dgm:pt modelId="{B296D062-5A49-4DA1-A777-1B7B6CBAAF28}" type="sibTrans" cxnId="{517BC35B-2A93-48CE-B0F2-5D77663EBE82}">
      <dgm:prSet/>
      <dgm:spPr/>
      <dgm:t>
        <a:bodyPr/>
        <a:lstStyle/>
        <a:p>
          <a:pPr rtl="1"/>
          <a:endParaRPr lang="ar-EG" sz="2800" b="1">
            <a:latin typeface="Traditional Arabic" pitchFamily="18" charset="-78"/>
            <a:cs typeface="Traditional Arabic" pitchFamily="18" charset="-78"/>
          </a:endParaRPr>
        </a:p>
      </dgm:t>
    </dgm:pt>
    <dgm:pt modelId="{BC6B99D1-4258-457D-B98D-2C0A94169354}">
      <dgm:prSet phldrT="[Text]" custT="1"/>
      <dgm:spPr>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إدراك هذا التعارض </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B17DBD6-1409-48CF-AADB-C174E2A8E260}" type="parTrans" cxnId="{C7AF4A3D-E510-4061-A13B-A15923BC5EC2}">
      <dgm:prSet/>
      <dgm:spPr/>
      <dgm:t>
        <a:bodyPr/>
        <a:lstStyle/>
        <a:p>
          <a:pPr rtl="1"/>
          <a:endParaRPr lang="ar-EG" sz="2800" b="1">
            <a:latin typeface="Traditional Arabic" pitchFamily="18" charset="-78"/>
            <a:cs typeface="Traditional Arabic" pitchFamily="18" charset="-78"/>
          </a:endParaRPr>
        </a:p>
      </dgm:t>
    </dgm:pt>
    <dgm:pt modelId="{BFA3177B-A8BF-4E34-B775-503BB51E0A60}" type="sibTrans" cxnId="{C7AF4A3D-E510-4061-A13B-A15923BC5EC2}">
      <dgm:prSet/>
      <dgm:spPr/>
      <dgm:t>
        <a:bodyPr/>
        <a:lstStyle/>
        <a:p>
          <a:pPr rtl="1"/>
          <a:endParaRPr lang="ar-EG" sz="2800" b="1">
            <a:latin typeface="Traditional Arabic" pitchFamily="18" charset="-78"/>
            <a:cs typeface="Traditional Arabic" pitchFamily="18" charset="-78"/>
          </a:endParaRPr>
        </a:p>
      </dgm:t>
    </dgm:pt>
    <dgm:pt modelId="{B0E748EC-FCBD-4B71-A601-9EF2742D83C9}">
      <dgm:prSet phldrT="[Text]" custT="1"/>
      <dgm:spPr>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اعتقاد كل طرف أن الآخر سيهدد اهتمامات الطرف الآخر </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63F82BC-80BA-4DAE-97DD-7962E9723270}" type="sibTrans" cxnId="{C08EF72E-2011-4402-9DCE-B6573B9C3912}">
      <dgm:prSet/>
      <dgm:spPr/>
      <dgm:t>
        <a:bodyPr/>
        <a:lstStyle/>
        <a:p>
          <a:pPr rtl="1"/>
          <a:endParaRPr lang="ar-EG" sz="2800" b="1">
            <a:latin typeface="Traditional Arabic" pitchFamily="18" charset="-78"/>
            <a:cs typeface="Traditional Arabic" pitchFamily="18" charset="-78"/>
          </a:endParaRPr>
        </a:p>
      </dgm:t>
    </dgm:pt>
    <dgm:pt modelId="{5919190C-85FB-48CC-8026-21B73EB22100}" type="parTrans" cxnId="{C08EF72E-2011-4402-9DCE-B6573B9C3912}">
      <dgm:prSet/>
      <dgm:spPr/>
      <dgm:t>
        <a:bodyPr/>
        <a:lstStyle/>
        <a:p>
          <a:pPr rtl="1"/>
          <a:endParaRPr lang="ar-EG" sz="2800" b="1">
            <a:latin typeface="Traditional Arabic" pitchFamily="18" charset="-78"/>
            <a:cs typeface="Traditional Arabic" pitchFamily="18" charset="-78"/>
          </a:endParaRPr>
        </a:p>
      </dgm:t>
    </dgm:pt>
    <dgm:pt modelId="{477C7A75-8A9D-4A53-A810-7E85CBEC97B2}">
      <dgm:prSet phldrT="[Text]" custT="1"/>
      <dgm:spPr>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وجود الحدث الذى يؤدى إلى التهديد </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BE2584C-B0F7-487D-87DD-EA1DB892FA3A}" type="parTrans" cxnId="{2950E5D8-A63E-42D2-B9C8-316B62B71C2C}">
      <dgm:prSet/>
      <dgm:spPr/>
      <dgm:t>
        <a:bodyPr/>
        <a:lstStyle/>
        <a:p>
          <a:pPr rtl="1"/>
          <a:endParaRPr lang="ar-EG"/>
        </a:p>
      </dgm:t>
    </dgm:pt>
    <dgm:pt modelId="{6C8C33C3-EEDD-492E-AD5C-6D154E7BB732}" type="sibTrans" cxnId="{2950E5D8-A63E-42D2-B9C8-316B62B71C2C}">
      <dgm:prSet/>
      <dgm:spPr/>
      <dgm:t>
        <a:bodyPr/>
        <a:lstStyle/>
        <a:p>
          <a:pPr rtl="1"/>
          <a:endParaRPr lang="ar-EG"/>
        </a:p>
      </dgm:t>
    </dgm:pt>
    <dgm:pt modelId="{998AB98E-3C87-4C7E-B7F1-9808B687C586}" type="pres">
      <dgm:prSet presAssocID="{7A9D3744-2A25-4637-90F4-5FFCAA8AE8C1}" presName="Name0" presStyleCnt="0">
        <dgm:presLayoutVars>
          <dgm:dir/>
          <dgm:animLvl val="lvl"/>
          <dgm:resizeHandles val="exact"/>
        </dgm:presLayoutVars>
      </dgm:prSet>
      <dgm:spPr/>
      <dgm:t>
        <a:bodyPr/>
        <a:lstStyle/>
        <a:p>
          <a:endParaRPr lang="en-US"/>
        </a:p>
      </dgm:t>
    </dgm:pt>
    <dgm:pt modelId="{327D3517-FFB2-48B4-AE6A-E0D7C8F1A1A9}" type="pres">
      <dgm:prSet presAssocID="{477C7A75-8A9D-4A53-A810-7E85CBEC97B2}" presName="boxAndChildren" presStyleCnt="0"/>
      <dgm:spPr/>
    </dgm:pt>
    <dgm:pt modelId="{5375E0CB-3D64-4B0E-B1CE-E496AFF8F85E}" type="pres">
      <dgm:prSet presAssocID="{477C7A75-8A9D-4A53-A810-7E85CBEC97B2}" presName="parentTextBox" presStyleLbl="node1" presStyleIdx="0" presStyleCnt="4"/>
      <dgm:spPr/>
      <dgm:t>
        <a:bodyPr/>
        <a:lstStyle/>
        <a:p>
          <a:endParaRPr lang="en-US"/>
        </a:p>
      </dgm:t>
    </dgm:pt>
    <dgm:pt modelId="{D1EB4A98-5F29-46BC-9A1F-86A612CF3465}" type="pres">
      <dgm:prSet presAssocID="{E63F82BC-80BA-4DAE-97DD-7962E9723270}" presName="sp" presStyleCnt="0"/>
      <dgm:spPr/>
    </dgm:pt>
    <dgm:pt modelId="{D9B18375-D6D5-4644-8336-C6048F4FB59C}" type="pres">
      <dgm:prSet presAssocID="{B0E748EC-FCBD-4B71-A601-9EF2742D83C9}" presName="arrowAndChildren" presStyleCnt="0"/>
      <dgm:spPr/>
    </dgm:pt>
    <dgm:pt modelId="{E34BD0B4-537F-4E26-88B4-1DA271319955}" type="pres">
      <dgm:prSet presAssocID="{B0E748EC-FCBD-4B71-A601-9EF2742D83C9}" presName="parentTextArrow" presStyleLbl="node1" presStyleIdx="1" presStyleCnt="4"/>
      <dgm:spPr/>
      <dgm:t>
        <a:bodyPr/>
        <a:lstStyle/>
        <a:p>
          <a:endParaRPr lang="en-US"/>
        </a:p>
      </dgm:t>
    </dgm:pt>
    <dgm:pt modelId="{63CD8542-98CD-489D-B7EF-4B080DACD0D8}" type="pres">
      <dgm:prSet presAssocID="{BFA3177B-A8BF-4E34-B775-503BB51E0A60}" presName="sp" presStyleCnt="0"/>
      <dgm:spPr/>
    </dgm:pt>
    <dgm:pt modelId="{F7B9A215-634B-485F-9E18-7ED2F4CC1212}" type="pres">
      <dgm:prSet presAssocID="{BC6B99D1-4258-457D-B98D-2C0A94169354}" presName="arrowAndChildren" presStyleCnt="0"/>
      <dgm:spPr/>
    </dgm:pt>
    <dgm:pt modelId="{E0B8E7E4-AE1C-439A-9E9B-2739130BD253}" type="pres">
      <dgm:prSet presAssocID="{BC6B99D1-4258-457D-B98D-2C0A94169354}" presName="parentTextArrow" presStyleLbl="node1" presStyleIdx="2" presStyleCnt="4"/>
      <dgm:spPr/>
      <dgm:t>
        <a:bodyPr/>
        <a:lstStyle/>
        <a:p>
          <a:endParaRPr lang="en-US"/>
        </a:p>
      </dgm:t>
    </dgm:pt>
    <dgm:pt modelId="{431B3113-F239-470F-8841-AF8424E1BF1A}" type="pres">
      <dgm:prSet presAssocID="{B296D062-5A49-4DA1-A777-1B7B6CBAAF28}" presName="sp" presStyleCnt="0"/>
      <dgm:spPr/>
    </dgm:pt>
    <dgm:pt modelId="{34E0112A-DA54-4913-9EE9-012C692E7C9D}" type="pres">
      <dgm:prSet presAssocID="{FD381F90-0342-44A5-8512-8FD1DEE67019}" presName="arrowAndChildren" presStyleCnt="0"/>
      <dgm:spPr/>
    </dgm:pt>
    <dgm:pt modelId="{43E5421D-0B01-4E2F-9D4E-20CAD81FE8A8}" type="pres">
      <dgm:prSet presAssocID="{FD381F90-0342-44A5-8512-8FD1DEE67019}" presName="parentTextArrow" presStyleLbl="node1" presStyleIdx="3" presStyleCnt="4"/>
      <dgm:spPr/>
      <dgm:t>
        <a:bodyPr/>
        <a:lstStyle/>
        <a:p>
          <a:endParaRPr lang="en-US"/>
        </a:p>
      </dgm:t>
    </dgm:pt>
  </dgm:ptLst>
  <dgm:cxnLst>
    <dgm:cxn modelId="{C08EF72E-2011-4402-9DCE-B6573B9C3912}" srcId="{7A9D3744-2A25-4637-90F4-5FFCAA8AE8C1}" destId="{B0E748EC-FCBD-4B71-A601-9EF2742D83C9}" srcOrd="2" destOrd="0" parTransId="{5919190C-85FB-48CC-8026-21B73EB22100}" sibTransId="{E63F82BC-80BA-4DAE-97DD-7962E9723270}"/>
    <dgm:cxn modelId="{2950E5D8-A63E-42D2-B9C8-316B62B71C2C}" srcId="{7A9D3744-2A25-4637-90F4-5FFCAA8AE8C1}" destId="{477C7A75-8A9D-4A53-A810-7E85CBEC97B2}" srcOrd="3" destOrd="0" parTransId="{3BE2584C-B0F7-487D-87DD-EA1DB892FA3A}" sibTransId="{6C8C33C3-EEDD-492E-AD5C-6D154E7BB732}"/>
    <dgm:cxn modelId="{C7AF4A3D-E510-4061-A13B-A15923BC5EC2}" srcId="{7A9D3744-2A25-4637-90F4-5FFCAA8AE8C1}" destId="{BC6B99D1-4258-457D-B98D-2C0A94169354}" srcOrd="1" destOrd="0" parTransId="{4B17DBD6-1409-48CF-AADB-C174E2A8E260}" sibTransId="{BFA3177B-A8BF-4E34-B775-503BB51E0A60}"/>
    <dgm:cxn modelId="{517BC35B-2A93-48CE-B0F2-5D77663EBE82}" srcId="{7A9D3744-2A25-4637-90F4-5FFCAA8AE8C1}" destId="{FD381F90-0342-44A5-8512-8FD1DEE67019}" srcOrd="0" destOrd="0" parTransId="{2CC5EC20-9C21-4C5D-9DCA-8E129A369D33}" sibTransId="{B296D062-5A49-4DA1-A777-1B7B6CBAAF28}"/>
    <dgm:cxn modelId="{63CD095F-2300-4810-97B2-6A5260CFE4E7}" type="presOf" srcId="{7A9D3744-2A25-4637-90F4-5FFCAA8AE8C1}" destId="{998AB98E-3C87-4C7E-B7F1-9808B687C586}" srcOrd="0" destOrd="0" presId="urn:microsoft.com/office/officeart/2005/8/layout/process4"/>
    <dgm:cxn modelId="{E849DCE4-FD2C-4D0C-B0FC-8D46CBD98739}" type="presOf" srcId="{477C7A75-8A9D-4A53-A810-7E85CBEC97B2}" destId="{5375E0CB-3D64-4B0E-B1CE-E496AFF8F85E}" srcOrd="0" destOrd="0" presId="urn:microsoft.com/office/officeart/2005/8/layout/process4"/>
    <dgm:cxn modelId="{134A7E0B-CCED-4CB3-8D43-6FE6CC6A427A}" type="presOf" srcId="{BC6B99D1-4258-457D-B98D-2C0A94169354}" destId="{E0B8E7E4-AE1C-439A-9E9B-2739130BD253}" srcOrd="0" destOrd="0" presId="urn:microsoft.com/office/officeart/2005/8/layout/process4"/>
    <dgm:cxn modelId="{906E0AD0-6278-4A08-9BC5-3A1A8D50A47A}" type="presOf" srcId="{B0E748EC-FCBD-4B71-A601-9EF2742D83C9}" destId="{E34BD0B4-537F-4E26-88B4-1DA271319955}" srcOrd="0" destOrd="0" presId="urn:microsoft.com/office/officeart/2005/8/layout/process4"/>
    <dgm:cxn modelId="{49E68662-7376-4071-BB9C-6A7FDA344FC6}" type="presOf" srcId="{FD381F90-0342-44A5-8512-8FD1DEE67019}" destId="{43E5421D-0B01-4E2F-9D4E-20CAD81FE8A8}" srcOrd="0" destOrd="0" presId="urn:microsoft.com/office/officeart/2005/8/layout/process4"/>
    <dgm:cxn modelId="{3BD184C2-F149-4DA2-8B95-49776C69CBE7}" type="presParOf" srcId="{998AB98E-3C87-4C7E-B7F1-9808B687C586}" destId="{327D3517-FFB2-48B4-AE6A-E0D7C8F1A1A9}" srcOrd="0" destOrd="0" presId="urn:microsoft.com/office/officeart/2005/8/layout/process4"/>
    <dgm:cxn modelId="{A1967CFA-5015-41BD-9978-200DADA966F9}" type="presParOf" srcId="{327D3517-FFB2-48B4-AE6A-E0D7C8F1A1A9}" destId="{5375E0CB-3D64-4B0E-B1CE-E496AFF8F85E}" srcOrd="0" destOrd="0" presId="urn:microsoft.com/office/officeart/2005/8/layout/process4"/>
    <dgm:cxn modelId="{C14DC372-640D-4540-AE32-B0D1706AEE68}" type="presParOf" srcId="{998AB98E-3C87-4C7E-B7F1-9808B687C586}" destId="{D1EB4A98-5F29-46BC-9A1F-86A612CF3465}" srcOrd="1" destOrd="0" presId="urn:microsoft.com/office/officeart/2005/8/layout/process4"/>
    <dgm:cxn modelId="{DA23B8BD-BB0A-4CBF-B7B0-73C1CF7376B9}" type="presParOf" srcId="{998AB98E-3C87-4C7E-B7F1-9808B687C586}" destId="{D9B18375-D6D5-4644-8336-C6048F4FB59C}" srcOrd="2" destOrd="0" presId="urn:microsoft.com/office/officeart/2005/8/layout/process4"/>
    <dgm:cxn modelId="{8E070612-E682-4026-A5F6-20734BEEBC77}" type="presParOf" srcId="{D9B18375-D6D5-4644-8336-C6048F4FB59C}" destId="{E34BD0B4-537F-4E26-88B4-1DA271319955}" srcOrd="0" destOrd="0" presId="urn:microsoft.com/office/officeart/2005/8/layout/process4"/>
    <dgm:cxn modelId="{1CE34D7F-0026-4680-B921-24E1FB3BA062}" type="presParOf" srcId="{998AB98E-3C87-4C7E-B7F1-9808B687C586}" destId="{63CD8542-98CD-489D-B7EF-4B080DACD0D8}" srcOrd="3" destOrd="0" presId="urn:microsoft.com/office/officeart/2005/8/layout/process4"/>
    <dgm:cxn modelId="{CE2E5C84-87AD-4F94-BD59-D78C77095DD6}" type="presParOf" srcId="{998AB98E-3C87-4C7E-B7F1-9808B687C586}" destId="{F7B9A215-634B-485F-9E18-7ED2F4CC1212}" srcOrd="4" destOrd="0" presId="urn:microsoft.com/office/officeart/2005/8/layout/process4"/>
    <dgm:cxn modelId="{898403C6-066C-4EEF-9B5E-370288A939F6}" type="presParOf" srcId="{F7B9A215-634B-485F-9E18-7ED2F4CC1212}" destId="{E0B8E7E4-AE1C-439A-9E9B-2739130BD253}" srcOrd="0" destOrd="0" presId="urn:microsoft.com/office/officeart/2005/8/layout/process4"/>
    <dgm:cxn modelId="{91101317-E04F-4BCE-ADA3-6560E3BC652F}" type="presParOf" srcId="{998AB98E-3C87-4C7E-B7F1-9808B687C586}" destId="{431B3113-F239-470F-8841-AF8424E1BF1A}" srcOrd="5" destOrd="0" presId="urn:microsoft.com/office/officeart/2005/8/layout/process4"/>
    <dgm:cxn modelId="{D8F3CDDB-36F9-4B74-A055-D0D8091CDB3A}" type="presParOf" srcId="{998AB98E-3C87-4C7E-B7F1-9808B687C586}" destId="{34E0112A-DA54-4913-9EE9-012C692E7C9D}" srcOrd="6" destOrd="0" presId="urn:microsoft.com/office/officeart/2005/8/layout/process4"/>
    <dgm:cxn modelId="{E04392FA-9FEF-4C7A-B245-791A059264A7}" type="presParOf" srcId="{34E0112A-DA54-4913-9EE9-012C692E7C9D}" destId="{43E5421D-0B01-4E2F-9D4E-20CAD81FE8A8}"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012DDACA-9243-4A83-B9F7-698655ED35A4}" type="doc">
      <dgm:prSet loTypeId="urn:microsoft.com/office/officeart/2009/3/layout/IncreasingArrowsProcess" loCatId="process" qsTypeId="urn:microsoft.com/office/officeart/2005/8/quickstyle/simple1" qsCatId="simple" csTypeId="urn:microsoft.com/office/officeart/2005/8/colors/accent1_2" csCatId="accent1" phldr="1"/>
      <dgm:spPr/>
      <dgm:t>
        <a:bodyPr/>
        <a:lstStyle/>
        <a:p>
          <a:pPr rtl="1"/>
          <a:endParaRPr lang="ar-EG"/>
        </a:p>
      </dgm:t>
    </dgm:pt>
    <dgm:pt modelId="{44824496-5A9B-41D4-B71C-4117D24BFF4D}">
      <dgm:prSet phldrT="[Text]"/>
      <dgm:spPr>
        <a:solidFill>
          <a:srgbClr val="660033"/>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EG" b="1" dirty="0"/>
            <a:t> </a:t>
          </a:r>
        </a:p>
      </dgm:t>
    </dgm:pt>
    <dgm:pt modelId="{C4BF4DCA-880B-4077-8377-754305D2B072}" type="parTrans" cxnId="{A4D0AC77-D16A-490E-B71D-467BAB8D4639}">
      <dgm:prSet/>
      <dgm:spPr/>
      <dgm:t>
        <a:bodyPr/>
        <a:lstStyle/>
        <a:p>
          <a:pPr rtl="1"/>
          <a:endParaRPr lang="ar-EG" b="1"/>
        </a:p>
      </dgm:t>
    </dgm:pt>
    <dgm:pt modelId="{93DC2487-A88B-4198-A5D1-8F494DDA69D5}" type="sibTrans" cxnId="{A4D0AC77-D16A-490E-B71D-467BAB8D4639}">
      <dgm:prSet/>
      <dgm:spPr/>
      <dgm:t>
        <a:bodyPr/>
        <a:lstStyle/>
        <a:p>
          <a:pPr rtl="1"/>
          <a:endParaRPr lang="ar-EG" b="1"/>
        </a:p>
      </dgm:t>
    </dgm:pt>
    <dgm:pt modelId="{4F02556D-E7DA-4EF7-BD93-37F2681D589E}">
      <dgm:prSet phldrT="[Text]" custT="1"/>
      <dgm:spPr>
        <a:ln>
          <a:solidFill>
            <a:srgbClr val="660033"/>
          </a:solidFill>
        </a:ln>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تنمية فكره الإبتكاري</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3027C4B-1F1B-43C7-AE26-A51B5428A2A9}" type="parTrans" cxnId="{C8FD5A01-0C75-49E2-9E80-4AB36D48CF5F}">
      <dgm:prSet/>
      <dgm:spPr/>
      <dgm:t>
        <a:bodyPr/>
        <a:lstStyle/>
        <a:p>
          <a:pPr rtl="1"/>
          <a:endParaRPr lang="ar-EG" b="1"/>
        </a:p>
      </dgm:t>
    </dgm:pt>
    <dgm:pt modelId="{285923C1-BFBF-46B8-8312-A65ED94665F7}" type="sibTrans" cxnId="{C8FD5A01-0C75-49E2-9E80-4AB36D48CF5F}">
      <dgm:prSet/>
      <dgm:spPr/>
      <dgm:t>
        <a:bodyPr/>
        <a:lstStyle/>
        <a:p>
          <a:pPr rtl="1"/>
          <a:endParaRPr lang="ar-EG" b="1"/>
        </a:p>
      </dgm:t>
    </dgm:pt>
    <dgm:pt modelId="{04F14AF0-C502-45B5-AF3D-AD2B544ABA7B}">
      <dgm:prSet phldrT="[Text]" custT="1"/>
      <dgm:spPr>
        <a:solidFill>
          <a:srgbClr val="0033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EG" sz="2800" b="1" dirty="0">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A175CE8F-48E8-4549-8C9A-1E5B7AC33EF8}" type="parTrans" cxnId="{9C103BFF-F12B-4A64-B2DB-0E01FCF999F3}">
      <dgm:prSet/>
      <dgm:spPr/>
      <dgm:t>
        <a:bodyPr/>
        <a:lstStyle/>
        <a:p>
          <a:pPr rtl="1"/>
          <a:endParaRPr lang="ar-EG" b="1"/>
        </a:p>
      </dgm:t>
    </dgm:pt>
    <dgm:pt modelId="{ED9822F6-EEFE-49B0-850C-EC672263A9D9}" type="sibTrans" cxnId="{9C103BFF-F12B-4A64-B2DB-0E01FCF999F3}">
      <dgm:prSet/>
      <dgm:spPr/>
      <dgm:t>
        <a:bodyPr/>
        <a:lstStyle/>
        <a:p>
          <a:pPr rtl="1"/>
          <a:endParaRPr lang="ar-EG" b="1"/>
        </a:p>
      </dgm:t>
    </dgm:pt>
    <dgm:pt modelId="{A1AF4F8B-6847-407E-ABF3-42BD1CE19E92}">
      <dgm:prSet phldrT="[Text]" custT="1"/>
      <dgm:spPr>
        <a:ln>
          <a:solidFill>
            <a:srgbClr val="003399"/>
          </a:solidFill>
        </a:ln>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تفهم احتياجات الآخرين</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4E15A23-A756-4C6D-B66D-615BC7FBDD45}" type="parTrans" cxnId="{C652093E-544E-4B19-924C-381C6EFB7701}">
      <dgm:prSet/>
      <dgm:spPr/>
      <dgm:t>
        <a:bodyPr/>
        <a:lstStyle/>
        <a:p>
          <a:pPr rtl="1"/>
          <a:endParaRPr lang="ar-EG" b="1"/>
        </a:p>
      </dgm:t>
    </dgm:pt>
    <dgm:pt modelId="{C2F9905D-FDA0-4952-9A9C-8088D5515A41}" type="sibTrans" cxnId="{C652093E-544E-4B19-924C-381C6EFB7701}">
      <dgm:prSet/>
      <dgm:spPr/>
      <dgm:t>
        <a:bodyPr/>
        <a:lstStyle/>
        <a:p>
          <a:pPr rtl="1"/>
          <a:endParaRPr lang="ar-EG" b="1"/>
        </a:p>
      </dgm:t>
    </dgm:pt>
    <dgm:pt modelId="{AC6D7A74-099E-4C22-9F1E-900D98A3D2C7}">
      <dgm:prSet phldrT="[Text]" custT="1"/>
      <dgm:spPr>
        <a:solidFill>
          <a:srgbClr val="80008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EG" sz="2800" b="1" dirty="0">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F6B5B085-D16B-4CEF-9494-30EC650EE5C7}" type="parTrans" cxnId="{C792A28C-29B1-4A82-94BA-ED0EF7F4A234}">
      <dgm:prSet/>
      <dgm:spPr/>
      <dgm:t>
        <a:bodyPr/>
        <a:lstStyle/>
        <a:p>
          <a:pPr rtl="1"/>
          <a:endParaRPr lang="ar-EG" b="1"/>
        </a:p>
      </dgm:t>
    </dgm:pt>
    <dgm:pt modelId="{722F1D75-D54B-4F3C-9B80-EBDD927009FF}" type="sibTrans" cxnId="{C792A28C-29B1-4A82-94BA-ED0EF7F4A234}">
      <dgm:prSet/>
      <dgm:spPr/>
      <dgm:t>
        <a:bodyPr/>
        <a:lstStyle/>
        <a:p>
          <a:pPr rtl="1"/>
          <a:endParaRPr lang="ar-EG" b="1"/>
        </a:p>
      </dgm:t>
    </dgm:pt>
    <dgm:pt modelId="{1B7ECADF-2850-48B1-A1B9-0F2C32B4EB00}">
      <dgm:prSet phldrT="[Text]" custT="1"/>
      <dgm:spPr>
        <a:ln>
          <a:solidFill>
            <a:srgbClr val="800080"/>
          </a:solidFill>
        </a:ln>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تنمية فضيلة الإيثار</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CB74441-8D93-41A9-8614-1A7635AD8717}" type="parTrans" cxnId="{423AEDE6-FD5B-46B7-B11A-2FCFF4CD2C45}">
      <dgm:prSet/>
      <dgm:spPr/>
      <dgm:t>
        <a:bodyPr/>
        <a:lstStyle/>
        <a:p>
          <a:pPr rtl="1"/>
          <a:endParaRPr lang="ar-EG" b="1"/>
        </a:p>
      </dgm:t>
    </dgm:pt>
    <dgm:pt modelId="{55813EA2-6E88-4949-B2EA-F5EC2EDE7E6F}" type="sibTrans" cxnId="{423AEDE6-FD5B-46B7-B11A-2FCFF4CD2C45}">
      <dgm:prSet/>
      <dgm:spPr/>
      <dgm:t>
        <a:bodyPr/>
        <a:lstStyle/>
        <a:p>
          <a:pPr rtl="1"/>
          <a:endParaRPr lang="ar-EG" b="1"/>
        </a:p>
      </dgm:t>
    </dgm:pt>
    <dgm:pt modelId="{E8994D82-B874-4A7C-A739-03035EAF9C2B}">
      <dgm:prSet phldrT="[Text]" custT="1"/>
      <dgm:spPr>
        <a:ln>
          <a:solidFill>
            <a:srgbClr val="00CC99"/>
          </a:solidFill>
        </a:ln>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تنمية القدرة على التعامل مع الضغوط والتوترات</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84B22F2-9A1D-4809-B414-BEA69E6353EA}" type="parTrans" cxnId="{D39E2228-A5B3-4872-B45B-91A830734F20}">
      <dgm:prSet/>
      <dgm:spPr/>
      <dgm:t>
        <a:bodyPr/>
        <a:lstStyle/>
        <a:p>
          <a:pPr rtl="1"/>
          <a:endParaRPr lang="ar-EG" b="1"/>
        </a:p>
      </dgm:t>
    </dgm:pt>
    <dgm:pt modelId="{851FCC11-99B3-4B06-9346-263B06E0D89C}" type="sibTrans" cxnId="{D39E2228-A5B3-4872-B45B-91A830734F20}">
      <dgm:prSet/>
      <dgm:spPr/>
      <dgm:t>
        <a:bodyPr/>
        <a:lstStyle/>
        <a:p>
          <a:pPr rtl="1"/>
          <a:endParaRPr lang="ar-EG" b="1"/>
        </a:p>
      </dgm:t>
    </dgm:pt>
    <dgm:pt modelId="{1424306F-FA43-492A-B113-E1616FD91058}">
      <dgm:prSet phldrT="[Text]" custT="1"/>
      <dgm:spPr>
        <a:solidFill>
          <a:srgbClr val="00CC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0D3F378-A868-40F4-8410-605F78B4C784}" type="parTrans" cxnId="{7B014974-7E1C-44C8-88DE-6E16AB4788F7}">
      <dgm:prSet/>
      <dgm:spPr/>
      <dgm:t>
        <a:bodyPr/>
        <a:lstStyle/>
        <a:p>
          <a:pPr rtl="1"/>
          <a:endParaRPr lang="ar-EG" b="1"/>
        </a:p>
      </dgm:t>
    </dgm:pt>
    <dgm:pt modelId="{FE557A72-D81A-442F-9B92-EE3DD2B1A924}" type="sibTrans" cxnId="{7B014974-7E1C-44C8-88DE-6E16AB4788F7}">
      <dgm:prSet/>
      <dgm:spPr/>
      <dgm:t>
        <a:bodyPr/>
        <a:lstStyle/>
        <a:p>
          <a:pPr rtl="1"/>
          <a:endParaRPr lang="ar-EG" b="1"/>
        </a:p>
      </dgm:t>
    </dgm:pt>
    <dgm:pt modelId="{2604BA59-3C51-46DA-9D2C-E11213F3959C}" type="pres">
      <dgm:prSet presAssocID="{012DDACA-9243-4A83-B9F7-698655ED35A4}" presName="Name0" presStyleCnt="0">
        <dgm:presLayoutVars>
          <dgm:chMax val="5"/>
          <dgm:chPref val="5"/>
          <dgm:dir val="rev"/>
          <dgm:animLvl val="lvl"/>
        </dgm:presLayoutVars>
      </dgm:prSet>
      <dgm:spPr/>
      <dgm:t>
        <a:bodyPr/>
        <a:lstStyle/>
        <a:p>
          <a:endParaRPr lang="en-US"/>
        </a:p>
      </dgm:t>
    </dgm:pt>
    <dgm:pt modelId="{1BBBC48E-3861-4F96-96BB-5E6FB38A2BB5}" type="pres">
      <dgm:prSet presAssocID="{44824496-5A9B-41D4-B71C-4117D24BFF4D}" presName="parentText1" presStyleLbl="node1" presStyleIdx="0" presStyleCnt="4">
        <dgm:presLayoutVars>
          <dgm:chMax/>
          <dgm:chPref val="3"/>
          <dgm:bulletEnabled val="1"/>
        </dgm:presLayoutVars>
      </dgm:prSet>
      <dgm:spPr/>
      <dgm:t>
        <a:bodyPr/>
        <a:lstStyle/>
        <a:p>
          <a:endParaRPr lang="en-US"/>
        </a:p>
      </dgm:t>
    </dgm:pt>
    <dgm:pt modelId="{7BD3C3AF-739B-4B48-8020-4FAC997B516A}" type="pres">
      <dgm:prSet presAssocID="{44824496-5A9B-41D4-B71C-4117D24BFF4D}" presName="childText1" presStyleLbl="solidAlignAcc1" presStyleIdx="0" presStyleCnt="4">
        <dgm:presLayoutVars>
          <dgm:chMax val="0"/>
          <dgm:chPref val="0"/>
          <dgm:bulletEnabled val="1"/>
        </dgm:presLayoutVars>
      </dgm:prSet>
      <dgm:spPr/>
      <dgm:t>
        <a:bodyPr/>
        <a:lstStyle/>
        <a:p>
          <a:endParaRPr lang="en-US"/>
        </a:p>
      </dgm:t>
    </dgm:pt>
    <dgm:pt modelId="{908ED4DF-0FB7-4839-A5F9-EC5883B8D7FA}" type="pres">
      <dgm:prSet presAssocID="{04F14AF0-C502-45B5-AF3D-AD2B544ABA7B}" presName="parentText2" presStyleLbl="node1" presStyleIdx="1" presStyleCnt="4">
        <dgm:presLayoutVars>
          <dgm:chMax/>
          <dgm:chPref val="3"/>
          <dgm:bulletEnabled val="1"/>
        </dgm:presLayoutVars>
      </dgm:prSet>
      <dgm:spPr/>
      <dgm:t>
        <a:bodyPr/>
        <a:lstStyle/>
        <a:p>
          <a:endParaRPr lang="en-US"/>
        </a:p>
      </dgm:t>
    </dgm:pt>
    <dgm:pt modelId="{38714818-36CB-462E-AA01-F0B424722FE5}" type="pres">
      <dgm:prSet presAssocID="{04F14AF0-C502-45B5-AF3D-AD2B544ABA7B}" presName="childText2" presStyleLbl="solidAlignAcc1" presStyleIdx="1" presStyleCnt="4">
        <dgm:presLayoutVars>
          <dgm:chMax val="0"/>
          <dgm:chPref val="0"/>
          <dgm:bulletEnabled val="1"/>
        </dgm:presLayoutVars>
      </dgm:prSet>
      <dgm:spPr/>
      <dgm:t>
        <a:bodyPr/>
        <a:lstStyle/>
        <a:p>
          <a:endParaRPr lang="en-US"/>
        </a:p>
      </dgm:t>
    </dgm:pt>
    <dgm:pt modelId="{778A3896-48C6-466A-ABB7-8D28E0AF6C2D}" type="pres">
      <dgm:prSet presAssocID="{AC6D7A74-099E-4C22-9F1E-900D98A3D2C7}" presName="parentText3" presStyleLbl="node1" presStyleIdx="2" presStyleCnt="4">
        <dgm:presLayoutVars>
          <dgm:chMax/>
          <dgm:chPref val="3"/>
          <dgm:bulletEnabled val="1"/>
        </dgm:presLayoutVars>
      </dgm:prSet>
      <dgm:spPr/>
      <dgm:t>
        <a:bodyPr/>
        <a:lstStyle/>
        <a:p>
          <a:endParaRPr lang="en-US"/>
        </a:p>
      </dgm:t>
    </dgm:pt>
    <dgm:pt modelId="{34583E83-C602-4748-B6BB-53FDA326B8FD}" type="pres">
      <dgm:prSet presAssocID="{AC6D7A74-099E-4C22-9F1E-900D98A3D2C7}" presName="childText3" presStyleLbl="solidAlignAcc1" presStyleIdx="2" presStyleCnt="4">
        <dgm:presLayoutVars>
          <dgm:chMax val="0"/>
          <dgm:chPref val="0"/>
          <dgm:bulletEnabled val="1"/>
        </dgm:presLayoutVars>
      </dgm:prSet>
      <dgm:spPr/>
      <dgm:t>
        <a:bodyPr/>
        <a:lstStyle/>
        <a:p>
          <a:endParaRPr lang="en-US"/>
        </a:p>
      </dgm:t>
    </dgm:pt>
    <dgm:pt modelId="{DBD67B06-F7D1-4873-8AA4-41EDF6F9DFCA}" type="pres">
      <dgm:prSet presAssocID="{1424306F-FA43-492A-B113-E1616FD91058}" presName="parentText4" presStyleLbl="node1" presStyleIdx="3" presStyleCnt="4">
        <dgm:presLayoutVars>
          <dgm:chMax/>
          <dgm:chPref val="3"/>
          <dgm:bulletEnabled val="1"/>
        </dgm:presLayoutVars>
      </dgm:prSet>
      <dgm:spPr/>
      <dgm:t>
        <a:bodyPr/>
        <a:lstStyle/>
        <a:p>
          <a:endParaRPr lang="en-US"/>
        </a:p>
      </dgm:t>
    </dgm:pt>
    <dgm:pt modelId="{5470395D-F060-4A93-ACF3-CE7500F2FF1F}" type="pres">
      <dgm:prSet presAssocID="{1424306F-FA43-492A-B113-E1616FD91058}" presName="childText4" presStyleLbl="solidAlignAcc1" presStyleIdx="3" presStyleCnt="4">
        <dgm:presLayoutVars>
          <dgm:chMax val="0"/>
          <dgm:chPref val="0"/>
          <dgm:bulletEnabled val="1"/>
        </dgm:presLayoutVars>
      </dgm:prSet>
      <dgm:spPr/>
      <dgm:t>
        <a:bodyPr/>
        <a:lstStyle/>
        <a:p>
          <a:endParaRPr lang="en-US"/>
        </a:p>
      </dgm:t>
    </dgm:pt>
  </dgm:ptLst>
  <dgm:cxnLst>
    <dgm:cxn modelId="{425CEC21-B8D3-48B4-8A8C-E1A8DECE4308}" type="presOf" srcId="{4F02556D-E7DA-4EF7-BD93-37F2681D589E}" destId="{7BD3C3AF-739B-4B48-8020-4FAC997B516A}" srcOrd="0" destOrd="0" presId="urn:microsoft.com/office/officeart/2009/3/layout/IncreasingArrowsProcess"/>
    <dgm:cxn modelId="{C8FD5A01-0C75-49E2-9E80-4AB36D48CF5F}" srcId="{44824496-5A9B-41D4-B71C-4117D24BFF4D}" destId="{4F02556D-E7DA-4EF7-BD93-37F2681D589E}" srcOrd="0" destOrd="0" parTransId="{03027C4B-1F1B-43C7-AE26-A51B5428A2A9}" sibTransId="{285923C1-BFBF-46B8-8312-A65ED94665F7}"/>
    <dgm:cxn modelId="{C792A28C-29B1-4A82-94BA-ED0EF7F4A234}" srcId="{012DDACA-9243-4A83-B9F7-698655ED35A4}" destId="{AC6D7A74-099E-4C22-9F1E-900D98A3D2C7}" srcOrd="2" destOrd="0" parTransId="{F6B5B085-D16B-4CEF-9494-30EC650EE5C7}" sibTransId="{722F1D75-D54B-4F3C-9B80-EBDD927009FF}"/>
    <dgm:cxn modelId="{AB559D9D-7FCB-4FF9-9B51-196718CB406A}" type="presOf" srcId="{44824496-5A9B-41D4-B71C-4117D24BFF4D}" destId="{1BBBC48E-3861-4F96-96BB-5E6FB38A2BB5}" srcOrd="0" destOrd="0" presId="urn:microsoft.com/office/officeart/2009/3/layout/IncreasingArrowsProcess"/>
    <dgm:cxn modelId="{423AEDE6-FD5B-46B7-B11A-2FCFF4CD2C45}" srcId="{AC6D7A74-099E-4C22-9F1E-900D98A3D2C7}" destId="{1B7ECADF-2850-48B1-A1B9-0F2C32B4EB00}" srcOrd="0" destOrd="0" parTransId="{0CB74441-8D93-41A9-8614-1A7635AD8717}" sibTransId="{55813EA2-6E88-4949-B2EA-F5EC2EDE7E6F}"/>
    <dgm:cxn modelId="{DF02C803-A2AC-4B6B-BAC7-FEDA4A6F200F}" type="presOf" srcId="{AC6D7A74-099E-4C22-9F1E-900D98A3D2C7}" destId="{778A3896-48C6-466A-ABB7-8D28E0AF6C2D}" srcOrd="0" destOrd="0" presId="urn:microsoft.com/office/officeart/2009/3/layout/IncreasingArrowsProcess"/>
    <dgm:cxn modelId="{2F9967CD-ACD5-4655-BA74-2E79A72E5928}" type="presOf" srcId="{1B7ECADF-2850-48B1-A1B9-0F2C32B4EB00}" destId="{34583E83-C602-4748-B6BB-53FDA326B8FD}" srcOrd="0" destOrd="0" presId="urn:microsoft.com/office/officeart/2009/3/layout/IncreasingArrowsProcess"/>
    <dgm:cxn modelId="{7B014974-7E1C-44C8-88DE-6E16AB4788F7}" srcId="{012DDACA-9243-4A83-B9F7-698655ED35A4}" destId="{1424306F-FA43-492A-B113-E1616FD91058}" srcOrd="3" destOrd="0" parTransId="{30D3F378-A868-40F4-8410-605F78B4C784}" sibTransId="{FE557A72-D81A-442F-9B92-EE3DD2B1A924}"/>
    <dgm:cxn modelId="{E1584AC9-E80D-4391-A512-CC229120864C}" type="presOf" srcId="{012DDACA-9243-4A83-B9F7-698655ED35A4}" destId="{2604BA59-3C51-46DA-9D2C-E11213F3959C}" srcOrd="0" destOrd="0" presId="urn:microsoft.com/office/officeart/2009/3/layout/IncreasingArrowsProcess"/>
    <dgm:cxn modelId="{A4D0AC77-D16A-490E-B71D-467BAB8D4639}" srcId="{012DDACA-9243-4A83-B9F7-698655ED35A4}" destId="{44824496-5A9B-41D4-B71C-4117D24BFF4D}" srcOrd="0" destOrd="0" parTransId="{C4BF4DCA-880B-4077-8377-754305D2B072}" sibTransId="{93DC2487-A88B-4198-A5D1-8F494DDA69D5}"/>
    <dgm:cxn modelId="{43119C78-0595-4E3E-B9A4-F4D6A2878D52}" type="presOf" srcId="{04F14AF0-C502-45B5-AF3D-AD2B544ABA7B}" destId="{908ED4DF-0FB7-4839-A5F9-EC5883B8D7FA}" srcOrd="0" destOrd="0" presId="urn:microsoft.com/office/officeart/2009/3/layout/IncreasingArrowsProcess"/>
    <dgm:cxn modelId="{9C103BFF-F12B-4A64-B2DB-0E01FCF999F3}" srcId="{012DDACA-9243-4A83-B9F7-698655ED35A4}" destId="{04F14AF0-C502-45B5-AF3D-AD2B544ABA7B}" srcOrd="1" destOrd="0" parTransId="{A175CE8F-48E8-4549-8C9A-1E5B7AC33EF8}" sibTransId="{ED9822F6-EEFE-49B0-850C-EC672263A9D9}"/>
    <dgm:cxn modelId="{D39E2228-A5B3-4872-B45B-91A830734F20}" srcId="{1424306F-FA43-492A-B113-E1616FD91058}" destId="{E8994D82-B874-4A7C-A739-03035EAF9C2B}" srcOrd="0" destOrd="0" parTransId="{A84B22F2-9A1D-4809-B414-BEA69E6353EA}" sibTransId="{851FCC11-99B3-4B06-9346-263B06E0D89C}"/>
    <dgm:cxn modelId="{63630C18-5AFF-4104-81A6-FA429774AF2B}" type="presOf" srcId="{A1AF4F8B-6847-407E-ABF3-42BD1CE19E92}" destId="{38714818-36CB-462E-AA01-F0B424722FE5}" srcOrd="0" destOrd="0" presId="urn:microsoft.com/office/officeart/2009/3/layout/IncreasingArrowsProcess"/>
    <dgm:cxn modelId="{E707A5A4-B157-4098-85BF-761AA617E889}" type="presOf" srcId="{E8994D82-B874-4A7C-A739-03035EAF9C2B}" destId="{5470395D-F060-4A93-ACF3-CE7500F2FF1F}" srcOrd="0" destOrd="0" presId="urn:microsoft.com/office/officeart/2009/3/layout/IncreasingArrowsProcess"/>
    <dgm:cxn modelId="{C652093E-544E-4B19-924C-381C6EFB7701}" srcId="{04F14AF0-C502-45B5-AF3D-AD2B544ABA7B}" destId="{A1AF4F8B-6847-407E-ABF3-42BD1CE19E92}" srcOrd="0" destOrd="0" parTransId="{64E15A23-A756-4C6D-B66D-615BC7FBDD45}" sibTransId="{C2F9905D-FDA0-4952-9A9C-8088D5515A41}"/>
    <dgm:cxn modelId="{3356F0EC-46A9-430A-87C0-B812858337CE}" type="presOf" srcId="{1424306F-FA43-492A-B113-E1616FD91058}" destId="{DBD67B06-F7D1-4873-8AA4-41EDF6F9DFCA}" srcOrd="0" destOrd="0" presId="urn:microsoft.com/office/officeart/2009/3/layout/IncreasingArrowsProcess"/>
    <dgm:cxn modelId="{36B9F58E-1682-493C-936A-1DC175E9875B}" type="presParOf" srcId="{2604BA59-3C51-46DA-9D2C-E11213F3959C}" destId="{1BBBC48E-3861-4F96-96BB-5E6FB38A2BB5}" srcOrd="0" destOrd="0" presId="urn:microsoft.com/office/officeart/2009/3/layout/IncreasingArrowsProcess"/>
    <dgm:cxn modelId="{CF1F8741-546B-4B9C-AABA-72CC20BB384B}" type="presParOf" srcId="{2604BA59-3C51-46DA-9D2C-E11213F3959C}" destId="{7BD3C3AF-739B-4B48-8020-4FAC997B516A}" srcOrd="1" destOrd="0" presId="urn:microsoft.com/office/officeart/2009/3/layout/IncreasingArrowsProcess"/>
    <dgm:cxn modelId="{D9CBE00F-72C4-4DCE-B5F5-92260DD1DC49}" type="presParOf" srcId="{2604BA59-3C51-46DA-9D2C-E11213F3959C}" destId="{908ED4DF-0FB7-4839-A5F9-EC5883B8D7FA}" srcOrd="2" destOrd="0" presId="urn:microsoft.com/office/officeart/2009/3/layout/IncreasingArrowsProcess"/>
    <dgm:cxn modelId="{27B3D5EE-3552-40AE-B7AF-AE9307FFC0D5}" type="presParOf" srcId="{2604BA59-3C51-46DA-9D2C-E11213F3959C}" destId="{38714818-36CB-462E-AA01-F0B424722FE5}" srcOrd="3" destOrd="0" presId="urn:microsoft.com/office/officeart/2009/3/layout/IncreasingArrowsProcess"/>
    <dgm:cxn modelId="{3CAEF523-6819-4730-835E-4CB9631E0741}" type="presParOf" srcId="{2604BA59-3C51-46DA-9D2C-E11213F3959C}" destId="{778A3896-48C6-466A-ABB7-8D28E0AF6C2D}" srcOrd="4" destOrd="0" presId="urn:microsoft.com/office/officeart/2009/3/layout/IncreasingArrowsProcess"/>
    <dgm:cxn modelId="{108039BC-8BB1-4F85-BBDD-5B41874EF4C9}" type="presParOf" srcId="{2604BA59-3C51-46DA-9D2C-E11213F3959C}" destId="{34583E83-C602-4748-B6BB-53FDA326B8FD}" srcOrd="5" destOrd="0" presId="urn:microsoft.com/office/officeart/2009/3/layout/IncreasingArrowsProcess"/>
    <dgm:cxn modelId="{F7D5AE5A-4004-45C2-B780-55C844904C30}" type="presParOf" srcId="{2604BA59-3C51-46DA-9D2C-E11213F3959C}" destId="{DBD67B06-F7D1-4873-8AA4-41EDF6F9DFCA}" srcOrd="6" destOrd="0" presId="urn:microsoft.com/office/officeart/2009/3/layout/IncreasingArrowsProcess"/>
    <dgm:cxn modelId="{A619E27F-1028-4044-A2B7-EE1B3C579C4B}" type="presParOf" srcId="{2604BA59-3C51-46DA-9D2C-E11213F3959C}" destId="{5470395D-F060-4A93-ACF3-CE7500F2FF1F}" srcOrd="7"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5DB60C86-D471-43DB-B2A7-9B0F303D3977}" type="doc">
      <dgm:prSet loTypeId="urn:microsoft.com/office/officeart/2008/layout/VerticalCurvedList" loCatId="list" qsTypeId="urn:microsoft.com/office/officeart/2005/8/quickstyle/3d2" qsCatId="3D" csTypeId="urn:microsoft.com/office/officeart/2005/8/colors/accent2_1" csCatId="accent2" phldr="1"/>
      <dgm:spPr/>
      <dgm:t>
        <a:bodyPr/>
        <a:lstStyle/>
        <a:p>
          <a:pPr rtl="1"/>
          <a:endParaRPr lang="ar-EG"/>
        </a:p>
      </dgm:t>
    </dgm:pt>
    <dgm:pt modelId="{B1C571A8-CF8E-46E8-8FE8-8D3272F12869}">
      <dgm:prSet phldrT="[Text]" custT="1"/>
      <dgm:spPr>
        <a:effectLst>
          <a:glow rad="101600">
            <a:schemeClr val="accent1">
              <a:satMod val="175000"/>
              <a:alpha val="40000"/>
            </a:schemeClr>
          </a:glow>
        </a:effectLst>
      </dgm:spPr>
      <dgm:t>
        <a:bodyPr/>
        <a:lstStyle/>
        <a:p>
          <a:pPr algn="ctr" rtl="1"/>
          <a:r>
            <a:rPr lang="ar-SA" sz="3200" b="1" dirty="0">
              <a:latin typeface="Traditional Arabic" pitchFamily="18" charset="-78"/>
              <a:cs typeface="Traditional Arabic" pitchFamily="18" charset="-78"/>
            </a:rPr>
            <a:t>الصراع الداخلي </a:t>
          </a:r>
          <a:endParaRPr lang="ar-EG" sz="3200" b="1" dirty="0">
            <a:latin typeface="Traditional Arabic" pitchFamily="18" charset="-78"/>
            <a:cs typeface="Traditional Arabic" pitchFamily="18" charset="-78"/>
          </a:endParaRPr>
        </a:p>
      </dgm:t>
    </dgm:pt>
    <dgm:pt modelId="{7450B4DC-C214-4B53-A8D1-80D2A61A0800}" type="parTrans" cxnId="{3D28ED65-7591-4DD3-B97C-AB723BDF9B13}">
      <dgm:prSet/>
      <dgm:spPr/>
      <dgm:t>
        <a:bodyPr/>
        <a:lstStyle/>
        <a:p>
          <a:pPr rtl="1"/>
          <a:endParaRPr lang="ar-EG" sz="2800" b="1">
            <a:latin typeface="Traditional Arabic" pitchFamily="18" charset="-78"/>
            <a:cs typeface="Traditional Arabic" pitchFamily="18" charset="-78"/>
          </a:endParaRPr>
        </a:p>
      </dgm:t>
    </dgm:pt>
    <dgm:pt modelId="{12D86071-D3CF-456C-B734-BDEB6F4E0F6E}" type="sibTrans" cxnId="{3D28ED65-7591-4DD3-B97C-AB723BDF9B13}">
      <dgm:prSet/>
      <dgm:spPr>
        <a:ln>
          <a:solidFill>
            <a:schemeClr val="tx2">
              <a:lumMod val="75000"/>
            </a:schemeClr>
          </a:solidFill>
        </a:ln>
      </dgm:spPr>
      <dgm:t>
        <a:bodyPr/>
        <a:lstStyle/>
        <a:p>
          <a:pPr rtl="1"/>
          <a:endParaRPr lang="ar-EG" sz="2800" b="1">
            <a:latin typeface="Traditional Arabic" pitchFamily="18" charset="-78"/>
            <a:cs typeface="Traditional Arabic" pitchFamily="18" charset="-78"/>
          </a:endParaRPr>
        </a:p>
      </dgm:t>
    </dgm:pt>
    <dgm:pt modelId="{124A688A-5D7A-4A55-A94E-E5BC705A1A81}">
      <dgm:prSet phldrT="[Text]" custT="1"/>
      <dgm:spPr>
        <a:effectLst>
          <a:glow rad="101600">
            <a:schemeClr val="accent1">
              <a:satMod val="175000"/>
              <a:alpha val="40000"/>
            </a:schemeClr>
          </a:glow>
        </a:effectLst>
      </dgm:spPr>
      <dgm:t>
        <a:bodyPr/>
        <a:lstStyle/>
        <a:p>
          <a:pPr algn="ctr" rtl="1"/>
          <a:r>
            <a:rPr lang="ar-SA" sz="3200" b="1" dirty="0">
              <a:latin typeface="Traditional Arabic" pitchFamily="18" charset="-78"/>
              <a:cs typeface="Traditional Arabic" pitchFamily="18" charset="-78"/>
            </a:rPr>
            <a:t>الصراع بين شخصين </a:t>
          </a:r>
          <a:endParaRPr lang="ar-EG" sz="3200" b="1" dirty="0">
            <a:latin typeface="Traditional Arabic" pitchFamily="18" charset="-78"/>
            <a:cs typeface="Traditional Arabic" pitchFamily="18" charset="-78"/>
          </a:endParaRPr>
        </a:p>
      </dgm:t>
    </dgm:pt>
    <dgm:pt modelId="{0BCC00FD-5046-42E0-B026-43FCB5A864C7}" type="parTrans" cxnId="{05D3E6DD-6D45-4590-9089-E8E89BC92663}">
      <dgm:prSet/>
      <dgm:spPr/>
      <dgm:t>
        <a:bodyPr/>
        <a:lstStyle/>
        <a:p>
          <a:pPr rtl="1"/>
          <a:endParaRPr lang="ar-EG" sz="2800" b="1">
            <a:latin typeface="Traditional Arabic" pitchFamily="18" charset="-78"/>
            <a:cs typeface="Traditional Arabic" pitchFamily="18" charset="-78"/>
          </a:endParaRPr>
        </a:p>
      </dgm:t>
    </dgm:pt>
    <dgm:pt modelId="{B39E5E99-5DDE-4C7B-AC40-CFC754961B3A}" type="sibTrans" cxnId="{05D3E6DD-6D45-4590-9089-E8E89BC92663}">
      <dgm:prSet/>
      <dgm:spPr/>
      <dgm:t>
        <a:bodyPr/>
        <a:lstStyle/>
        <a:p>
          <a:pPr rtl="1"/>
          <a:endParaRPr lang="ar-EG" sz="2800" b="1">
            <a:latin typeface="Traditional Arabic" pitchFamily="18" charset="-78"/>
            <a:cs typeface="Traditional Arabic" pitchFamily="18" charset="-78"/>
          </a:endParaRPr>
        </a:p>
      </dgm:t>
    </dgm:pt>
    <dgm:pt modelId="{7AAF91DF-0605-4458-8B66-8CC9D0DEF059}">
      <dgm:prSet phldrT="[Text]" custT="1"/>
      <dgm:spPr>
        <a:effectLst>
          <a:glow rad="101600">
            <a:schemeClr val="accent1">
              <a:satMod val="175000"/>
              <a:alpha val="40000"/>
            </a:schemeClr>
          </a:glow>
        </a:effectLst>
      </dgm:spPr>
      <dgm:t>
        <a:bodyPr/>
        <a:lstStyle/>
        <a:p>
          <a:pPr algn="ctr" rtl="1"/>
          <a:r>
            <a:rPr lang="ar-SA" sz="3200" b="1" dirty="0">
              <a:latin typeface="Traditional Arabic" pitchFamily="18" charset="-78"/>
              <a:cs typeface="Traditional Arabic" pitchFamily="18" charset="-78"/>
            </a:rPr>
            <a:t>الصراع المؤسسي</a:t>
          </a:r>
          <a:endParaRPr lang="ar-EG" sz="3200" b="1" dirty="0">
            <a:latin typeface="Traditional Arabic" pitchFamily="18" charset="-78"/>
            <a:cs typeface="Traditional Arabic" pitchFamily="18" charset="-78"/>
          </a:endParaRPr>
        </a:p>
      </dgm:t>
    </dgm:pt>
    <dgm:pt modelId="{1969729A-0E35-45CF-87C1-B2A0C54A85DA}" type="parTrans" cxnId="{1EB92029-6AA4-4C79-93A3-0BC0DF233D0C}">
      <dgm:prSet/>
      <dgm:spPr/>
      <dgm:t>
        <a:bodyPr/>
        <a:lstStyle/>
        <a:p>
          <a:pPr rtl="1"/>
          <a:endParaRPr lang="ar-EG" sz="2800" b="1">
            <a:latin typeface="Traditional Arabic" pitchFamily="18" charset="-78"/>
            <a:cs typeface="Traditional Arabic" pitchFamily="18" charset="-78"/>
          </a:endParaRPr>
        </a:p>
      </dgm:t>
    </dgm:pt>
    <dgm:pt modelId="{39FB9E67-7336-4FCE-9B97-6D188F46FA28}" type="sibTrans" cxnId="{1EB92029-6AA4-4C79-93A3-0BC0DF233D0C}">
      <dgm:prSet/>
      <dgm:spPr/>
      <dgm:t>
        <a:bodyPr/>
        <a:lstStyle/>
        <a:p>
          <a:pPr rtl="1"/>
          <a:endParaRPr lang="ar-EG" sz="2800" b="1">
            <a:latin typeface="Traditional Arabic" pitchFamily="18" charset="-78"/>
            <a:cs typeface="Traditional Arabic" pitchFamily="18" charset="-78"/>
          </a:endParaRPr>
        </a:p>
      </dgm:t>
    </dgm:pt>
    <dgm:pt modelId="{B81D78B0-AD99-4588-A48A-800B68A02251}">
      <dgm:prSet phldrT="[Text]" custT="1"/>
      <dgm:spPr>
        <a:effectLst>
          <a:glow rad="101600">
            <a:schemeClr val="accent1">
              <a:satMod val="175000"/>
              <a:alpha val="40000"/>
            </a:schemeClr>
          </a:glow>
        </a:effectLst>
      </dgm:spPr>
      <dgm:t>
        <a:bodyPr/>
        <a:lstStyle/>
        <a:p>
          <a:pPr algn="ctr" rtl="1"/>
          <a:r>
            <a:rPr lang="ar-SA" sz="3200" b="1" dirty="0">
              <a:latin typeface="Traditional Arabic" pitchFamily="18" charset="-78"/>
              <a:cs typeface="Traditional Arabic" pitchFamily="18" charset="-78"/>
            </a:rPr>
            <a:t>الصراع المجتمعي</a:t>
          </a:r>
          <a:endParaRPr lang="ar-EG" sz="3200" b="1" dirty="0">
            <a:latin typeface="Traditional Arabic" pitchFamily="18" charset="-78"/>
            <a:cs typeface="Traditional Arabic" pitchFamily="18" charset="-78"/>
          </a:endParaRPr>
        </a:p>
      </dgm:t>
    </dgm:pt>
    <dgm:pt modelId="{EFB9D156-4FCD-43CD-8BEC-4425FE4A6236}" type="parTrans" cxnId="{BBF5C8F9-3B56-4E4C-90C1-659E3702B376}">
      <dgm:prSet/>
      <dgm:spPr/>
      <dgm:t>
        <a:bodyPr/>
        <a:lstStyle/>
        <a:p>
          <a:pPr rtl="1"/>
          <a:endParaRPr lang="ar-EG" sz="2800">
            <a:latin typeface="Traditional Arabic" pitchFamily="18" charset="-78"/>
            <a:cs typeface="Traditional Arabic" pitchFamily="18" charset="-78"/>
          </a:endParaRPr>
        </a:p>
      </dgm:t>
    </dgm:pt>
    <dgm:pt modelId="{56CBF46B-223F-402C-8F85-69D0B0AF22CE}" type="sibTrans" cxnId="{BBF5C8F9-3B56-4E4C-90C1-659E3702B376}">
      <dgm:prSet/>
      <dgm:spPr/>
      <dgm:t>
        <a:bodyPr/>
        <a:lstStyle/>
        <a:p>
          <a:pPr rtl="1"/>
          <a:endParaRPr lang="ar-EG" sz="2800">
            <a:latin typeface="Traditional Arabic" pitchFamily="18" charset="-78"/>
            <a:cs typeface="Traditional Arabic" pitchFamily="18" charset="-78"/>
          </a:endParaRPr>
        </a:p>
      </dgm:t>
    </dgm:pt>
    <dgm:pt modelId="{B8814A4A-04B0-4DE1-9F7F-05F0C6C0675C}">
      <dgm:prSet phldrT="[Text]" custT="1"/>
      <dgm:spPr>
        <a:effectLst>
          <a:glow rad="101600">
            <a:schemeClr val="accent1">
              <a:satMod val="175000"/>
              <a:alpha val="40000"/>
            </a:schemeClr>
          </a:glow>
        </a:effectLst>
      </dgm:spPr>
      <dgm:t>
        <a:bodyPr/>
        <a:lstStyle/>
        <a:p>
          <a:pPr algn="ctr" rtl="1"/>
          <a:r>
            <a:rPr lang="ar-SA" sz="3200" b="1" dirty="0">
              <a:latin typeface="Traditional Arabic" pitchFamily="18" charset="-78"/>
              <a:cs typeface="Traditional Arabic" pitchFamily="18" charset="-78"/>
            </a:rPr>
            <a:t>الصراع الدولي</a:t>
          </a:r>
          <a:endParaRPr lang="ar-EG" sz="3200" b="1" dirty="0">
            <a:latin typeface="Traditional Arabic" pitchFamily="18" charset="-78"/>
            <a:cs typeface="Traditional Arabic" pitchFamily="18" charset="-78"/>
          </a:endParaRPr>
        </a:p>
      </dgm:t>
    </dgm:pt>
    <dgm:pt modelId="{B15684A9-6373-4526-A597-55673005EA72}" type="parTrans" cxnId="{ED76ED77-90DF-4FA1-BA86-E49454C32CFF}">
      <dgm:prSet/>
      <dgm:spPr/>
      <dgm:t>
        <a:bodyPr/>
        <a:lstStyle/>
        <a:p>
          <a:pPr rtl="1"/>
          <a:endParaRPr lang="ar-EG"/>
        </a:p>
      </dgm:t>
    </dgm:pt>
    <dgm:pt modelId="{0DEB50C5-4783-4669-8920-DD0389DC7E44}" type="sibTrans" cxnId="{ED76ED77-90DF-4FA1-BA86-E49454C32CFF}">
      <dgm:prSet/>
      <dgm:spPr/>
      <dgm:t>
        <a:bodyPr/>
        <a:lstStyle/>
        <a:p>
          <a:pPr rtl="1"/>
          <a:endParaRPr lang="ar-EG"/>
        </a:p>
      </dgm:t>
    </dgm:pt>
    <dgm:pt modelId="{ECE45AE6-662D-42A7-AE7A-7C3AF339156B}" type="pres">
      <dgm:prSet presAssocID="{5DB60C86-D471-43DB-B2A7-9B0F303D3977}" presName="Name0" presStyleCnt="0">
        <dgm:presLayoutVars>
          <dgm:chMax val="7"/>
          <dgm:chPref val="7"/>
          <dgm:dir val="rev"/>
        </dgm:presLayoutVars>
      </dgm:prSet>
      <dgm:spPr/>
      <dgm:t>
        <a:bodyPr/>
        <a:lstStyle/>
        <a:p>
          <a:endParaRPr lang="en-US"/>
        </a:p>
      </dgm:t>
    </dgm:pt>
    <dgm:pt modelId="{BB4F133C-200D-41F5-BAAA-13249BF26414}" type="pres">
      <dgm:prSet presAssocID="{5DB60C86-D471-43DB-B2A7-9B0F303D3977}" presName="Name1" presStyleCnt="0"/>
      <dgm:spPr/>
    </dgm:pt>
    <dgm:pt modelId="{D76B323C-EC89-4998-B8BD-37DBF830E1AE}" type="pres">
      <dgm:prSet presAssocID="{5DB60C86-D471-43DB-B2A7-9B0F303D3977}" presName="cycle" presStyleCnt="0"/>
      <dgm:spPr/>
    </dgm:pt>
    <dgm:pt modelId="{8FEEAE9B-E27A-439F-8F88-093A1EF70ED0}" type="pres">
      <dgm:prSet presAssocID="{5DB60C86-D471-43DB-B2A7-9B0F303D3977}" presName="srcNode" presStyleLbl="node1" presStyleIdx="0" presStyleCnt="5"/>
      <dgm:spPr/>
    </dgm:pt>
    <dgm:pt modelId="{95150CED-318F-4F4B-A3F4-E000A41A5CB5}" type="pres">
      <dgm:prSet presAssocID="{5DB60C86-D471-43DB-B2A7-9B0F303D3977}" presName="conn" presStyleLbl="parChTrans1D2" presStyleIdx="0" presStyleCnt="1" custLinFactNeighborX="-7856" custLinFactNeighborY="197"/>
      <dgm:spPr/>
      <dgm:t>
        <a:bodyPr/>
        <a:lstStyle/>
        <a:p>
          <a:endParaRPr lang="en-US"/>
        </a:p>
      </dgm:t>
    </dgm:pt>
    <dgm:pt modelId="{2A09550C-84E5-4A7D-81A0-AED3FA8373A0}" type="pres">
      <dgm:prSet presAssocID="{5DB60C86-D471-43DB-B2A7-9B0F303D3977}" presName="extraNode" presStyleLbl="node1" presStyleIdx="0" presStyleCnt="5"/>
      <dgm:spPr/>
    </dgm:pt>
    <dgm:pt modelId="{6C9C86D2-30AB-4A61-8410-769100165179}" type="pres">
      <dgm:prSet presAssocID="{5DB60C86-D471-43DB-B2A7-9B0F303D3977}" presName="dstNode" presStyleLbl="node1" presStyleIdx="0" presStyleCnt="5"/>
      <dgm:spPr/>
    </dgm:pt>
    <dgm:pt modelId="{8C303B4F-D4FB-420B-87A4-67DAA1D57907}" type="pres">
      <dgm:prSet presAssocID="{B1C571A8-CF8E-46E8-8FE8-8D3272F12869}" presName="text_1" presStyleLbl="node1" presStyleIdx="0" presStyleCnt="5" custScaleX="47283" custLinFactNeighborX="15915" custLinFactNeighborY="-11167">
        <dgm:presLayoutVars>
          <dgm:bulletEnabled val="1"/>
        </dgm:presLayoutVars>
      </dgm:prSet>
      <dgm:spPr/>
      <dgm:t>
        <a:bodyPr/>
        <a:lstStyle/>
        <a:p>
          <a:endParaRPr lang="en-US"/>
        </a:p>
      </dgm:t>
    </dgm:pt>
    <dgm:pt modelId="{809327D6-0EE8-4D23-9BCC-204764911577}" type="pres">
      <dgm:prSet presAssocID="{B1C571A8-CF8E-46E8-8FE8-8D3272F12869}" presName="accent_1" presStyleCnt="0"/>
      <dgm:spPr/>
    </dgm:pt>
    <dgm:pt modelId="{152E23FC-5D3A-4872-AE38-7115BBE292C4}" type="pres">
      <dgm:prSet presAssocID="{B1C571A8-CF8E-46E8-8FE8-8D3272F12869}" presName="accentRepeatNode" presStyleLbl="solidFgAcc1" presStyleIdx="0" presStyleCnt="5" custLinFactNeighborX="-54988" custLinFactNeighborY="1381"/>
      <dgm:spPr>
        <a:solidFill>
          <a:schemeClr val="tx2">
            <a:lumMod val="75000"/>
          </a:schemeClr>
        </a:solidFill>
        <a:ln>
          <a:solidFill>
            <a:schemeClr val="tx2">
              <a:lumMod val="75000"/>
            </a:schemeClr>
          </a:solidFill>
        </a:ln>
      </dgm:spPr>
    </dgm:pt>
    <dgm:pt modelId="{03668EE8-0E63-4A60-AB39-4AB14C3D90CF}" type="pres">
      <dgm:prSet presAssocID="{124A688A-5D7A-4A55-A94E-E5BC705A1A81}" presName="text_2" presStyleLbl="node1" presStyleIdx="1" presStyleCnt="5" custScaleX="47283" custLinFactNeighborX="15308" custLinFactNeighborY="-5914">
        <dgm:presLayoutVars>
          <dgm:bulletEnabled val="1"/>
        </dgm:presLayoutVars>
      </dgm:prSet>
      <dgm:spPr/>
      <dgm:t>
        <a:bodyPr/>
        <a:lstStyle/>
        <a:p>
          <a:endParaRPr lang="en-US"/>
        </a:p>
      </dgm:t>
    </dgm:pt>
    <dgm:pt modelId="{ECF85B93-070A-421C-AC55-C108BBBE71D9}" type="pres">
      <dgm:prSet presAssocID="{124A688A-5D7A-4A55-A94E-E5BC705A1A81}" presName="accent_2" presStyleCnt="0"/>
      <dgm:spPr/>
    </dgm:pt>
    <dgm:pt modelId="{E28A40D0-735D-4D49-B6D6-3D5E73761ACF}" type="pres">
      <dgm:prSet presAssocID="{124A688A-5D7A-4A55-A94E-E5BC705A1A81}" presName="accentRepeatNode" presStyleLbl="solidFgAcc1" presStyleIdx="1" presStyleCnt="5" custLinFactNeighborX="-54988" custLinFactNeighborY="1381"/>
      <dgm:spPr>
        <a:solidFill>
          <a:schemeClr val="tx2">
            <a:lumMod val="75000"/>
          </a:schemeClr>
        </a:solidFill>
        <a:ln>
          <a:solidFill>
            <a:schemeClr val="tx2">
              <a:lumMod val="75000"/>
            </a:schemeClr>
          </a:solidFill>
        </a:ln>
      </dgm:spPr>
    </dgm:pt>
    <dgm:pt modelId="{02DCDCD7-F44F-48A9-8ED5-EBC441D71E79}" type="pres">
      <dgm:prSet presAssocID="{7AAF91DF-0605-4458-8B66-8CC9D0DEF059}" presName="text_3" presStyleLbl="node1" presStyleIdx="2" presStyleCnt="5" custScaleX="47283" custLinFactNeighborX="15035" custLinFactNeighborY="-662">
        <dgm:presLayoutVars>
          <dgm:bulletEnabled val="1"/>
        </dgm:presLayoutVars>
      </dgm:prSet>
      <dgm:spPr/>
      <dgm:t>
        <a:bodyPr/>
        <a:lstStyle/>
        <a:p>
          <a:endParaRPr lang="en-US"/>
        </a:p>
      </dgm:t>
    </dgm:pt>
    <dgm:pt modelId="{C144409D-3642-493E-BCBE-059E9B7C4E33}" type="pres">
      <dgm:prSet presAssocID="{7AAF91DF-0605-4458-8B66-8CC9D0DEF059}" presName="accent_3" presStyleCnt="0"/>
      <dgm:spPr/>
    </dgm:pt>
    <dgm:pt modelId="{3EC74366-4DA2-4FE3-96AD-C380679505D6}" type="pres">
      <dgm:prSet presAssocID="{7AAF91DF-0605-4458-8B66-8CC9D0DEF059}" presName="accentRepeatNode" presStyleLbl="solidFgAcc1" presStyleIdx="2" presStyleCnt="5" custLinFactNeighborX="-54988" custLinFactNeighborY="1381"/>
      <dgm:spPr>
        <a:solidFill>
          <a:schemeClr val="tx2">
            <a:lumMod val="75000"/>
          </a:schemeClr>
        </a:solidFill>
        <a:ln>
          <a:solidFill>
            <a:schemeClr val="tx2">
              <a:lumMod val="75000"/>
            </a:schemeClr>
          </a:solidFill>
        </a:ln>
      </dgm:spPr>
    </dgm:pt>
    <dgm:pt modelId="{89676384-E1E4-489E-866A-1946CC8EF525}" type="pres">
      <dgm:prSet presAssocID="{B81D78B0-AD99-4588-A48A-800B68A02251}" presName="text_4" presStyleLbl="node1" presStyleIdx="3" presStyleCnt="5" custScaleX="47283" custLinFactNeighborX="15308" custLinFactNeighborY="4591">
        <dgm:presLayoutVars>
          <dgm:bulletEnabled val="1"/>
        </dgm:presLayoutVars>
      </dgm:prSet>
      <dgm:spPr/>
      <dgm:t>
        <a:bodyPr/>
        <a:lstStyle/>
        <a:p>
          <a:endParaRPr lang="en-US"/>
        </a:p>
      </dgm:t>
    </dgm:pt>
    <dgm:pt modelId="{5E110604-51DA-4B86-B8FA-20D19E602C49}" type="pres">
      <dgm:prSet presAssocID="{B81D78B0-AD99-4588-A48A-800B68A02251}" presName="accent_4" presStyleCnt="0"/>
      <dgm:spPr/>
    </dgm:pt>
    <dgm:pt modelId="{B0DCE2FD-0230-47F2-B7C2-C56ACAB0E493}" type="pres">
      <dgm:prSet presAssocID="{B81D78B0-AD99-4588-A48A-800B68A02251}" presName="accentRepeatNode" presStyleLbl="solidFgAcc1" presStyleIdx="3" presStyleCnt="5" custLinFactNeighborX="-54988" custLinFactNeighborY="1381"/>
      <dgm:spPr>
        <a:solidFill>
          <a:schemeClr val="tx2">
            <a:lumMod val="75000"/>
          </a:schemeClr>
        </a:solidFill>
        <a:ln>
          <a:solidFill>
            <a:schemeClr val="tx2">
              <a:lumMod val="75000"/>
            </a:schemeClr>
          </a:solidFill>
        </a:ln>
      </dgm:spPr>
    </dgm:pt>
    <dgm:pt modelId="{762A0901-85A7-4627-9F78-94ED85DD0010}" type="pres">
      <dgm:prSet presAssocID="{B8814A4A-04B0-4DE1-9F7F-05F0C6C0675C}" presName="text_5" presStyleLbl="node1" presStyleIdx="4" presStyleCnt="5" custScaleX="44977" custLinFactNeighborX="14762" custLinFactNeighborY="9843">
        <dgm:presLayoutVars>
          <dgm:bulletEnabled val="1"/>
        </dgm:presLayoutVars>
      </dgm:prSet>
      <dgm:spPr/>
      <dgm:t>
        <a:bodyPr/>
        <a:lstStyle/>
        <a:p>
          <a:endParaRPr lang="en-US"/>
        </a:p>
      </dgm:t>
    </dgm:pt>
    <dgm:pt modelId="{7F3D9C22-0845-4574-8F3E-06AA1AE1D1A8}" type="pres">
      <dgm:prSet presAssocID="{B8814A4A-04B0-4DE1-9F7F-05F0C6C0675C}" presName="accent_5" presStyleCnt="0"/>
      <dgm:spPr/>
    </dgm:pt>
    <dgm:pt modelId="{C2E4A967-ED0C-431A-8DC6-038E7CF285A5}" type="pres">
      <dgm:prSet presAssocID="{B8814A4A-04B0-4DE1-9F7F-05F0C6C0675C}" presName="accentRepeatNode" presStyleLbl="solidFgAcc1" presStyleIdx="4" presStyleCnt="5" custScaleX="119247" custLinFactNeighborX="-70451" custLinFactNeighborY="-3548"/>
      <dgm:spPr>
        <a:blipFill rotWithShape="0">
          <a:blip xmlns:r="http://schemas.openxmlformats.org/officeDocument/2006/relationships" r:embed="rId1"/>
          <a:stretch>
            <a:fillRect/>
          </a:stretch>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z="152400" prstMaterial="metal">
          <a:bevelT w="88900" h="88900"/>
        </a:sp3d>
      </dgm:spPr>
    </dgm:pt>
  </dgm:ptLst>
  <dgm:cxnLst>
    <dgm:cxn modelId="{34DAEF8D-0892-483F-8557-1F82C0F4BEDC}" type="presOf" srcId="{B1C571A8-CF8E-46E8-8FE8-8D3272F12869}" destId="{8C303B4F-D4FB-420B-87A4-67DAA1D57907}" srcOrd="0" destOrd="0" presId="urn:microsoft.com/office/officeart/2008/layout/VerticalCurvedList"/>
    <dgm:cxn modelId="{BBF5C8F9-3B56-4E4C-90C1-659E3702B376}" srcId="{5DB60C86-D471-43DB-B2A7-9B0F303D3977}" destId="{B81D78B0-AD99-4588-A48A-800B68A02251}" srcOrd="3" destOrd="0" parTransId="{EFB9D156-4FCD-43CD-8BEC-4425FE4A6236}" sibTransId="{56CBF46B-223F-402C-8F85-69D0B0AF22CE}"/>
    <dgm:cxn modelId="{21DCCA0B-3289-4B85-AFB1-19DC1B4FBB72}" type="presOf" srcId="{B81D78B0-AD99-4588-A48A-800B68A02251}" destId="{89676384-E1E4-489E-866A-1946CC8EF525}" srcOrd="0" destOrd="0" presId="urn:microsoft.com/office/officeart/2008/layout/VerticalCurvedList"/>
    <dgm:cxn modelId="{F5D3C50F-0531-4CDB-B1B7-41A96E6F8A20}" type="presOf" srcId="{7AAF91DF-0605-4458-8B66-8CC9D0DEF059}" destId="{02DCDCD7-F44F-48A9-8ED5-EBC441D71E79}" srcOrd="0" destOrd="0" presId="urn:microsoft.com/office/officeart/2008/layout/VerticalCurvedList"/>
    <dgm:cxn modelId="{1EB92029-6AA4-4C79-93A3-0BC0DF233D0C}" srcId="{5DB60C86-D471-43DB-B2A7-9B0F303D3977}" destId="{7AAF91DF-0605-4458-8B66-8CC9D0DEF059}" srcOrd="2" destOrd="0" parTransId="{1969729A-0E35-45CF-87C1-B2A0C54A85DA}" sibTransId="{39FB9E67-7336-4FCE-9B97-6D188F46FA28}"/>
    <dgm:cxn modelId="{ED76ED77-90DF-4FA1-BA86-E49454C32CFF}" srcId="{5DB60C86-D471-43DB-B2A7-9B0F303D3977}" destId="{B8814A4A-04B0-4DE1-9F7F-05F0C6C0675C}" srcOrd="4" destOrd="0" parTransId="{B15684A9-6373-4526-A597-55673005EA72}" sibTransId="{0DEB50C5-4783-4669-8920-DD0389DC7E44}"/>
    <dgm:cxn modelId="{95A5CC86-5F4A-4599-BD0E-9667AAC94105}" type="presOf" srcId="{124A688A-5D7A-4A55-A94E-E5BC705A1A81}" destId="{03668EE8-0E63-4A60-AB39-4AB14C3D90CF}" srcOrd="0" destOrd="0" presId="urn:microsoft.com/office/officeart/2008/layout/VerticalCurvedList"/>
    <dgm:cxn modelId="{DA5D2D25-6F15-47C1-96ED-3320CAC7AE4C}" type="presOf" srcId="{B8814A4A-04B0-4DE1-9F7F-05F0C6C0675C}" destId="{762A0901-85A7-4627-9F78-94ED85DD0010}" srcOrd="0" destOrd="0" presId="urn:microsoft.com/office/officeart/2008/layout/VerticalCurvedList"/>
    <dgm:cxn modelId="{3D28ED65-7591-4DD3-B97C-AB723BDF9B13}" srcId="{5DB60C86-D471-43DB-B2A7-9B0F303D3977}" destId="{B1C571A8-CF8E-46E8-8FE8-8D3272F12869}" srcOrd="0" destOrd="0" parTransId="{7450B4DC-C214-4B53-A8D1-80D2A61A0800}" sibTransId="{12D86071-D3CF-456C-B734-BDEB6F4E0F6E}"/>
    <dgm:cxn modelId="{05D3E6DD-6D45-4590-9089-E8E89BC92663}" srcId="{5DB60C86-D471-43DB-B2A7-9B0F303D3977}" destId="{124A688A-5D7A-4A55-A94E-E5BC705A1A81}" srcOrd="1" destOrd="0" parTransId="{0BCC00FD-5046-42E0-B026-43FCB5A864C7}" sibTransId="{B39E5E99-5DDE-4C7B-AC40-CFC754961B3A}"/>
    <dgm:cxn modelId="{2557AAC6-87EF-4DB2-B205-0162E6C0DA51}" type="presOf" srcId="{5DB60C86-D471-43DB-B2A7-9B0F303D3977}" destId="{ECE45AE6-662D-42A7-AE7A-7C3AF339156B}" srcOrd="0" destOrd="0" presId="urn:microsoft.com/office/officeart/2008/layout/VerticalCurvedList"/>
    <dgm:cxn modelId="{D69579B0-55A2-456E-BC74-7BB5B008B515}" type="presOf" srcId="{12D86071-D3CF-456C-B734-BDEB6F4E0F6E}" destId="{95150CED-318F-4F4B-A3F4-E000A41A5CB5}" srcOrd="0" destOrd="0" presId="urn:microsoft.com/office/officeart/2008/layout/VerticalCurvedList"/>
    <dgm:cxn modelId="{8DE0A79A-9D1A-4B5D-B346-643D2B2A8295}" type="presParOf" srcId="{ECE45AE6-662D-42A7-AE7A-7C3AF339156B}" destId="{BB4F133C-200D-41F5-BAAA-13249BF26414}" srcOrd="0" destOrd="0" presId="urn:microsoft.com/office/officeart/2008/layout/VerticalCurvedList"/>
    <dgm:cxn modelId="{54848AC3-E32C-4A2B-AD51-1B1BB716F2A0}" type="presParOf" srcId="{BB4F133C-200D-41F5-BAAA-13249BF26414}" destId="{D76B323C-EC89-4998-B8BD-37DBF830E1AE}" srcOrd="0" destOrd="0" presId="urn:microsoft.com/office/officeart/2008/layout/VerticalCurvedList"/>
    <dgm:cxn modelId="{04A0E83A-5AFC-41C4-A97A-CB7E3EB90703}" type="presParOf" srcId="{D76B323C-EC89-4998-B8BD-37DBF830E1AE}" destId="{8FEEAE9B-E27A-439F-8F88-093A1EF70ED0}" srcOrd="0" destOrd="0" presId="urn:microsoft.com/office/officeart/2008/layout/VerticalCurvedList"/>
    <dgm:cxn modelId="{BEBACF99-0381-4820-A7DA-F3AFF5675E63}" type="presParOf" srcId="{D76B323C-EC89-4998-B8BD-37DBF830E1AE}" destId="{95150CED-318F-4F4B-A3F4-E000A41A5CB5}" srcOrd="1" destOrd="0" presId="urn:microsoft.com/office/officeart/2008/layout/VerticalCurvedList"/>
    <dgm:cxn modelId="{8BC92373-574D-4D27-8AE1-D036E1BDB440}" type="presParOf" srcId="{D76B323C-EC89-4998-B8BD-37DBF830E1AE}" destId="{2A09550C-84E5-4A7D-81A0-AED3FA8373A0}" srcOrd="2" destOrd="0" presId="urn:microsoft.com/office/officeart/2008/layout/VerticalCurvedList"/>
    <dgm:cxn modelId="{948F5499-AA81-4F46-AAE0-BBC21B7989E5}" type="presParOf" srcId="{D76B323C-EC89-4998-B8BD-37DBF830E1AE}" destId="{6C9C86D2-30AB-4A61-8410-769100165179}" srcOrd="3" destOrd="0" presId="urn:microsoft.com/office/officeart/2008/layout/VerticalCurvedList"/>
    <dgm:cxn modelId="{723F9B8F-C486-483E-A988-6986DB7CBEBB}" type="presParOf" srcId="{BB4F133C-200D-41F5-BAAA-13249BF26414}" destId="{8C303B4F-D4FB-420B-87A4-67DAA1D57907}" srcOrd="1" destOrd="0" presId="urn:microsoft.com/office/officeart/2008/layout/VerticalCurvedList"/>
    <dgm:cxn modelId="{9B04205D-2499-478E-ACB8-CFC616C7A508}" type="presParOf" srcId="{BB4F133C-200D-41F5-BAAA-13249BF26414}" destId="{809327D6-0EE8-4D23-9BCC-204764911577}" srcOrd="2" destOrd="0" presId="urn:microsoft.com/office/officeart/2008/layout/VerticalCurvedList"/>
    <dgm:cxn modelId="{9648C56B-7F70-43D9-AEAC-6601FAA532FE}" type="presParOf" srcId="{809327D6-0EE8-4D23-9BCC-204764911577}" destId="{152E23FC-5D3A-4872-AE38-7115BBE292C4}" srcOrd="0" destOrd="0" presId="urn:microsoft.com/office/officeart/2008/layout/VerticalCurvedList"/>
    <dgm:cxn modelId="{79AA331C-E065-44F2-B11D-7DF80E985824}" type="presParOf" srcId="{BB4F133C-200D-41F5-BAAA-13249BF26414}" destId="{03668EE8-0E63-4A60-AB39-4AB14C3D90CF}" srcOrd="3" destOrd="0" presId="urn:microsoft.com/office/officeart/2008/layout/VerticalCurvedList"/>
    <dgm:cxn modelId="{5437B274-196D-4901-925B-4E941775577C}" type="presParOf" srcId="{BB4F133C-200D-41F5-BAAA-13249BF26414}" destId="{ECF85B93-070A-421C-AC55-C108BBBE71D9}" srcOrd="4" destOrd="0" presId="urn:microsoft.com/office/officeart/2008/layout/VerticalCurvedList"/>
    <dgm:cxn modelId="{CA02FE43-9D21-43D5-B9DE-0CA06688B62B}" type="presParOf" srcId="{ECF85B93-070A-421C-AC55-C108BBBE71D9}" destId="{E28A40D0-735D-4D49-B6D6-3D5E73761ACF}" srcOrd="0" destOrd="0" presId="urn:microsoft.com/office/officeart/2008/layout/VerticalCurvedList"/>
    <dgm:cxn modelId="{24CC0779-B7C7-4117-B918-4EFEAA1FE2FE}" type="presParOf" srcId="{BB4F133C-200D-41F5-BAAA-13249BF26414}" destId="{02DCDCD7-F44F-48A9-8ED5-EBC441D71E79}" srcOrd="5" destOrd="0" presId="urn:microsoft.com/office/officeart/2008/layout/VerticalCurvedList"/>
    <dgm:cxn modelId="{A3130D16-9F53-416D-B163-EA6EFB15951B}" type="presParOf" srcId="{BB4F133C-200D-41F5-BAAA-13249BF26414}" destId="{C144409D-3642-493E-BCBE-059E9B7C4E33}" srcOrd="6" destOrd="0" presId="urn:microsoft.com/office/officeart/2008/layout/VerticalCurvedList"/>
    <dgm:cxn modelId="{E05A37D1-8FEB-43AB-B0FC-6397D730B383}" type="presParOf" srcId="{C144409D-3642-493E-BCBE-059E9B7C4E33}" destId="{3EC74366-4DA2-4FE3-96AD-C380679505D6}" srcOrd="0" destOrd="0" presId="urn:microsoft.com/office/officeart/2008/layout/VerticalCurvedList"/>
    <dgm:cxn modelId="{383A9989-C06E-4BDF-8981-EE745CA2DE43}" type="presParOf" srcId="{BB4F133C-200D-41F5-BAAA-13249BF26414}" destId="{89676384-E1E4-489E-866A-1946CC8EF525}" srcOrd="7" destOrd="0" presId="urn:microsoft.com/office/officeart/2008/layout/VerticalCurvedList"/>
    <dgm:cxn modelId="{7B1FD13D-3270-47EE-BC44-3D827C38BE27}" type="presParOf" srcId="{BB4F133C-200D-41F5-BAAA-13249BF26414}" destId="{5E110604-51DA-4B86-B8FA-20D19E602C49}" srcOrd="8" destOrd="0" presId="urn:microsoft.com/office/officeart/2008/layout/VerticalCurvedList"/>
    <dgm:cxn modelId="{32721707-2D9F-4510-B6BF-FD1DAB75115A}" type="presParOf" srcId="{5E110604-51DA-4B86-B8FA-20D19E602C49}" destId="{B0DCE2FD-0230-47F2-B7C2-C56ACAB0E493}" srcOrd="0" destOrd="0" presId="urn:microsoft.com/office/officeart/2008/layout/VerticalCurvedList"/>
    <dgm:cxn modelId="{27337969-C641-4DF7-BE02-58F789E248F7}" type="presParOf" srcId="{BB4F133C-200D-41F5-BAAA-13249BF26414}" destId="{762A0901-85A7-4627-9F78-94ED85DD0010}" srcOrd="9" destOrd="0" presId="urn:microsoft.com/office/officeart/2008/layout/VerticalCurvedList"/>
    <dgm:cxn modelId="{469CAEE3-844D-4949-AC1F-21167F7210D7}" type="presParOf" srcId="{BB4F133C-200D-41F5-BAAA-13249BF26414}" destId="{7F3D9C22-0845-4574-8F3E-06AA1AE1D1A8}" srcOrd="10" destOrd="0" presId="urn:microsoft.com/office/officeart/2008/layout/VerticalCurvedList"/>
    <dgm:cxn modelId="{E10690D7-4B4B-49BE-917D-88A964909312}" type="presParOf" srcId="{7F3D9C22-0845-4574-8F3E-06AA1AE1D1A8}" destId="{C2E4A967-ED0C-431A-8DC6-038E7CF285A5}"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A2358A34-5E2E-4EDE-A57E-4F4FEA1B4E92}" type="doc">
      <dgm:prSet loTypeId="urn:microsoft.com/office/officeart/2005/8/layout/vList6" loCatId="list" qsTypeId="urn:microsoft.com/office/officeart/2005/8/quickstyle/simple1" qsCatId="simple" csTypeId="urn:microsoft.com/office/officeart/2005/8/colors/accent1_2" csCatId="accent1" phldr="1"/>
      <dgm:spPr>
        <a:scene3d>
          <a:camera prst="orthographicFront">
            <a:rot lat="0" lon="0" rev="0"/>
          </a:camera>
          <a:lightRig rig="glow" dir="t">
            <a:rot lat="0" lon="0" rev="4800000"/>
          </a:lightRig>
        </a:scene3d>
      </dgm:spPr>
      <dgm:t>
        <a:bodyPr/>
        <a:lstStyle/>
        <a:p>
          <a:pPr rtl="1"/>
          <a:endParaRPr lang="ar-EG"/>
        </a:p>
      </dgm:t>
    </dgm:pt>
    <dgm:pt modelId="{8399D7C5-6F05-4269-9EF2-528EDA863D40}">
      <dgm:prSet phldrT="[Text]"/>
      <dgm:spPr>
        <a:solidFill>
          <a:schemeClr val="accent1">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المرحلة الاولي </a:t>
          </a:r>
          <a:endParaRPr lang="ar-EG" dirty="0">
            <a:latin typeface="Traditional Arabic" pitchFamily="18" charset="-78"/>
            <a:cs typeface="Traditional Arabic" pitchFamily="18" charset="-78"/>
          </a:endParaRPr>
        </a:p>
      </dgm:t>
    </dgm:pt>
    <dgm:pt modelId="{E8A5451C-99FA-4A83-86E3-4FB66B7EC64F}" type="parTrans" cxnId="{B1BC7340-0CFA-4D59-B5D9-4AB84272FADC}">
      <dgm:prSet/>
      <dgm:spPr/>
      <dgm:t>
        <a:bodyPr/>
        <a:lstStyle/>
        <a:p>
          <a:pPr rtl="1"/>
          <a:endParaRPr lang="ar-EG">
            <a:latin typeface="Traditional Arabic" pitchFamily="18" charset="-78"/>
            <a:cs typeface="Traditional Arabic" pitchFamily="18" charset="-78"/>
          </a:endParaRPr>
        </a:p>
      </dgm:t>
    </dgm:pt>
    <dgm:pt modelId="{D7F5154D-B417-49D6-B2DA-BBA9E85E5B5B}" type="sibTrans" cxnId="{B1BC7340-0CFA-4D59-B5D9-4AB84272FADC}">
      <dgm:prSet/>
      <dgm:spPr/>
      <dgm:t>
        <a:bodyPr/>
        <a:lstStyle/>
        <a:p>
          <a:pPr rtl="1"/>
          <a:endParaRPr lang="ar-EG">
            <a:latin typeface="Traditional Arabic" pitchFamily="18" charset="-78"/>
            <a:cs typeface="Traditional Arabic" pitchFamily="18" charset="-78"/>
          </a:endParaRPr>
        </a:p>
      </dgm:t>
    </dgm:pt>
    <dgm:pt modelId="{0C97F7A0-5140-459D-BBE4-E31FFD40A055}">
      <dgm:prSet phldrT="[Tex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الصراع الخامل</a:t>
          </a:r>
          <a:endParaRPr lang="ar-EG" dirty="0">
            <a:latin typeface="Traditional Arabic" pitchFamily="18" charset="-78"/>
            <a:cs typeface="Traditional Arabic" pitchFamily="18" charset="-78"/>
          </a:endParaRPr>
        </a:p>
      </dgm:t>
    </dgm:pt>
    <dgm:pt modelId="{432E9C33-AC86-4D1C-A162-4BFC0684084F}" type="parTrans" cxnId="{B3702408-7A9B-4CE9-A0FE-058022F20AEA}">
      <dgm:prSet/>
      <dgm:spPr/>
      <dgm:t>
        <a:bodyPr/>
        <a:lstStyle/>
        <a:p>
          <a:pPr rtl="1"/>
          <a:endParaRPr lang="ar-EG">
            <a:latin typeface="Traditional Arabic" pitchFamily="18" charset="-78"/>
            <a:cs typeface="Traditional Arabic" pitchFamily="18" charset="-78"/>
          </a:endParaRPr>
        </a:p>
      </dgm:t>
    </dgm:pt>
    <dgm:pt modelId="{91B5251D-5855-4428-902D-EEBF149A7140}" type="sibTrans" cxnId="{B3702408-7A9B-4CE9-A0FE-058022F20AEA}">
      <dgm:prSet/>
      <dgm:spPr/>
      <dgm:t>
        <a:bodyPr/>
        <a:lstStyle/>
        <a:p>
          <a:pPr rtl="1"/>
          <a:endParaRPr lang="ar-EG">
            <a:latin typeface="Traditional Arabic" pitchFamily="18" charset="-78"/>
            <a:cs typeface="Traditional Arabic" pitchFamily="18" charset="-78"/>
          </a:endParaRPr>
        </a:p>
      </dgm:t>
    </dgm:pt>
    <dgm:pt modelId="{9AC22936-AC48-4E41-A382-DBD3EF0C4934}">
      <dgm:prSet phldrT="[Text]"/>
      <dgm:spPr>
        <a:solidFill>
          <a:srgbClr val="B4188B"/>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المرحلة الثانية</a:t>
          </a:r>
          <a:endParaRPr lang="ar-EG" dirty="0">
            <a:latin typeface="Traditional Arabic" pitchFamily="18" charset="-78"/>
            <a:cs typeface="Traditional Arabic" pitchFamily="18" charset="-78"/>
          </a:endParaRPr>
        </a:p>
      </dgm:t>
    </dgm:pt>
    <dgm:pt modelId="{4598F66D-1565-4FD3-AB7F-CC78B7F87543}" type="parTrans" cxnId="{50A480C1-4752-45FF-A11A-2ADC4E3CB093}">
      <dgm:prSet/>
      <dgm:spPr/>
      <dgm:t>
        <a:bodyPr/>
        <a:lstStyle/>
        <a:p>
          <a:pPr rtl="1"/>
          <a:endParaRPr lang="ar-EG">
            <a:latin typeface="Traditional Arabic" pitchFamily="18" charset="-78"/>
            <a:cs typeface="Traditional Arabic" pitchFamily="18" charset="-78"/>
          </a:endParaRPr>
        </a:p>
      </dgm:t>
    </dgm:pt>
    <dgm:pt modelId="{D3BE7C06-9D8B-4AA2-BF4F-2BD569E61C79}" type="sibTrans" cxnId="{50A480C1-4752-45FF-A11A-2ADC4E3CB093}">
      <dgm:prSet/>
      <dgm:spPr/>
      <dgm:t>
        <a:bodyPr/>
        <a:lstStyle/>
        <a:p>
          <a:pPr rtl="1"/>
          <a:endParaRPr lang="ar-EG">
            <a:latin typeface="Traditional Arabic" pitchFamily="18" charset="-78"/>
            <a:cs typeface="Traditional Arabic" pitchFamily="18" charset="-78"/>
          </a:endParaRPr>
        </a:p>
      </dgm:t>
    </dgm:pt>
    <dgm:pt modelId="{655F516F-3328-41BF-9C8E-BE5448092F6C}">
      <dgm:prSet phldrT="[Tex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الصراع المدرك</a:t>
          </a:r>
          <a:endParaRPr lang="ar-EG" dirty="0">
            <a:latin typeface="Traditional Arabic" pitchFamily="18" charset="-78"/>
            <a:cs typeface="Traditional Arabic" pitchFamily="18" charset="-78"/>
          </a:endParaRPr>
        </a:p>
      </dgm:t>
    </dgm:pt>
    <dgm:pt modelId="{5EF0D727-57A6-4D18-B551-4A210787F46A}" type="parTrans" cxnId="{E969EA0B-730C-42DD-9B75-E503F63AF900}">
      <dgm:prSet/>
      <dgm:spPr/>
      <dgm:t>
        <a:bodyPr/>
        <a:lstStyle/>
        <a:p>
          <a:pPr rtl="1"/>
          <a:endParaRPr lang="ar-EG">
            <a:latin typeface="Traditional Arabic" pitchFamily="18" charset="-78"/>
            <a:cs typeface="Traditional Arabic" pitchFamily="18" charset="-78"/>
          </a:endParaRPr>
        </a:p>
      </dgm:t>
    </dgm:pt>
    <dgm:pt modelId="{7A24FA05-41FC-4815-93D3-FB3782C0AE4B}" type="sibTrans" cxnId="{E969EA0B-730C-42DD-9B75-E503F63AF900}">
      <dgm:prSet/>
      <dgm:spPr/>
      <dgm:t>
        <a:bodyPr/>
        <a:lstStyle/>
        <a:p>
          <a:pPr rtl="1"/>
          <a:endParaRPr lang="ar-EG">
            <a:latin typeface="Traditional Arabic" pitchFamily="18" charset="-78"/>
            <a:cs typeface="Traditional Arabic" pitchFamily="18" charset="-78"/>
          </a:endParaRPr>
        </a:p>
      </dgm:t>
    </dgm:pt>
    <dgm:pt modelId="{067C15AE-E488-49E8-A49B-F00F88E75332}">
      <dgm:prSet phldrT="[Text]"/>
      <dgm:spPr>
        <a:solidFill>
          <a:schemeClr val="accent5">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المرحلة الثالثة</a:t>
          </a:r>
          <a:endParaRPr lang="ar-EG" dirty="0">
            <a:latin typeface="Traditional Arabic" pitchFamily="18" charset="-78"/>
            <a:cs typeface="Traditional Arabic" pitchFamily="18" charset="-78"/>
          </a:endParaRPr>
        </a:p>
      </dgm:t>
    </dgm:pt>
    <dgm:pt modelId="{10C470E3-C81F-48C5-8C5D-FCAFF78F8305}" type="parTrans" cxnId="{AF3E9C20-CD49-4DC7-9F59-31B4ECDF7F9F}">
      <dgm:prSet/>
      <dgm:spPr/>
      <dgm:t>
        <a:bodyPr/>
        <a:lstStyle/>
        <a:p>
          <a:pPr rtl="1"/>
          <a:endParaRPr lang="ar-EG">
            <a:latin typeface="Traditional Arabic" pitchFamily="18" charset="-78"/>
            <a:cs typeface="Traditional Arabic" pitchFamily="18" charset="-78"/>
          </a:endParaRPr>
        </a:p>
      </dgm:t>
    </dgm:pt>
    <dgm:pt modelId="{883871DE-BFD6-461A-BD1E-7BBEA4846B65}" type="sibTrans" cxnId="{AF3E9C20-CD49-4DC7-9F59-31B4ECDF7F9F}">
      <dgm:prSet/>
      <dgm:spPr/>
      <dgm:t>
        <a:bodyPr/>
        <a:lstStyle/>
        <a:p>
          <a:pPr rtl="1"/>
          <a:endParaRPr lang="ar-EG">
            <a:latin typeface="Traditional Arabic" pitchFamily="18" charset="-78"/>
            <a:cs typeface="Traditional Arabic" pitchFamily="18" charset="-78"/>
          </a:endParaRPr>
        </a:p>
      </dgm:t>
    </dgm:pt>
    <dgm:pt modelId="{610C7ABA-2CFE-4C8D-A0F0-3BF8613D2B2D}">
      <dgm:prSet phldrT="[Tex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الصراع المحسوس</a:t>
          </a:r>
          <a:endParaRPr lang="ar-EG" dirty="0">
            <a:latin typeface="Traditional Arabic" pitchFamily="18" charset="-78"/>
            <a:cs typeface="Traditional Arabic" pitchFamily="18" charset="-78"/>
          </a:endParaRPr>
        </a:p>
      </dgm:t>
    </dgm:pt>
    <dgm:pt modelId="{0B868D42-AB49-4622-A198-87CC6DD464CF}" type="parTrans" cxnId="{943669C6-F8FC-46A6-8D22-CE1B657E7BC3}">
      <dgm:prSet/>
      <dgm:spPr/>
      <dgm:t>
        <a:bodyPr/>
        <a:lstStyle/>
        <a:p>
          <a:pPr rtl="1"/>
          <a:endParaRPr lang="ar-EG">
            <a:latin typeface="Traditional Arabic" pitchFamily="18" charset="-78"/>
            <a:cs typeface="Traditional Arabic" pitchFamily="18" charset="-78"/>
          </a:endParaRPr>
        </a:p>
      </dgm:t>
    </dgm:pt>
    <dgm:pt modelId="{7F0DA5AC-4247-488D-AC34-03D3017B1F09}" type="sibTrans" cxnId="{943669C6-F8FC-46A6-8D22-CE1B657E7BC3}">
      <dgm:prSet/>
      <dgm:spPr/>
      <dgm:t>
        <a:bodyPr/>
        <a:lstStyle/>
        <a:p>
          <a:pPr rtl="1"/>
          <a:endParaRPr lang="ar-EG">
            <a:latin typeface="Traditional Arabic" pitchFamily="18" charset="-78"/>
            <a:cs typeface="Traditional Arabic" pitchFamily="18" charset="-78"/>
          </a:endParaRPr>
        </a:p>
      </dgm:t>
    </dgm:pt>
    <dgm:pt modelId="{E7BAC456-1911-45A7-9BE9-0EFAAD6221E4}">
      <dgm:prSet phldrT="[Tex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الصراع الواقعي</a:t>
          </a:r>
          <a:endParaRPr lang="ar-EG" dirty="0">
            <a:latin typeface="Traditional Arabic" pitchFamily="18" charset="-78"/>
            <a:cs typeface="Traditional Arabic" pitchFamily="18" charset="-78"/>
          </a:endParaRPr>
        </a:p>
      </dgm:t>
    </dgm:pt>
    <dgm:pt modelId="{15D2BEEC-8B3A-4E39-BCA7-A38E7DAC62A7}" type="parTrans" cxnId="{11D740B7-BF36-4244-8A2F-F6474EBA2AF6}">
      <dgm:prSet/>
      <dgm:spPr/>
      <dgm:t>
        <a:bodyPr/>
        <a:lstStyle/>
        <a:p>
          <a:pPr rtl="1"/>
          <a:endParaRPr lang="ar-EG">
            <a:latin typeface="Traditional Arabic" pitchFamily="18" charset="-78"/>
            <a:cs typeface="Traditional Arabic" pitchFamily="18" charset="-78"/>
          </a:endParaRPr>
        </a:p>
      </dgm:t>
    </dgm:pt>
    <dgm:pt modelId="{EE80EAA1-4609-4CD2-80E2-E12099A0C05C}" type="sibTrans" cxnId="{11D740B7-BF36-4244-8A2F-F6474EBA2AF6}">
      <dgm:prSet/>
      <dgm:spPr/>
      <dgm:t>
        <a:bodyPr/>
        <a:lstStyle/>
        <a:p>
          <a:pPr rtl="1"/>
          <a:endParaRPr lang="ar-EG">
            <a:latin typeface="Traditional Arabic" pitchFamily="18" charset="-78"/>
            <a:cs typeface="Traditional Arabic" pitchFamily="18" charset="-78"/>
          </a:endParaRPr>
        </a:p>
      </dgm:t>
    </dgm:pt>
    <dgm:pt modelId="{D6D00C71-D6DF-4401-BE02-F58894C01256}">
      <dgm:prSet phldrT="[Text]"/>
      <dgm:spPr>
        <a:solidFill>
          <a:srgbClr val="6666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المرحلة الرابعة</a:t>
          </a:r>
          <a:endParaRPr lang="ar-EG" dirty="0">
            <a:latin typeface="Traditional Arabic" pitchFamily="18" charset="-78"/>
            <a:cs typeface="Traditional Arabic" pitchFamily="18" charset="-78"/>
          </a:endParaRPr>
        </a:p>
      </dgm:t>
    </dgm:pt>
    <dgm:pt modelId="{DCE17752-6348-474D-831F-DDF9BA4B7DD3}" type="parTrans" cxnId="{B224124C-FE1F-48E8-8321-E6534C63C2D9}">
      <dgm:prSet/>
      <dgm:spPr/>
      <dgm:t>
        <a:bodyPr/>
        <a:lstStyle/>
        <a:p>
          <a:pPr rtl="1"/>
          <a:endParaRPr lang="ar-EG">
            <a:latin typeface="Traditional Arabic" pitchFamily="18" charset="-78"/>
            <a:cs typeface="Traditional Arabic" pitchFamily="18" charset="-78"/>
          </a:endParaRPr>
        </a:p>
      </dgm:t>
    </dgm:pt>
    <dgm:pt modelId="{9E3E9535-DDEF-472E-B285-C672E9AE998C}" type="sibTrans" cxnId="{B224124C-FE1F-48E8-8321-E6534C63C2D9}">
      <dgm:prSet/>
      <dgm:spPr/>
      <dgm:t>
        <a:bodyPr/>
        <a:lstStyle/>
        <a:p>
          <a:pPr rtl="1"/>
          <a:endParaRPr lang="ar-EG">
            <a:latin typeface="Traditional Arabic" pitchFamily="18" charset="-78"/>
            <a:cs typeface="Traditional Arabic" pitchFamily="18" charset="-78"/>
          </a:endParaRPr>
        </a:p>
      </dgm:t>
    </dgm:pt>
    <dgm:pt modelId="{16FBD9A7-FAFC-46C4-96CD-44F4CC4ED849}">
      <dgm:prSet phldrT="[Tex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المرحلة الخامسة</a:t>
          </a:r>
          <a:endParaRPr lang="ar-EG" dirty="0">
            <a:latin typeface="Traditional Arabic" pitchFamily="18" charset="-78"/>
            <a:cs typeface="Traditional Arabic" pitchFamily="18" charset="-78"/>
          </a:endParaRPr>
        </a:p>
      </dgm:t>
    </dgm:pt>
    <dgm:pt modelId="{66282F48-7971-48E2-BF52-1517A4438DC3}" type="parTrans" cxnId="{8518C911-0681-4569-9ECD-6D2FE3F31778}">
      <dgm:prSet/>
      <dgm:spPr/>
      <dgm:t>
        <a:bodyPr/>
        <a:lstStyle/>
        <a:p>
          <a:pPr rtl="1"/>
          <a:endParaRPr lang="ar-EG"/>
        </a:p>
      </dgm:t>
    </dgm:pt>
    <dgm:pt modelId="{6E6C702D-45FB-456D-B6A7-B31A17CE2034}" type="sibTrans" cxnId="{8518C911-0681-4569-9ECD-6D2FE3F31778}">
      <dgm:prSet/>
      <dgm:spPr/>
      <dgm:t>
        <a:bodyPr/>
        <a:lstStyle/>
        <a:p>
          <a:pPr rtl="1"/>
          <a:endParaRPr lang="ar-EG"/>
        </a:p>
      </dgm:t>
    </dgm:pt>
    <dgm:pt modelId="{F70180AC-EB1D-4520-B404-CE38B32D84C5}">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b="1" dirty="0">
              <a:latin typeface="Traditional Arabic" pitchFamily="18" charset="-78"/>
              <a:cs typeface="Traditional Arabic" pitchFamily="18" charset="-78"/>
            </a:rPr>
            <a:t>مرحلة ما بعد الصراع</a:t>
          </a:r>
          <a:endParaRPr lang="ar-EG" dirty="0">
            <a:latin typeface="Traditional Arabic" pitchFamily="18" charset="-78"/>
            <a:cs typeface="Traditional Arabic" pitchFamily="18" charset="-78"/>
          </a:endParaRPr>
        </a:p>
      </dgm:t>
    </dgm:pt>
    <dgm:pt modelId="{D2C47593-CA87-494C-91A4-F165291FCAB6}" type="parTrans" cxnId="{96D9FC6A-9D64-427B-A6E8-11A77C28AB3A}">
      <dgm:prSet/>
      <dgm:spPr/>
      <dgm:t>
        <a:bodyPr/>
        <a:lstStyle/>
        <a:p>
          <a:pPr rtl="1"/>
          <a:endParaRPr lang="ar-EG"/>
        </a:p>
      </dgm:t>
    </dgm:pt>
    <dgm:pt modelId="{574D2739-52EA-4133-9A70-966AB65F7BD1}" type="sibTrans" cxnId="{96D9FC6A-9D64-427B-A6E8-11A77C28AB3A}">
      <dgm:prSet/>
      <dgm:spPr/>
      <dgm:t>
        <a:bodyPr/>
        <a:lstStyle/>
        <a:p>
          <a:pPr rtl="1"/>
          <a:endParaRPr lang="ar-EG"/>
        </a:p>
      </dgm:t>
    </dgm:pt>
    <dgm:pt modelId="{1CB4E121-0E21-4862-9652-9BFA54A31B23}" type="pres">
      <dgm:prSet presAssocID="{A2358A34-5E2E-4EDE-A57E-4F4FEA1B4E92}" presName="Name0" presStyleCnt="0">
        <dgm:presLayoutVars>
          <dgm:dir val="rev"/>
          <dgm:animLvl val="lvl"/>
          <dgm:resizeHandles/>
        </dgm:presLayoutVars>
      </dgm:prSet>
      <dgm:spPr/>
      <dgm:t>
        <a:bodyPr/>
        <a:lstStyle/>
        <a:p>
          <a:endParaRPr lang="en-US"/>
        </a:p>
      </dgm:t>
    </dgm:pt>
    <dgm:pt modelId="{E1E83A9B-E31A-499D-9AD4-CD46D35D6466}" type="pres">
      <dgm:prSet presAssocID="{8399D7C5-6F05-4269-9EF2-528EDA863D40}" presName="linNode"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7727F58F-0F3C-4D99-A76F-89EF82D59478}" type="pres">
      <dgm:prSet presAssocID="{8399D7C5-6F05-4269-9EF2-528EDA863D40}" presName="parentShp" presStyleLbl="node1" presStyleIdx="0" presStyleCnt="5" custScaleX="75161" custScaleY="99748">
        <dgm:presLayoutVars>
          <dgm:bulletEnabled val="1"/>
        </dgm:presLayoutVars>
      </dgm:prSet>
      <dgm:spPr/>
      <dgm:t>
        <a:bodyPr/>
        <a:lstStyle/>
        <a:p>
          <a:endParaRPr lang="en-US"/>
        </a:p>
      </dgm:t>
    </dgm:pt>
    <dgm:pt modelId="{BD7DF1DC-C343-4441-877D-D177E78DFA25}" type="pres">
      <dgm:prSet presAssocID="{8399D7C5-6F05-4269-9EF2-528EDA863D40}" presName="childShp" presStyleLbl="bgAccFollowNode1" presStyleIdx="0" presStyleCnt="5">
        <dgm:presLayoutVars>
          <dgm:bulletEnabled val="1"/>
        </dgm:presLayoutVars>
      </dgm:prSet>
      <dgm:spPr/>
      <dgm:t>
        <a:bodyPr/>
        <a:lstStyle/>
        <a:p>
          <a:endParaRPr lang="en-US"/>
        </a:p>
      </dgm:t>
    </dgm:pt>
    <dgm:pt modelId="{90C00ACB-03FF-4B2D-B1D7-772D2A53204D}" type="pres">
      <dgm:prSet presAssocID="{D7F5154D-B417-49D6-B2DA-BBA9E85E5B5B}" presName="spacing"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92580ABD-DC7B-4F32-8DAB-4D4A4068C191}" type="pres">
      <dgm:prSet presAssocID="{9AC22936-AC48-4E41-A382-DBD3EF0C4934}" presName="linNode"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19873495-A4A0-4D2B-84D1-87FE5ECD6B11}" type="pres">
      <dgm:prSet presAssocID="{9AC22936-AC48-4E41-A382-DBD3EF0C4934}" presName="parentShp" presStyleLbl="node1" presStyleIdx="1" presStyleCnt="5" custScaleX="75161" custScaleY="99748">
        <dgm:presLayoutVars>
          <dgm:bulletEnabled val="1"/>
        </dgm:presLayoutVars>
      </dgm:prSet>
      <dgm:spPr/>
      <dgm:t>
        <a:bodyPr/>
        <a:lstStyle/>
        <a:p>
          <a:endParaRPr lang="en-US"/>
        </a:p>
      </dgm:t>
    </dgm:pt>
    <dgm:pt modelId="{BB3D0225-167D-4AD8-9854-202C18C23721}" type="pres">
      <dgm:prSet presAssocID="{9AC22936-AC48-4E41-A382-DBD3EF0C4934}" presName="childShp" presStyleLbl="bgAccFollowNode1" presStyleIdx="1" presStyleCnt="5">
        <dgm:presLayoutVars>
          <dgm:bulletEnabled val="1"/>
        </dgm:presLayoutVars>
      </dgm:prSet>
      <dgm:spPr/>
      <dgm:t>
        <a:bodyPr/>
        <a:lstStyle/>
        <a:p>
          <a:endParaRPr lang="en-US"/>
        </a:p>
      </dgm:t>
    </dgm:pt>
    <dgm:pt modelId="{AB5061A3-980C-44AB-B933-73908B5B82A2}" type="pres">
      <dgm:prSet presAssocID="{D3BE7C06-9D8B-4AA2-BF4F-2BD569E61C79}" presName="spacing"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1C52DFBE-3C46-4787-AB9D-FBC681A22C1C}" type="pres">
      <dgm:prSet presAssocID="{067C15AE-E488-49E8-A49B-F00F88E75332}" presName="linNode"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EAE84F89-050C-43E7-A47A-BD2511529584}" type="pres">
      <dgm:prSet presAssocID="{067C15AE-E488-49E8-A49B-F00F88E75332}" presName="parentShp" presStyleLbl="node1" presStyleIdx="2" presStyleCnt="5" custScaleX="75161" custScaleY="99748">
        <dgm:presLayoutVars>
          <dgm:bulletEnabled val="1"/>
        </dgm:presLayoutVars>
      </dgm:prSet>
      <dgm:spPr/>
      <dgm:t>
        <a:bodyPr/>
        <a:lstStyle/>
        <a:p>
          <a:endParaRPr lang="en-US"/>
        </a:p>
      </dgm:t>
    </dgm:pt>
    <dgm:pt modelId="{4DBF819C-BA55-4AC9-A5C7-AB472019E253}" type="pres">
      <dgm:prSet presAssocID="{067C15AE-E488-49E8-A49B-F00F88E75332}" presName="childShp" presStyleLbl="bgAccFollowNode1" presStyleIdx="2" presStyleCnt="5">
        <dgm:presLayoutVars>
          <dgm:bulletEnabled val="1"/>
        </dgm:presLayoutVars>
      </dgm:prSet>
      <dgm:spPr/>
      <dgm:t>
        <a:bodyPr/>
        <a:lstStyle/>
        <a:p>
          <a:endParaRPr lang="en-US"/>
        </a:p>
      </dgm:t>
    </dgm:pt>
    <dgm:pt modelId="{8ABA3834-AE13-42F1-8717-0C85BEE03A67}" type="pres">
      <dgm:prSet presAssocID="{883871DE-BFD6-461A-BD1E-7BBEA4846B65}" presName="spacing"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324E1886-AAF9-4674-A86D-70A5CD10B6BE}" type="pres">
      <dgm:prSet presAssocID="{D6D00C71-D6DF-4401-BE02-F58894C01256}" presName="linNode"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D89BF604-1D35-4974-A6B7-E0799315D1A4}" type="pres">
      <dgm:prSet presAssocID="{D6D00C71-D6DF-4401-BE02-F58894C01256}" presName="parentShp" presStyleLbl="node1" presStyleIdx="3" presStyleCnt="5" custScaleX="75161" custScaleY="99748">
        <dgm:presLayoutVars>
          <dgm:bulletEnabled val="1"/>
        </dgm:presLayoutVars>
      </dgm:prSet>
      <dgm:spPr/>
      <dgm:t>
        <a:bodyPr/>
        <a:lstStyle/>
        <a:p>
          <a:endParaRPr lang="en-US"/>
        </a:p>
      </dgm:t>
    </dgm:pt>
    <dgm:pt modelId="{ADE3C668-D982-4277-BA90-EC7661A5F5F3}" type="pres">
      <dgm:prSet presAssocID="{D6D00C71-D6DF-4401-BE02-F58894C01256}" presName="childShp" presStyleLbl="bgAccFollowNode1" presStyleIdx="3" presStyleCnt="5">
        <dgm:presLayoutVars>
          <dgm:bulletEnabled val="1"/>
        </dgm:presLayoutVars>
      </dgm:prSet>
      <dgm:spPr/>
      <dgm:t>
        <a:bodyPr/>
        <a:lstStyle/>
        <a:p>
          <a:endParaRPr lang="en-US"/>
        </a:p>
      </dgm:t>
    </dgm:pt>
    <dgm:pt modelId="{DDB72D13-76D1-4F25-A7E3-A2523775684D}" type="pres">
      <dgm:prSet presAssocID="{9E3E9535-DDEF-472E-B285-C672E9AE998C}" presName="spacing"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BEF5DAC4-8C7A-47E1-8C71-16B931088D3E}" type="pres">
      <dgm:prSet presAssocID="{16FBD9A7-FAFC-46C4-96CD-44F4CC4ED849}" presName="linNode" presStyleCnt="0"/>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F3B506DD-E2C9-4408-8087-42A377EAA405}" type="pres">
      <dgm:prSet presAssocID="{16FBD9A7-FAFC-46C4-96CD-44F4CC4ED849}" presName="parentShp" presStyleLbl="node1" presStyleIdx="4" presStyleCnt="5" custScaleX="81067" custLinFactNeighborX="1564" custLinFactNeighborY="-2641">
        <dgm:presLayoutVars>
          <dgm:bulletEnabled val="1"/>
        </dgm:presLayoutVars>
      </dgm:prSet>
      <dgm:spPr/>
      <dgm:t>
        <a:bodyPr/>
        <a:lstStyle/>
        <a:p>
          <a:endParaRPr lang="en-US"/>
        </a:p>
      </dgm:t>
    </dgm:pt>
    <dgm:pt modelId="{DEF6D87C-0FB9-4766-8C2D-55B3EE7D9B52}" type="pres">
      <dgm:prSet presAssocID="{16FBD9A7-FAFC-46C4-96CD-44F4CC4ED849}" presName="childShp" presStyleLbl="bgAccFollowNode1" presStyleIdx="4" presStyleCnt="5" custScaleX="96872" custLinFactNeighborX="2953" custLinFactNeighborY="-2641">
        <dgm:presLayoutVars>
          <dgm:bulletEnabled val="1"/>
        </dgm:presLayoutVars>
      </dgm:prSet>
      <dgm:spPr/>
      <dgm:t>
        <a:bodyPr/>
        <a:lstStyle/>
        <a:p>
          <a:endParaRPr lang="en-US"/>
        </a:p>
      </dgm:t>
    </dgm:pt>
  </dgm:ptLst>
  <dgm:cxnLst>
    <dgm:cxn modelId="{2749C9A0-553A-4181-BB11-84CE45195FEF}" type="presOf" srcId="{067C15AE-E488-49E8-A49B-F00F88E75332}" destId="{EAE84F89-050C-43E7-A47A-BD2511529584}" srcOrd="0" destOrd="0" presId="urn:microsoft.com/office/officeart/2005/8/layout/vList6"/>
    <dgm:cxn modelId="{7FB9C5DD-9930-433C-9CAF-C8626F2E3EA9}" type="presOf" srcId="{E7BAC456-1911-45A7-9BE9-0EFAAD6221E4}" destId="{ADE3C668-D982-4277-BA90-EC7661A5F5F3}" srcOrd="0" destOrd="0" presId="urn:microsoft.com/office/officeart/2005/8/layout/vList6"/>
    <dgm:cxn modelId="{9AC23F37-F120-49FA-AC5D-3EB8B03E77EF}" type="presOf" srcId="{F70180AC-EB1D-4520-B404-CE38B32D84C5}" destId="{DEF6D87C-0FB9-4766-8C2D-55B3EE7D9B52}" srcOrd="0" destOrd="0" presId="urn:microsoft.com/office/officeart/2005/8/layout/vList6"/>
    <dgm:cxn modelId="{4D6739BD-C06F-4870-9F97-4E0C80989B07}" type="presOf" srcId="{9AC22936-AC48-4E41-A382-DBD3EF0C4934}" destId="{19873495-A4A0-4D2B-84D1-87FE5ECD6B11}" srcOrd="0" destOrd="0" presId="urn:microsoft.com/office/officeart/2005/8/layout/vList6"/>
    <dgm:cxn modelId="{11D740B7-BF36-4244-8A2F-F6474EBA2AF6}" srcId="{D6D00C71-D6DF-4401-BE02-F58894C01256}" destId="{E7BAC456-1911-45A7-9BE9-0EFAAD6221E4}" srcOrd="0" destOrd="0" parTransId="{15D2BEEC-8B3A-4E39-BCA7-A38E7DAC62A7}" sibTransId="{EE80EAA1-4609-4CD2-80E2-E12099A0C05C}"/>
    <dgm:cxn modelId="{B1BC7340-0CFA-4D59-B5D9-4AB84272FADC}" srcId="{A2358A34-5E2E-4EDE-A57E-4F4FEA1B4E92}" destId="{8399D7C5-6F05-4269-9EF2-528EDA863D40}" srcOrd="0" destOrd="0" parTransId="{E8A5451C-99FA-4A83-86E3-4FB66B7EC64F}" sibTransId="{D7F5154D-B417-49D6-B2DA-BBA9E85E5B5B}"/>
    <dgm:cxn modelId="{AF3E9C20-CD49-4DC7-9F59-31B4ECDF7F9F}" srcId="{A2358A34-5E2E-4EDE-A57E-4F4FEA1B4E92}" destId="{067C15AE-E488-49E8-A49B-F00F88E75332}" srcOrd="2" destOrd="0" parTransId="{10C470E3-C81F-48C5-8C5D-FCAFF78F8305}" sibTransId="{883871DE-BFD6-461A-BD1E-7BBEA4846B65}"/>
    <dgm:cxn modelId="{B224124C-FE1F-48E8-8321-E6534C63C2D9}" srcId="{A2358A34-5E2E-4EDE-A57E-4F4FEA1B4E92}" destId="{D6D00C71-D6DF-4401-BE02-F58894C01256}" srcOrd="3" destOrd="0" parTransId="{DCE17752-6348-474D-831F-DDF9BA4B7DD3}" sibTransId="{9E3E9535-DDEF-472E-B285-C672E9AE998C}"/>
    <dgm:cxn modelId="{34E09AE1-92DD-41B5-AAEE-222BA44E3A7E}" type="presOf" srcId="{A2358A34-5E2E-4EDE-A57E-4F4FEA1B4E92}" destId="{1CB4E121-0E21-4862-9652-9BFA54A31B23}" srcOrd="0" destOrd="0" presId="urn:microsoft.com/office/officeart/2005/8/layout/vList6"/>
    <dgm:cxn modelId="{943669C6-F8FC-46A6-8D22-CE1B657E7BC3}" srcId="{067C15AE-E488-49E8-A49B-F00F88E75332}" destId="{610C7ABA-2CFE-4C8D-A0F0-3BF8613D2B2D}" srcOrd="0" destOrd="0" parTransId="{0B868D42-AB49-4622-A198-87CC6DD464CF}" sibTransId="{7F0DA5AC-4247-488D-AC34-03D3017B1F09}"/>
    <dgm:cxn modelId="{F011D598-6608-40F5-A613-51A31906A0C8}" type="presOf" srcId="{D6D00C71-D6DF-4401-BE02-F58894C01256}" destId="{D89BF604-1D35-4974-A6B7-E0799315D1A4}" srcOrd="0" destOrd="0" presId="urn:microsoft.com/office/officeart/2005/8/layout/vList6"/>
    <dgm:cxn modelId="{6D64616A-6026-4511-98EE-CA025D39759D}" type="presOf" srcId="{0C97F7A0-5140-459D-BBE4-E31FFD40A055}" destId="{BD7DF1DC-C343-4441-877D-D177E78DFA25}" srcOrd="0" destOrd="0" presId="urn:microsoft.com/office/officeart/2005/8/layout/vList6"/>
    <dgm:cxn modelId="{AC64478F-05F4-4E37-B043-72283508FF1C}" type="presOf" srcId="{655F516F-3328-41BF-9C8E-BE5448092F6C}" destId="{BB3D0225-167D-4AD8-9854-202C18C23721}" srcOrd="0" destOrd="0" presId="urn:microsoft.com/office/officeart/2005/8/layout/vList6"/>
    <dgm:cxn modelId="{1E39D77B-B908-47EB-AF72-BE1EEDF6B0CA}" type="presOf" srcId="{610C7ABA-2CFE-4C8D-A0F0-3BF8613D2B2D}" destId="{4DBF819C-BA55-4AC9-A5C7-AB472019E253}" srcOrd="0" destOrd="0" presId="urn:microsoft.com/office/officeart/2005/8/layout/vList6"/>
    <dgm:cxn modelId="{50A480C1-4752-45FF-A11A-2ADC4E3CB093}" srcId="{A2358A34-5E2E-4EDE-A57E-4F4FEA1B4E92}" destId="{9AC22936-AC48-4E41-A382-DBD3EF0C4934}" srcOrd="1" destOrd="0" parTransId="{4598F66D-1565-4FD3-AB7F-CC78B7F87543}" sibTransId="{D3BE7C06-9D8B-4AA2-BF4F-2BD569E61C79}"/>
    <dgm:cxn modelId="{298A0291-DCD8-40F9-B41E-33DACB00FB7E}" type="presOf" srcId="{16FBD9A7-FAFC-46C4-96CD-44F4CC4ED849}" destId="{F3B506DD-E2C9-4408-8087-42A377EAA405}" srcOrd="0" destOrd="0" presId="urn:microsoft.com/office/officeart/2005/8/layout/vList6"/>
    <dgm:cxn modelId="{8518C911-0681-4569-9ECD-6D2FE3F31778}" srcId="{A2358A34-5E2E-4EDE-A57E-4F4FEA1B4E92}" destId="{16FBD9A7-FAFC-46C4-96CD-44F4CC4ED849}" srcOrd="4" destOrd="0" parTransId="{66282F48-7971-48E2-BF52-1517A4438DC3}" sibTransId="{6E6C702D-45FB-456D-B6A7-B31A17CE2034}"/>
    <dgm:cxn modelId="{B3702408-7A9B-4CE9-A0FE-058022F20AEA}" srcId="{8399D7C5-6F05-4269-9EF2-528EDA863D40}" destId="{0C97F7A0-5140-459D-BBE4-E31FFD40A055}" srcOrd="0" destOrd="0" parTransId="{432E9C33-AC86-4D1C-A162-4BFC0684084F}" sibTransId="{91B5251D-5855-4428-902D-EEBF149A7140}"/>
    <dgm:cxn modelId="{E969EA0B-730C-42DD-9B75-E503F63AF900}" srcId="{9AC22936-AC48-4E41-A382-DBD3EF0C4934}" destId="{655F516F-3328-41BF-9C8E-BE5448092F6C}" srcOrd="0" destOrd="0" parTransId="{5EF0D727-57A6-4D18-B551-4A210787F46A}" sibTransId="{7A24FA05-41FC-4815-93D3-FB3782C0AE4B}"/>
    <dgm:cxn modelId="{96D9FC6A-9D64-427B-A6E8-11A77C28AB3A}" srcId="{16FBD9A7-FAFC-46C4-96CD-44F4CC4ED849}" destId="{F70180AC-EB1D-4520-B404-CE38B32D84C5}" srcOrd="0" destOrd="0" parTransId="{D2C47593-CA87-494C-91A4-F165291FCAB6}" sibTransId="{574D2739-52EA-4133-9A70-966AB65F7BD1}"/>
    <dgm:cxn modelId="{7F794236-2AEA-4236-A395-F3127300D38A}" type="presOf" srcId="{8399D7C5-6F05-4269-9EF2-528EDA863D40}" destId="{7727F58F-0F3C-4D99-A76F-89EF82D59478}" srcOrd="0" destOrd="0" presId="urn:microsoft.com/office/officeart/2005/8/layout/vList6"/>
    <dgm:cxn modelId="{3C9CFD8C-03BB-41E8-935A-823165A2EFD4}" type="presParOf" srcId="{1CB4E121-0E21-4862-9652-9BFA54A31B23}" destId="{E1E83A9B-E31A-499D-9AD4-CD46D35D6466}" srcOrd="0" destOrd="0" presId="urn:microsoft.com/office/officeart/2005/8/layout/vList6"/>
    <dgm:cxn modelId="{97AA83FA-BD9A-4BD6-9530-6544C94E307A}" type="presParOf" srcId="{E1E83A9B-E31A-499D-9AD4-CD46D35D6466}" destId="{7727F58F-0F3C-4D99-A76F-89EF82D59478}" srcOrd="0" destOrd="0" presId="urn:microsoft.com/office/officeart/2005/8/layout/vList6"/>
    <dgm:cxn modelId="{DA7BDA3F-0C67-4503-9F52-1D0464BD288B}" type="presParOf" srcId="{E1E83A9B-E31A-499D-9AD4-CD46D35D6466}" destId="{BD7DF1DC-C343-4441-877D-D177E78DFA25}" srcOrd="1" destOrd="0" presId="urn:microsoft.com/office/officeart/2005/8/layout/vList6"/>
    <dgm:cxn modelId="{53030AB1-F721-432E-B76B-AD7FDF28805C}" type="presParOf" srcId="{1CB4E121-0E21-4862-9652-9BFA54A31B23}" destId="{90C00ACB-03FF-4B2D-B1D7-772D2A53204D}" srcOrd="1" destOrd="0" presId="urn:microsoft.com/office/officeart/2005/8/layout/vList6"/>
    <dgm:cxn modelId="{0127AA57-F76A-4D94-902B-28878A4735D2}" type="presParOf" srcId="{1CB4E121-0E21-4862-9652-9BFA54A31B23}" destId="{92580ABD-DC7B-4F32-8DAB-4D4A4068C191}" srcOrd="2" destOrd="0" presId="urn:microsoft.com/office/officeart/2005/8/layout/vList6"/>
    <dgm:cxn modelId="{860016CB-8701-42D3-BE4C-DFF2428E3407}" type="presParOf" srcId="{92580ABD-DC7B-4F32-8DAB-4D4A4068C191}" destId="{19873495-A4A0-4D2B-84D1-87FE5ECD6B11}" srcOrd="0" destOrd="0" presId="urn:microsoft.com/office/officeart/2005/8/layout/vList6"/>
    <dgm:cxn modelId="{14AC5BE8-2948-436E-813E-9CCDD5FC9CDB}" type="presParOf" srcId="{92580ABD-DC7B-4F32-8DAB-4D4A4068C191}" destId="{BB3D0225-167D-4AD8-9854-202C18C23721}" srcOrd="1" destOrd="0" presId="urn:microsoft.com/office/officeart/2005/8/layout/vList6"/>
    <dgm:cxn modelId="{D527A22F-82BE-4D69-8889-DAD7C5C8CA41}" type="presParOf" srcId="{1CB4E121-0E21-4862-9652-9BFA54A31B23}" destId="{AB5061A3-980C-44AB-B933-73908B5B82A2}" srcOrd="3" destOrd="0" presId="urn:microsoft.com/office/officeart/2005/8/layout/vList6"/>
    <dgm:cxn modelId="{BC89FEA9-DAA9-4076-AA57-F8898A1C1835}" type="presParOf" srcId="{1CB4E121-0E21-4862-9652-9BFA54A31B23}" destId="{1C52DFBE-3C46-4787-AB9D-FBC681A22C1C}" srcOrd="4" destOrd="0" presId="urn:microsoft.com/office/officeart/2005/8/layout/vList6"/>
    <dgm:cxn modelId="{182E1E8F-5A10-4EBD-8F83-3FB2BC7B0593}" type="presParOf" srcId="{1C52DFBE-3C46-4787-AB9D-FBC681A22C1C}" destId="{EAE84F89-050C-43E7-A47A-BD2511529584}" srcOrd="0" destOrd="0" presId="urn:microsoft.com/office/officeart/2005/8/layout/vList6"/>
    <dgm:cxn modelId="{08C811B9-736D-42D8-AF44-BEAFCE79BDAE}" type="presParOf" srcId="{1C52DFBE-3C46-4787-AB9D-FBC681A22C1C}" destId="{4DBF819C-BA55-4AC9-A5C7-AB472019E253}" srcOrd="1" destOrd="0" presId="urn:microsoft.com/office/officeart/2005/8/layout/vList6"/>
    <dgm:cxn modelId="{FBBB9C49-6F45-46A6-9CE9-C8CEED238AC6}" type="presParOf" srcId="{1CB4E121-0E21-4862-9652-9BFA54A31B23}" destId="{8ABA3834-AE13-42F1-8717-0C85BEE03A67}" srcOrd="5" destOrd="0" presId="urn:microsoft.com/office/officeart/2005/8/layout/vList6"/>
    <dgm:cxn modelId="{33362943-6605-43D4-9B63-EC4586BFB4BD}" type="presParOf" srcId="{1CB4E121-0E21-4862-9652-9BFA54A31B23}" destId="{324E1886-AAF9-4674-A86D-70A5CD10B6BE}" srcOrd="6" destOrd="0" presId="urn:microsoft.com/office/officeart/2005/8/layout/vList6"/>
    <dgm:cxn modelId="{54478A19-30B7-4760-9423-0931A388470D}" type="presParOf" srcId="{324E1886-AAF9-4674-A86D-70A5CD10B6BE}" destId="{D89BF604-1D35-4974-A6B7-E0799315D1A4}" srcOrd="0" destOrd="0" presId="urn:microsoft.com/office/officeart/2005/8/layout/vList6"/>
    <dgm:cxn modelId="{5D8E7BA3-A947-451D-AF8A-8FC3A0F48782}" type="presParOf" srcId="{324E1886-AAF9-4674-A86D-70A5CD10B6BE}" destId="{ADE3C668-D982-4277-BA90-EC7661A5F5F3}" srcOrd="1" destOrd="0" presId="urn:microsoft.com/office/officeart/2005/8/layout/vList6"/>
    <dgm:cxn modelId="{D896C5D0-B8D0-4738-B6D1-FE831824E746}" type="presParOf" srcId="{1CB4E121-0E21-4862-9652-9BFA54A31B23}" destId="{DDB72D13-76D1-4F25-A7E3-A2523775684D}" srcOrd="7" destOrd="0" presId="urn:microsoft.com/office/officeart/2005/8/layout/vList6"/>
    <dgm:cxn modelId="{11024D7F-023A-4ACB-BDC2-EA3290CE53AD}" type="presParOf" srcId="{1CB4E121-0E21-4862-9652-9BFA54A31B23}" destId="{BEF5DAC4-8C7A-47E1-8C71-16B931088D3E}" srcOrd="8" destOrd="0" presId="urn:microsoft.com/office/officeart/2005/8/layout/vList6"/>
    <dgm:cxn modelId="{CEDCDCB0-2ECD-43C0-B573-F37F15332446}" type="presParOf" srcId="{BEF5DAC4-8C7A-47E1-8C71-16B931088D3E}" destId="{F3B506DD-E2C9-4408-8087-42A377EAA405}" srcOrd="0" destOrd="0" presId="urn:microsoft.com/office/officeart/2005/8/layout/vList6"/>
    <dgm:cxn modelId="{3340BC61-9014-4F61-9AA0-A125511A5E27}" type="presParOf" srcId="{BEF5DAC4-8C7A-47E1-8C71-16B931088D3E}" destId="{DEF6D87C-0FB9-4766-8C2D-55B3EE7D9B52}"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A11876D8-0491-4B00-AC40-F59FEC3658CE}" type="doc">
      <dgm:prSet loTypeId="urn:microsoft.com/office/officeart/2008/layout/LinedList" loCatId="list" qsTypeId="urn:microsoft.com/office/officeart/2005/8/quickstyle/simple2" qsCatId="simple" csTypeId="urn:microsoft.com/office/officeart/2005/8/colors/accent1_2" csCatId="accent1" phldr="1"/>
      <dgm:spPr/>
      <dgm:t>
        <a:bodyPr/>
        <a:lstStyle/>
        <a:p>
          <a:pPr rtl="1"/>
          <a:endParaRPr lang="ar-EG"/>
        </a:p>
      </dgm:t>
    </dgm:pt>
    <dgm:pt modelId="{13CFCE93-570D-4A46-A900-B2FB4F1DB04C}">
      <dgm:prSet/>
      <dgm:spPr/>
      <dgm:t>
        <a:bodyPr/>
        <a:lstStyle/>
        <a:p>
          <a:pPr algn="ctr" rtl="1"/>
          <a:r>
            <a:rPr lang="ar-SA" b="1" dirty="0">
              <a:latin typeface="Traditional Arabic" pitchFamily="18" charset="-78"/>
              <a:cs typeface="Traditional Arabic" pitchFamily="18" charset="-78"/>
            </a:rPr>
            <a:t>تباعد المسافات بين العاملين و المنظمة.</a:t>
          </a:r>
          <a:endParaRPr lang="en-US" dirty="0">
            <a:latin typeface="Traditional Arabic" pitchFamily="18" charset="-78"/>
            <a:cs typeface="Traditional Arabic" pitchFamily="18" charset="-78"/>
          </a:endParaRPr>
        </a:p>
      </dgm:t>
    </dgm:pt>
    <dgm:pt modelId="{8D1AF269-7FE9-4CE1-A5FF-2C9AB111F170}" type="parTrans" cxnId="{8173137A-3222-48FC-9C5D-377FB59E5273}">
      <dgm:prSet/>
      <dgm:spPr/>
      <dgm:t>
        <a:bodyPr/>
        <a:lstStyle/>
        <a:p>
          <a:pPr rtl="1"/>
          <a:endParaRPr lang="ar-EG"/>
        </a:p>
      </dgm:t>
    </dgm:pt>
    <dgm:pt modelId="{34ECD826-8F7F-455A-8DD7-FD65F2FD620A}" type="sibTrans" cxnId="{8173137A-3222-48FC-9C5D-377FB59E5273}">
      <dgm:prSet/>
      <dgm:spPr/>
      <dgm:t>
        <a:bodyPr/>
        <a:lstStyle/>
        <a:p>
          <a:pPr rtl="1"/>
          <a:endParaRPr lang="ar-EG"/>
        </a:p>
      </dgm:t>
    </dgm:pt>
    <dgm:pt modelId="{38A3304E-C575-468F-9889-5C4B1A27D6FE}">
      <dgm:prSet/>
      <dgm:spPr/>
      <dgm:t>
        <a:bodyPr/>
        <a:lstStyle/>
        <a:p>
          <a:pPr algn="ctr" rtl="1"/>
          <a:r>
            <a:rPr lang="ar-SA" b="1" dirty="0">
              <a:latin typeface="Traditional Arabic" pitchFamily="18" charset="-78"/>
              <a:cs typeface="Traditional Arabic" pitchFamily="18" charset="-78"/>
            </a:rPr>
            <a:t>سيادة روح الشك و عدم الثقة بين العاملين.</a:t>
          </a:r>
          <a:endParaRPr lang="en-US" dirty="0">
            <a:latin typeface="Traditional Arabic" pitchFamily="18" charset="-78"/>
            <a:cs typeface="Traditional Arabic" pitchFamily="18" charset="-78"/>
          </a:endParaRPr>
        </a:p>
      </dgm:t>
    </dgm:pt>
    <dgm:pt modelId="{15BB89C5-A425-43CC-969D-731640F633AF}" type="parTrans" cxnId="{250AFFD9-F327-4437-8CB4-8DBA318D922E}">
      <dgm:prSet/>
      <dgm:spPr/>
      <dgm:t>
        <a:bodyPr/>
        <a:lstStyle/>
        <a:p>
          <a:pPr rtl="1"/>
          <a:endParaRPr lang="ar-EG"/>
        </a:p>
      </dgm:t>
    </dgm:pt>
    <dgm:pt modelId="{15D5AB76-2606-40BF-B022-CB6E1D5BD13B}" type="sibTrans" cxnId="{250AFFD9-F327-4437-8CB4-8DBA318D922E}">
      <dgm:prSet/>
      <dgm:spPr/>
      <dgm:t>
        <a:bodyPr/>
        <a:lstStyle/>
        <a:p>
          <a:pPr rtl="1"/>
          <a:endParaRPr lang="ar-EG"/>
        </a:p>
      </dgm:t>
    </dgm:pt>
    <dgm:pt modelId="{1B28311B-10D6-440C-8BF1-7A224A999961}">
      <dgm:prSet/>
      <dgm:spPr/>
      <dgm:t>
        <a:bodyPr/>
        <a:lstStyle/>
        <a:p>
          <a:pPr algn="ctr" rtl="1"/>
          <a:r>
            <a:rPr lang="ar-SA" b="1" dirty="0">
              <a:latin typeface="Traditional Arabic" pitchFamily="18" charset="-78"/>
              <a:cs typeface="Traditional Arabic" pitchFamily="18" charset="-78"/>
            </a:rPr>
            <a:t>تركيز الافراد على الانجازات الفردية أكثر من الانجازات الجماعية.</a:t>
          </a:r>
          <a:endParaRPr lang="en-US" dirty="0">
            <a:latin typeface="Traditional Arabic" pitchFamily="18" charset="-78"/>
            <a:cs typeface="Traditional Arabic" pitchFamily="18" charset="-78"/>
          </a:endParaRPr>
        </a:p>
      </dgm:t>
    </dgm:pt>
    <dgm:pt modelId="{2BC34498-368D-44E7-869C-0C9A5ED2FFFF}" type="parTrans" cxnId="{28A95965-88B5-4CC3-8063-3C54624D20E9}">
      <dgm:prSet/>
      <dgm:spPr/>
      <dgm:t>
        <a:bodyPr/>
        <a:lstStyle/>
        <a:p>
          <a:pPr rtl="1"/>
          <a:endParaRPr lang="ar-EG"/>
        </a:p>
      </dgm:t>
    </dgm:pt>
    <dgm:pt modelId="{49C9BA56-1CE9-4F37-A9DB-5BCADEF54A3C}" type="sibTrans" cxnId="{28A95965-88B5-4CC3-8063-3C54624D20E9}">
      <dgm:prSet/>
      <dgm:spPr/>
      <dgm:t>
        <a:bodyPr/>
        <a:lstStyle/>
        <a:p>
          <a:pPr rtl="1"/>
          <a:endParaRPr lang="ar-EG"/>
        </a:p>
      </dgm:t>
    </dgm:pt>
    <dgm:pt modelId="{6991F773-06F5-4939-9AA4-8FFACD022F8E}">
      <dgm:prSet/>
      <dgm:spPr>
        <a:ln>
          <a:solidFill>
            <a:srgbClr val="990099"/>
          </a:solidFill>
        </a:ln>
      </dgm:spPr>
      <dgm:t>
        <a:bodyPr/>
        <a:lstStyle/>
        <a:p>
          <a:pPr algn="ctr" rtl="1"/>
          <a:r>
            <a:rPr lang="ar-SA" b="1" dirty="0">
              <a:latin typeface="Traditional Arabic" pitchFamily="18" charset="-78"/>
              <a:cs typeface="Traditional Arabic" pitchFamily="18" charset="-78"/>
            </a:rPr>
            <a:t>انخفاض روح الفريق و تدهور الاداء التنظيمي.</a:t>
          </a:r>
          <a:endParaRPr lang="en-US" dirty="0">
            <a:latin typeface="Traditional Arabic" pitchFamily="18" charset="-78"/>
            <a:cs typeface="Traditional Arabic" pitchFamily="18" charset="-78"/>
          </a:endParaRPr>
        </a:p>
      </dgm:t>
    </dgm:pt>
    <dgm:pt modelId="{76CB1BD0-DAE1-4B56-B3BB-883671BF0B94}" type="parTrans" cxnId="{4B77BD47-AAEE-48AE-ABCA-ED727BCAF4AD}">
      <dgm:prSet/>
      <dgm:spPr/>
      <dgm:t>
        <a:bodyPr/>
        <a:lstStyle/>
        <a:p>
          <a:pPr rtl="1"/>
          <a:endParaRPr lang="ar-EG"/>
        </a:p>
      </dgm:t>
    </dgm:pt>
    <dgm:pt modelId="{777B1489-5EC9-456B-B112-6876810B6604}" type="sibTrans" cxnId="{4B77BD47-AAEE-48AE-ABCA-ED727BCAF4AD}">
      <dgm:prSet/>
      <dgm:spPr/>
      <dgm:t>
        <a:bodyPr/>
        <a:lstStyle/>
        <a:p>
          <a:pPr rtl="1"/>
          <a:endParaRPr lang="ar-EG"/>
        </a:p>
      </dgm:t>
    </dgm:pt>
    <dgm:pt modelId="{9C2B0280-8454-4B19-87C5-4033693C5E14}">
      <dgm:prSet/>
      <dgm:spPr/>
      <dgm:t>
        <a:bodyPr/>
        <a:lstStyle/>
        <a:p>
          <a:pPr algn="ctr" rtl="1"/>
          <a:r>
            <a:rPr lang="ar-SA" b="1" dirty="0">
              <a:latin typeface="Traditional Arabic" pitchFamily="18" charset="-78"/>
              <a:cs typeface="Traditional Arabic" pitchFamily="18" charset="-78"/>
            </a:rPr>
            <a:t>ارتفاع معدل دوران العمل</a:t>
          </a:r>
          <a:endParaRPr lang="ar-EG" dirty="0">
            <a:latin typeface="Traditional Arabic" pitchFamily="18" charset="-78"/>
            <a:cs typeface="Traditional Arabic" pitchFamily="18" charset="-78"/>
          </a:endParaRPr>
        </a:p>
      </dgm:t>
    </dgm:pt>
    <dgm:pt modelId="{9A812BBA-F3A8-4193-93B6-D00A86071C26}" type="parTrans" cxnId="{D7315E11-D3B6-400F-A831-30520A8776B2}">
      <dgm:prSet/>
      <dgm:spPr/>
      <dgm:t>
        <a:bodyPr/>
        <a:lstStyle/>
        <a:p>
          <a:pPr rtl="1"/>
          <a:endParaRPr lang="ar-EG"/>
        </a:p>
      </dgm:t>
    </dgm:pt>
    <dgm:pt modelId="{679DFF71-AC9B-4C70-BFA8-9A6650272730}" type="sibTrans" cxnId="{D7315E11-D3B6-400F-A831-30520A8776B2}">
      <dgm:prSet/>
      <dgm:spPr/>
      <dgm:t>
        <a:bodyPr/>
        <a:lstStyle/>
        <a:p>
          <a:pPr rtl="1"/>
          <a:endParaRPr lang="ar-EG"/>
        </a:p>
      </dgm:t>
    </dgm:pt>
    <dgm:pt modelId="{DBD0EAF9-3B05-4788-B163-393CFE0FFFA7}">
      <dgm:prSet/>
      <dgm:spPr/>
      <dgm:t>
        <a:bodyPr/>
        <a:lstStyle/>
        <a:p>
          <a:pPr algn="ctr" rtl="1"/>
          <a:r>
            <a:rPr lang="ar-SA" b="1" dirty="0">
              <a:latin typeface="Traditional Arabic" pitchFamily="18" charset="-78"/>
              <a:cs typeface="Traditional Arabic" pitchFamily="18" charset="-78"/>
            </a:rPr>
            <a:t>شعور بعض الموظفين بالانهزام و عدم الرضا.</a:t>
          </a:r>
          <a:endParaRPr lang="en-US" dirty="0">
            <a:latin typeface="Traditional Arabic" pitchFamily="18" charset="-78"/>
            <a:cs typeface="Traditional Arabic" pitchFamily="18" charset="-78"/>
          </a:endParaRPr>
        </a:p>
      </dgm:t>
    </dgm:pt>
    <dgm:pt modelId="{9CBA3CB4-BB7F-4A00-B9D3-DC301E518544}" type="parTrans" cxnId="{4F8C9CB6-527D-4C1D-B56D-616E789C03DB}">
      <dgm:prSet/>
      <dgm:spPr/>
      <dgm:t>
        <a:bodyPr/>
        <a:lstStyle/>
        <a:p>
          <a:pPr rtl="1"/>
          <a:endParaRPr lang="ar-EG"/>
        </a:p>
      </dgm:t>
    </dgm:pt>
    <dgm:pt modelId="{665AA8DE-C596-4B76-9AA4-F2EA88F5617C}" type="sibTrans" cxnId="{4F8C9CB6-527D-4C1D-B56D-616E789C03DB}">
      <dgm:prSet/>
      <dgm:spPr/>
      <dgm:t>
        <a:bodyPr/>
        <a:lstStyle/>
        <a:p>
          <a:pPr rtl="1"/>
          <a:endParaRPr lang="ar-EG"/>
        </a:p>
      </dgm:t>
    </dgm:pt>
    <dgm:pt modelId="{9750F6A5-8159-48CB-B0F8-36F5A6C29869}" type="pres">
      <dgm:prSet presAssocID="{A11876D8-0491-4B00-AC40-F59FEC3658CE}" presName="vert0" presStyleCnt="0">
        <dgm:presLayoutVars>
          <dgm:dir/>
          <dgm:animOne val="branch"/>
          <dgm:animLvl val="lvl"/>
        </dgm:presLayoutVars>
      </dgm:prSet>
      <dgm:spPr/>
      <dgm:t>
        <a:bodyPr/>
        <a:lstStyle/>
        <a:p>
          <a:endParaRPr lang="en-US"/>
        </a:p>
      </dgm:t>
    </dgm:pt>
    <dgm:pt modelId="{11590E5B-76CC-4EEC-9104-7E7D2B524229}" type="pres">
      <dgm:prSet presAssocID="{DBD0EAF9-3B05-4788-B163-393CFE0FFFA7}" presName="thickLine" presStyleLbl="alignNode1" presStyleIdx="0" presStyleCnt="6"/>
      <dgm:spPr/>
    </dgm:pt>
    <dgm:pt modelId="{E27665CA-953D-41A0-AA90-B729F74150C0}" type="pres">
      <dgm:prSet presAssocID="{DBD0EAF9-3B05-4788-B163-393CFE0FFFA7}" presName="horz1" presStyleCnt="0"/>
      <dgm:spPr/>
    </dgm:pt>
    <dgm:pt modelId="{566FF752-5A70-4726-99EA-0092E371EEDC}" type="pres">
      <dgm:prSet presAssocID="{DBD0EAF9-3B05-4788-B163-393CFE0FFFA7}" presName="tx1" presStyleLbl="revTx" presStyleIdx="0" presStyleCnt="6"/>
      <dgm:spPr/>
      <dgm:t>
        <a:bodyPr/>
        <a:lstStyle/>
        <a:p>
          <a:endParaRPr lang="en-US"/>
        </a:p>
      </dgm:t>
    </dgm:pt>
    <dgm:pt modelId="{BAD1A07A-71ED-437D-8A87-C17217661272}" type="pres">
      <dgm:prSet presAssocID="{DBD0EAF9-3B05-4788-B163-393CFE0FFFA7}" presName="vert1" presStyleCnt="0"/>
      <dgm:spPr/>
    </dgm:pt>
    <dgm:pt modelId="{40DDCFAB-92D5-45A6-AE1B-C5B965CDFB50}" type="pres">
      <dgm:prSet presAssocID="{13CFCE93-570D-4A46-A900-B2FB4F1DB04C}" presName="thickLine" presStyleLbl="alignNode1" presStyleIdx="1" presStyleCnt="6"/>
      <dgm:spPr>
        <a:ln>
          <a:solidFill>
            <a:srgbClr val="990099"/>
          </a:solidFill>
        </a:ln>
      </dgm:spPr>
    </dgm:pt>
    <dgm:pt modelId="{5674A4E4-6D55-47EE-A960-66EA9A8812D9}" type="pres">
      <dgm:prSet presAssocID="{13CFCE93-570D-4A46-A900-B2FB4F1DB04C}" presName="horz1" presStyleCnt="0"/>
      <dgm:spPr/>
    </dgm:pt>
    <dgm:pt modelId="{C2C8507B-AD07-4B98-9A3D-A3958EAE15C0}" type="pres">
      <dgm:prSet presAssocID="{13CFCE93-570D-4A46-A900-B2FB4F1DB04C}" presName="tx1" presStyleLbl="revTx" presStyleIdx="1" presStyleCnt="6"/>
      <dgm:spPr/>
      <dgm:t>
        <a:bodyPr/>
        <a:lstStyle/>
        <a:p>
          <a:endParaRPr lang="en-US"/>
        </a:p>
      </dgm:t>
    </dgm:pt>
    <dgm:pt modelId="{3FFDC947-3830-4032-8912-38DA31F051F0}" type="pres">
      <dgm:prSet presAssocID="{13CFCE93-570D-4A46-A900-B2FB4F1DB04C}" presName="vert1" presStyleCnt="0"/>
      <dgm:spPr/>
    </dgm:pt>
    <dgm:pt modelId="{B1B8134F-0E9A-4882-851A-CE12A90EB542}" type="pres">
      <dgm:prSet presAssocID="{38A3304E-C575-468F-9889-5C4B1A27D6FE}" presName="thickLine" presStyleLbl="alignNode1" presStyleIdx="2" presStyleCnt="6"/>
      <dgm:spPr>
        <a:ln>
          <a:solidFill>
            <a:srgbClr val="990099"/>
          </a:solidFill>
        </a:ln>
      </dgm:spPr>
    </dgm:pt>
    <dgm:pt modelId="{538E2015-2AB8-49B0-86A3-F20AD98BA26E}" type="pres">
      <dgm:prSet presAssocID="{38A3304E-C575-468F-9889-5C4B1A27D6FE}" presName="horz1" presStyleCnt="0"/>
      <dgm:spPr/>
    </dgm:pt>
    <dgm:pt modelId="{DB98FB5D-7B03-4032-9D51-FC2576FA1082}" type="pres">
      <dgm:prSet presAssocID="{38A3304E-C575-468F-9889-5C4B1A27D6FE}" presName="tx1" presStyleLbl="revTx" presStyleIdx="2" presStyleCnt="6"/>
      <dgm:spPr/>
      <dgm:t>
        <a:bodyPr/>
        <a:lstStyle/>
        <a:p>
          <a:endParaRPr lang="en-US"/>
        </a:p>
      </dgm:t>
    </dgm:pt>
    <dgm:pt modelId="{319EBB70-4290-489E-B6C5-9D49E5F3D937}" type="pres">
      <dgm:prSet presAssocID="{38A3304E-C575-468F-9889-5C4B1A27D6FE}" presName="vert1" presStyleCnt="0"/>
      <dgm:spPr/>
    </dgm:pt>
    <dgm:pt modelId="{0D64BAD0-E719-43F0-ABD6-C374EE1D2D83}" type="pres">
      <dgm:prSet presAssocID="{1B28311B-10D6-440C-8BF1-7A224A999961}" presName="thickLine" presStyleLbl="alignNode1" presStyleIdx="3" presStyleCnt="6"/>
      <dgm:spPr>
        <a:ln>
          <a:solidFill>
            <a:srgbClr val="990099"/>
          </a:solidFill>
        </a:ln>
      </dgm:spPr>
    </dgm:pt>
    <dgm:pt modelId="{3B1F56E9-0BBC-4380-B285-555E2C4DBFB4}" type="pres">
      <dgm:prSet presAssocID="{1B28311B-10D6-440C-8BF1-7A224A999961}" presName="horz1" presStyleCnt="0"/>
      <dgm:spPr/>
    </dgm:pt>
    <dgm:pt modelId="{795CD008-8D16-409F-BC9B-9E4B2003A147}" type="pres">
      <dgm:prSet presAssocID="{1B28311B-10D6-440C-8BF1-7A224A999961}" presName="tx1" presStyleLbl="revTx" presStyleIdx="3" presStyleCnt="6"/>
      <dgm:spPr/>
      <dgm:t>
        <a:bodyPr/>
        <a:lstStyle/>
        <a:p>
          <a:endParaRPr lang="en-US"/>
        </a:p>
      </dgm:t>
    </dgm:pt>
    <dgm:pt modelId="{8380BB50-F4C7-4F98-989F-297A1DFA9FE6}" type="pres">
      <dgm:prSet presAssocID="{1B28311B-10D6-440C-8BF1-7A224A999961}" presName="vert1" presStyleCnt="0"/>
      <dgm:spPr/>
    </dgm:pt>
    <dgm:pt modelId="{FE074425-AA4A-4CE8-96B0-90BBC0B87400}" type="pres">
      <dgm:prSet presAssocID="{6991F773-06F5-4939-9AA4-8FFACD022F8E}" presName="thickLine" presStyleLbl="alignNode1" presStyleIdx="4" presStyleCnt="6"/>
      <dgm:spPr/>
    </dgm:pt>
    <dgm:pt modelId="{3EB367CF-7FB5-422F-A433-6A7CFF8BAF69}" type="pres">
      <dgm:prSet presAssocID="{6991F773-06F5-4939-9AA4-8FFACD022F8E}" presName="horz1" presStyleCnt="0"/>
      <dgm:spPr/>
    </dgm:pt>
    <dgm:pt modelId="{DF0E3AC0-1623-4DAE-8DFC-302FB8BA02DD}" type="pres">
      <dgm:prSet presAssocID="{6991F773-06F5-4939-9AA4-8FFACD022F8E}" presName="tx1" presStyleLbl="revTx" presStyleIdx="4" presStyleCnt="6"/>
      <dgm:spPr/>
      <dgm:t>
        <a:bodyPr/>
        <a:lstStyle/>
        <a:p>
          <a:endParaRPr lang="en-US"/>
        </a:p>
      </dgm:t>
    </dgm:pt>
    <dgm:pt modelId="{000418E7-32EB-4F8D-8B9C-A5DDDE308DB9}" type="pres">
      <dgm:prSet presAssocID="{6991F773-06F5-4939-9AA4-8FFACD022F8E}" presName="vert1" presStyleCnt="0"/>
      <dgm:spPr/>
    </dgm:pt>
    <dgm:pt modelId="{CE15D91E-D168-4ECF-9938-6A3316C7729E}" type="pres">
      <dgm:prSet presAssocID="{9C2B0280-8454-4B19-87C5-4033693C5E14}" presName="thickLine" presStyleLbl="alignNode1" presStyleIdx="5" presStyleCnt="6"/>
      <dgm:spPr>
        <a:ln>
          <a:solidFill>
            <a:srgbClr val="990099"/>
          </a:solidFill>
        </a:ln>
      </dgm:spPr>
    </dgm:pt>
    <dgm:pt modelId="{EDD494C2-8D2E-41CA-8272-9F3302A99003}" type="pres">
      <dgm:prSet presAssocID="{9C2B0280-8454-4B19-87C5-4033693C5E14}" presName="horz1" presStyleCnt="0"/>
      <dgm:spPr/>
    </dgm:pt>
    <dgm:pt modelId="{B70BA621-677D-40DA-A972-8CEC21F7AAAE}" type="pres">
      <dgm:prSet presAssocID="{9C2B0280-8454-4B19-87C5-4033693C5E14}" presName="tx1" presStyleLbl="revTx" presStyleIdx="5" presStyleCnt="6"/>
      <dgm:spPr/>
      <dgm:t>
        <a:bodyPr/>
        <a:lstStyle/>
        <a:p>
          <a:endParaRPr lang="en-US"/>
        </a:p>
      </dgm:t>
    </dgm:pt>
    <dgm:pt modelId="{A9C3291B-96E4-40E6-A99C-F9A6AEEBFE76}" type="pres">
      <dgm:prSet presAssocID="{9C2B0280-8454-4B19-87C5-4033693C5E14}" presName="vert1" presStyleCnt="0"/>
      <dgm:spPr/>
    </dgm:pt>
  </dgm:ptLst>
  <dgm:cxnLst>
    <dgm:cxn modelId="{658E13EE-6475-44C4-A48D-1BE2589925E5}" type="presOf" srcId="{13CFCE93-570D-4A46-A900-B2FB4F1DB04C}" destId="{C2C8507B-AD07-4B98-9A3D-A3958EAE15C0}" srcOrd="0" destOrd="0" presId="urn:microsoft.com/office/officeart/2008/layout/LinedList"/>
    <dgm:cxn modelId="{250AFFD9-F327-4437-8CB4-8DBA318D922E}" srcId="{A11876D8-0491-4B00-AC40-F59FEC3658CE}" destId="{38A3304E-C575-468F-9889-5C4B1A27D6FE}" srcOrd="2" destOrd="0" parTransId="{15BB89C5-A425-43CC-969D-731640F633AF}" sibTransId="{15D5AB76-2606-40BF-B022-CB6E1D5BD13B}"/>
    <dgm:cxn modelId="{3D3DA877-AC71-4526-A248-052B776230D0}" type="presOf" srcId="{6991F773-06F5-4939-9AA4-8FFACD022F8E}" destId="{DF0E3AC0-1623-4DAE-8DFC-302FB8BA02DD}" srcOrd="0" destOrd="0" presId="urn:microsoft.com/office/officeart/2008/layout/LinedList"/>
    <dgm:cxn modelId="{4F8C9CB6-527D-4C1D-B56D-616E789C03DB}" srcId="{A11876D8-0491-4B00-AC40-F59FEC3658CE}" destId="{DBD0EAF9-3B05-4788-B163-393CFE0FFFA7}" srcOrd="0" destOrd="0" parTransId="{9CBA3CB4-BB7F-4A00-B9D3-DC301E518544}" sibTransId="{665AA8DE-C596-4B76-9AA4-F2EA88F5617C}"/>
    <dgm:cxn modelId="{2F3FAB39-3941-422E-89B0-530B6CE8CF42}" type="presOf" srcId="{1B28311B-10D6-440C-8BF1-7A224A999961}" destId="{795CD008-8D16-409F-BC9B-9E4B2003A147}" srcOrd="0" destOrd="0" presId="urn:microsoft.com/office/officeart/2008/layout/LinedList"/>
    <dgm:cxn modelId="{28A95965-88B5-4CC3-8063-3C54624D20E9}" srcId="{A11876D8-0491-4B00-AC40-F59FEC3658CE}" destId="{1B28311B-10D6-440C-8BF1-7A224A999961}" srcOrd="3" destOrd="0" parTransId="{2BC34498-368D-44E7-869C-0C9A5ED2FFFF}" sibTransId="{49C9BA56-1CE9-4F37-A9DB-5BCADEF54A3C}"/>
    <dgm:cxn modelId="{A4BBCD8A-6375-4014-BC57-0ED170536380}" type="presOf" srcId="{A11876D8-0491-4B00-AC40-F59FEC3658CE}" destId="{9750F6A5-8159-48CB-B0F8-36F5A6C29869}" srcOrd="0" destOrd="0" presId="urn:microsoft.com/office/officeart/2008/layout/LinedList"/>
    <dgm:cxn modelId="{D7315E11-D3B6-400F-A831-30520A8776B2}" srcId="{A11876D8-0491-4B00-AC40-F59FEC3658CE}" destId="{9C2B0280-8454-4B19-87C5-4033693C5E14}" srcOrd="5" destOrd="0" parTransId="{9A812BBA-F3A8-4193-93B6-D00A86071C26}" sibTransId="{679DFF71-AC9B-4C70-BFA8-9A6650272730}"/>
    <dgm:cxn modelId="{8173137A-3222-48FC-9C5D-377FB59E5273}" srcId="{A11876D8-0491-4B00-AC40-F59FEC3658CE}" destId="{13CFCE93-570D-4A46-A900-B2FB4F1DB04C}" srcOrd="1" destOrd="0" parTransId="{8D1AF269-7FE9-4CE1-A5FF-2C9AB111F170}" sibTransId="{34ECD826-8F7F-455A-8DD7-FD65F2FD620A}"/>
    <dgm:cxn modelId="{65E1019C-FF40-4125-BC2B-5CE48EA996FC}" type="presOf" srcId="{DBD0EAF9-3B05-4788-B163-393CFE0FFFA7}" destId="{566FF752-5A70-4726-99EA-0092E371EEDC}" srcOrd="0" destOrd="0" presId="urn:microsoft.com/office/officeart/2008/layout/LinedList"/>
    <dgm:cxn modelId="{C65EAC24-B8DA-4B2A-86DC-5E7A94FDBB5A}" type="presOf" srcId="{38A3304E-C575-468F-9889-5C4B1A27D6FE}" destId="{DB98FB5D-7B03-4032-9D51-FC2576FA1082}" srcOrd="0" destOrd="0" presId="urn:microsoft.com/office/officeart/2008/layout/LinedList"/>
    <dgm:cxn modelId="{5EC37AA4-27F7-4C52-B37C-99A415B508D7}" type="presOf" srcId="{9C2B0280-8454-4B19-87C5-4033693C5E14}" destId="{B70BA621-677D-40DA-A972-8CEC21F7AAAE}" srcOrd="0" destOrd="0" presId="urn:microsoft.com/office/officeart/2008/layout/LinedList"/>
    <dgm:cxn modelId="{4B77BD47-AAEE-48AE-ABCA-ED727BCAF4AD}" srcId="{A11876D8-0491-4B00-AC40-F59FEC3658CE}" destId="{6991F773-06F5-4939-9AA4-8FFACD022F8E}" srcOrd="4" destOrd="0" parTransId="{76CB1BD0-DAE1-4B56-B3BB-883671BF0B94}" sibTransId="{777B1489-5EC9-456B-B112-6876810B6604}"/>
    <dgm:cxn modelId="{7FC320F1-950F-49D4-BBB3-33A76D3A8B98}" type="presParOf" srcId="{9750F6A5-8159-48CB-B0F8-36F5A6C29869}" destId="{11590E5B-76CC-4EEC-9104-7E7D2B524229}" srcOrd="0" destOrd="0" presId="urn:microsoft.com/office/officeart/2008/layout/LinedList"/>
    <dgm:cxn modelId="{9015A6C2-AF8F-422B-84F1-38A722A68A5A}" type="presParOf" srcId="{9750F6A5-8159-48CB-B0F8-36F5A6C29869}" destId="{E27665CA-953D-41A0-AA90-B729F74150C0}" srcOrd="1" destOrd="0" presId="urn:microsoft.com/office/officeart/2008/layout/LinedList"/>
    <dgm:cxn modelId="{34684AAB-4090-4468-9899-ACA13E587F51}" type="presParOf" srcId="{E27665CA-953D-41A0-AA90-B729F74150C0}" destId="{566FF752-5A70-4726-99EA-0092E371EEDC}" srcOrd="0" destOrd="0" presId="urn:microsoft.com/office/officeart/2008/layout/LinedList"/>
    <dgm:cxn modelId="{6D9F60F9-FF58-4BB3-94C8-6F347EF82C54}" type="presParOf" srcId="{E27665CA-953D-41A0-AA90-B729F74150C0}" destId="{BAD1A07A-71ED-437D-8A87-C17217661272}" srcOrd="1" destOrd="0" presId="urn:microsoft.com/office/officeart/2008/layout/LinedList"/>
    <dgm:cxn modelId="{2C6D590D-DE1A-45F8-83CD-C70A788BDA85}" type="presParOf" srcId="{9750F6A5-8159-48CB-B0F8-36F5A6C29869}" destId="{40DDCFAB-92D5-45A6-AE1B-C5B965CDFB50}" srcOrd="2" destOrd="0" presId="urn:microsoft.com/office/officeart/2008/layout/LinedList"/>
    <dgm:cxn modelId="{36EF802A-C0F0-4EB0-84B5-D95EF553B886}" type="presParOf" srcId="{9750F6A5-8159-48CB-B0F8-36F5A6C29869}" destId="{5674A4E4-6D55-47EE-A960-66EA9A8812D9}" srcOrd="3" destOrd="0" presId="urn:microsoft.com/office/officeart/2008/layout/LinedList"/>
    <dgm:cxn modelId="{22B0DB10-29CA-4FF3-9B77-50CD17394505}" type="presParOf" srcId="{5674A4E4-6D55-47EE-A960-66EA9A8812D9}" destId="{C2C8507B-AD07-4B98-9A3D-A3958EAE15C0}" srcOrd="0" destOrd="0" presId="urn:microsoft.com/office/officeart/2008/layout/LinedList"/>
    <dgm:cxn modelId="{A447B230-71BE-40D5-9620-5ECD0C09A7D3}" type="presParOf" srcId="{5674A4E4-6D55-47EE-A960-66EA9A8812D9}" destId="{3FFDC947-3830-4032-8912-38DA31F051F0}" srcOrd="1" destOrd="0" presId="urn:microsoft.com/office/officeart/2008/layout/LinedList"/>
    <dgm:cxn modelId="{6A1C0974-7E4C-43B4-B583-7E29299E7BD9}" type="presParOf" srcId="{9750F6A5-8159-48CB-B0F8-36F5A6C29869}" destId="{B1B8134F-0E9A-4882-851A-CE12A90EB542}" srcOrd="4" destOrd="0" presId="urn:microsoft.com/office/officeart/2008/layout/LinedList"/>
    <dgm:cxn modelId="{11D1C6F4-AEDA-41CF-9731-E8CBCA45475B}" type="presParOf" srcId="{9750F6A5-8159-48CB-B0F8-36F5A6C29869}" destId="{538E2015-2AB8-49B0-86A3-F20AD98BA26E}" srcOrd="5" destOrd="0" presId="urn:microsoft.com/office/officeart/2008/layout/LinedList"/>
    <dgm:cxn modelId="{DEB95A06-C72F-498F-8E9C-ACE48C992742}" type="presParOf" srcId="{538E2015-2AB8-49B0-86A3-F20AD98BA26E}" destId="{DB98FB5D-7B03-4032-9D51-FC2576FA1082}" srcOrd="0" destOrd="0" presId="urn:microsoft.com/office/officeart/2008/layout/LinedList"/>
    <dgm:cxn modelId="{D7C7BA1E-33B4-4AB9-A098-5B267D4CA6C6}" type="presParOf" srcId="{538E2015-2AB8-49B0-86A3-F20AD98BA26E}" destId="{319EBB70-4290-489E-B6C5-9D49E5F3D937}" srcOrd="1" destOrd="0" presId="urn:microsoft.com/office/officeart/2008/layout/LinedList"/>
    <dgm:cxn modelId="{641C5A7F-7297-4704-899D-AD0D6ADF36BD}" type="presParOf" srcId="{9750F6A5-8159-48CB-B0F8-36F5A6C29869}" destId="{0D64BAD0-E719-43F0-ABD6-C374EE1D2D83}" srcOrd="6" destOrd="0" presId="urn:microsoft.com/office/officeart/2008/layout/LinedList"/>
    <dgm:cxn modelId="{CE71E26C-B65D-401B-96C8-16BDC5C8FB83}" type="presParOf" srcId="{9750F6A5-8159-48CB-B0F8-36F5A6C29869}" destId="{3B1F56E9-0BBC-4380-B285-555E2C4DBFB4}" srcOrd="7" destOrd="0" presId="urn:microsoft.com/office/officeart/2008/layout/LinedList"/>
    <dgm:cxn modelId="{1FC1DAAA-CB23-41A5-8284-49BF15F6ACCD}" type="presParOf" srcId="{3B1F56E9-0BBC-4380-B285-555E2C4DBFB4}" destId="{795CD008-8D16-409F-BC9B-9E4B2003A147}" srcOrd="0" destOrd="0" presId="urn:microsoft.com/office/officeart/2008/layout/LinedList"/>
    <dgm:cxn modelId="{07A02C65-ECA3-4D99-9608-E64BA35DFA8E}" type="presParOf" srcId="{3B1F56E9-0BBC-4380-B285-555E2C4DBFB4}" destId="{8380BB50-F4C7-4F98-989F-297A1DFA9FE6}" srcOrd="1" destOrd="0" presId="urn:microsoft.com/office/officeart/2008/layout/LinedList"/>
    <dgm:cxn modelId="{276F0EF1-52A0-4BF3-885E-6C7171119FDA}" type="presParOf" srcId="{9750F6A5-8159-48CB-B0F8-36F5A6C29869}" destId="{FE074425-AA4A-4CE8-96B0-90BBC0B87400}" srcOrd="8" destOrd="0" presId="urn:microsoft.com/office/officeart/2008/layout/LinedList"/>
    <dgm:cxn modelId="{5E1448BB-4831-4EDB-BA63-263C9C69C344}" type="presParOf" srcId="{9750F6A5-8159-48CB-B0F8-36F5A6C29869}" destId="{3EB367CF-7FB5-422F-A433-6A7CFF8BAF69}" srcOrd="9" destOrd="0" presId="urn:microsoft.com/office/officeart/2008/layout/LinedList"/>
    <dgm:cxn modelId="{F1344625-82D4-4964-B60B-17C954C2B86A}" type="presParOf" srcId="{3EB367CF-7FB5-422F-A433-6A7CFF8BAF69}" destId="{DF0E3AC0-1623-4DAE-8DFC-302FB8BA02DD}" srcOrd="0" destOrd="0" presId="urn:microsoft.com/office/officeart/2008/layout/LinedList"/>
    <dgm:cxn modelId="{28BADED6-D20D-4A01-B931-BDCBCF4C4EC4}" type="presParOf" srcId="{3EB367CF-7FB5-422F-A433-6A7CFF8BAF69}" destId="{000418E7-32EB-4F8D-8B9C-A5DDDE308DB9}" srcOrd="1" destOrd="0" presId="urn:microsoft.com/office/officeart/2008/layout/LinedList"/>
    <dgm:cxn modelId="{01E6CC37-0FF6-4CC9-B29A-5EC2B5F0EA75}" type="presParOf" srcId="{9750F6A5-8159-48CB-B0F8-36F5A6C29869}" destId="{CE15D91E-D168-4ECF-9938-6A3316C7729E}" srcOrd="10" destOrd="0" presId="urn:microsoft.com/office/officeart/2008/layout/LinedList"/>
    <dgm:cxn modelId="{4864E714-1B29-4C36-BBE7-5F32D679F880}" type="presParOf" srcId="{9750F6A5-8159-48CB-B0F8-36F5A6C29869}" destId="{EDD494C2-8D2E-41CA-8272-9F3302A99003}" srcOrd="11" destOrd="0" presId="urn:microsoft.com/office/officeart/2008/layout/LinedList"/>
    <dgm:cxn modelId="{6F60A3C4-4F90-4BD9-B913-D0E4F91D1AE0}" type="presParOf" srcId="{EDD494C2-8D2E-41CA-8272-9F3302A99003}" destId="{B70BA621-677D-40DA-A972-8CEC21F7AAAE}" srcOrd="0" destOrd="0" presId="urn:microsoft.com/office/officeart/2008/layout/LinedList"/>
    <dgm:cxn modelId="{2CF55F54-937A-4A56-B44D-14362148EAED}" type="presParOf" srcId="{EDD494C2-8D2E-41CA-8272-9F3302A99003}" destId="{A9C3291B-96E4-40E6-A99C-F9A6AEEBFE76}" srcOrd="1" destOrd="0" presId="urn:microsoft.com/office/officeart/2008/layout/LinedList"/>
  </dgm:cxnLst>
  <dgm:bg/>
  <dgm:whole>
    <a:ln>
      <a:solidFill>
        <a:srgbClr val="990099"/>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66948295-26D8-40E6-B3D6-57AE692C6872}" type="doc">
      <dgm:prSet loTypeId="urn:microsoft.com/office/officeart/2005/8/layout/pyramid2" loCatId="list" qsTypeId="urn:microsoft.com/office/officeart/2005/8/quickstyle/simple1" qsCatId="simple" csTypeId="urn:microsoft.com/office/officeart/2005/8/colors/accent1_2" csCatId="accent1" phldr="1"/>
      <dgm:spPr/>
    </dgm:pt>
    <dgm:pt modelId="{959169F1-C135-4290-9456-5EA1112DC8D8}">
      <dgm:prSet custT="1"/>
      <dgm:spPr>
        <a:ln>
          <a:solidFill>
            <a:srgbClr val="FF0000"/>
          </a:solidFill>
        </a:ln>
      </dgm:spPr>
      <dgm:t>
        <a:bodyPr/>
        <a:lstStyle/>
        <a:p>
          <a:pPr rtl="1"/>
          <a:r>
            <a:rPr lang="ar-SA" sz="3600" b="1" dirty="0">
              <a:latin typeface="Traditional Arabic" pitchFamily="18" charset="-78"/>
              <a:cs typeface="Traditional Arabic" pitchFamily="18" charset="-78"/>
            </a:rPr>
            <a:t>الاتجاه نحو البحث عن افكار جديدة.</a:t>
          </a:r>
          <a:endParaRPr lang="en-US" sz="3600" dirty="0">
            <a:latin typeface="Traditional Arabic" pitchFamily="18" charset="-78"/>
            <a:cs typeface="Traditional Arabic" pitchFamily="18" charset="-78"/>
          </a:endParaRPr>
        </a:p>
      </dgm:t>
    </dgm:pt>
    <dgm:pt modelId="{F8D261C1-153D-49BF-9E9C-49C02C7E75A1}" type="parTrans" cxnId="{8C2B853F-A47F-424B-B982-856D97956B7F}">
      <dgm:prSet/>
      <dgm:spPr/>
      <dgm:t>
        <a:bodyPr/>
        <a:lstStyle/>
        <a:p>
          <a:pPr rtl="1"/>
          <a:endParaRPr lang="ar-EG"/>
        </a:p>
      </dgm:t>
    </dgm:pt>
    <dgm:pt modelId="{457FD5A5-4DC4-47E2-B8C0-04C8771FFFDD}" type="sibTrans" cxnId="{8C2B853F-A47F-424B-B982-856D97956B7F}">
      <dgm:prSet/>
      <dgm:spPr/>
      <dgm:t>
        <a:bodyPr/>
        <a:lstStyle/>
        <a:p>
          <a:pPr rtl="1"/>
          <a:endParaRPr lang="ar-EG"/>
        </a:p>
      </dgm:t>
    </dgm:pt>
    <dgm:pt modelId="{0A5042F5-84FE-43C4-8FD1-6ACC60D0FFAC}">
      <dgm:prSet custT="1"/>
      <dgm:spPr>
        <a:ln>
          <a:solidFill>
            <a:srgbClr val="FF0000"/>
          </a:solidFill>
        </a:ln>
      </dgm:spPr>
      <dgm:t>
        <a:bodyPr/>
        <a:lstStyle/>
        <a:p>
          <a:pPr rtl="1"/>
          <a:r>
            <a:rPr lang="ar-SA" sz="3600" b="1" dirty="0">
              <a:latin typeface="Traditional Arabic" pitchFamily="18" charset="-78"/>
              <a:cs typeface="Traditional Arabic" pitchFamily="18" charset="-78"/>
            </a:rPr>
            <a:t>اعطاء الفرد فرصة للتعبير عن رأيه.</a:t>
          </a:r>
          <a:endParaRPr lang="en-US" sz="3600" dirty="0">
            <a:latin typeface="Traditional Arabic" pitchFamily="18" charset="-78"/>
            <a:cs typeface="Traditional Arabic" pitchFamily="18" charset="-78"/>
          </a:endParaRPr>
        </a:p>
      </dgm:t>
    </dgm:pt>
    <dgm:pt modelId="{07534FB9-6481-4464-878A-38494D6682D8}" type="parTrans" cxnId="{09138E32-563C-4946-A47F-097F78A0EC60}">
      <dgm:prSet/>
      <dgm:spPr/>
      <dgm:t>
        <a:bodyPr/>
        <a:lstStyle/>
        <a:p>
          <a:pPr rtl="1"/>
          <a:endParaRPr lang="ar-EG"/>
        </a:p>
      </dgm:t>
    </dgm:pt>
    <dgm:pt modelId="{289E2265-8802-48DA-B362-E26BB963BB05}" type="sibTrans" cxnId="{09138E32-563C-4946-A47F-097F78A0EC60}">
      <dgm:prSet/>
      <dgm:spPr/>
      <dgm:t>
        <a:bodyPr/>
        <a:lstStyle/>
        <a:p>
          <a:pPr rtl="1"/>
          <a:endParaRPr lang="ar-EG"/>
        </a:p>
      </dgm:t>
    </dgm:pt>
    <dgm:pt modelId="{94C0B957-1098-4CDA-A1FC-C0FF0F67D967}">
      <dgm:prSet custT="1"/>
      <dgm:spPr>
        <a:ln>
          <a:solidFill>
            <a:srgbClr val="FF0000"/>
          </a:solidFill>
        </a:ln>
      </dgm:spPr>
      <dgm:t>
        <a:bodyPr/>
        <a:lstStyle/>
        <a:p>
          <a:pPr rtl="1"/>
          <a:r>
            <a:rPr lang="ar-SA" sz="3600" b="1" dirty="0">
              <a:latin typeface="Traditional Arabic" pitchFamily="18" charset="-78"/>
              <a:cs typeface="Traditional Arabic" pitchFamily="18" charset="-78"/>
            </a:rPr>
            <a:t>دفع عملية الابداع و التطوير.</a:t>
          </a:r>
          <a:endParaRPr lang="en-US" sz="3600" dirty="0">
            <a:latin typeface="Traditional Arabic" pitchFamily="18" charset="-78"/>
            <a:cs typeface="Traditional Arabic" pitchFamily="18" charset="-78"/>
          </a:endParaRPr>
        </a:p>
      </dgm:t>
    </dgm:pt>
    <dgm:pt modelId="{93EBC855-DC44-40C5-91F2-FEE617EF1D6D}" type="parTrans" cxnId="{91DA0279-43B2-41D2-9B0E-0C948AC1E9F5}">
      <dgm:prSet/>
      <dgm:spPr/>
      <dgm:t>
        <a:bodyPr/>
        <a:lstStyle/>
        <a:p>
          <a:pPr rtl="1"/>
          <a:endParaRPr lang="ar-EG"/>
        </a:p>
      </dgm:t>
    </dgm:pt>
    <dgm:pt modelId="{19AC9C3C-0678-4F3D-929E-AC499C43D56D}" type="sibTrans" cxnId="{91DA0279-43B2-41D2-9B0E-0C948AC1E9F5}">
      <dgm:prSet/>
      <dgm:spPr/>
      <dgm:t>
        <a:bodyPr/>
        <a:lstStyle/>
        <a:p>
          <a:pPr rtl="1"/>
          <a:endParaRPr lang="ar-EG"/>
        </a:p>
      </dgm:t>
    </dgm:pt>
    <dgm:pt modelId="{401A2260-DFA2-4B47-AA72-8B0F4C16A147}">
      <dgm:prSet custT="1"/>
      <dgm:spPr>
        <a:ln>
          <a:solidFill>
            <a:srgbClr val="FF0000"/>
          </a:solidFill>
        </a:ln>
      </dgm:spPr>
      <dgm:t>
        <a:bodyPr/>
        <a:lstStyle/>
        <a:p>
          <a:pPr rtl="1"/>
          <a:r>
            <a:rPr lang="ar-SA" sz="3600" b="1" dirty="0">
              <a:latin typeface="Traditional Arabic" pitchFamily="18" charset="-78"/>
              <a:cs typeface="Traditional Arabic" pitchFamily="18" charset="-78"/>
            </a:rPr>
            <a:t>تحسين مستوي جودة القرار.</a:t>
          </a:r>
          <a:endParaRPr lang="en-US" sz="3600" dirty="0">
            <a:latin typeface="Traditional Arabic" pitchFamily="18" charset="-78"/>
            <a:cs typeface="Traditional Arabic" pitchFamily="18" charset="-78"/>
          </a:endParaRPr>
        </a:p>
      </dgm:t>
    </dgm:pt>
    <dgm:pt modelId="{6AFD0D32-21B3-4DB2-A974-4A1312F6923F}" type="parTrans" cxnId="{53FD321C-5073-4897-9EFA-A617C9B3B474}">
      <dgm:prSet/>
      <dgm:spPr/>
      <dgm:t>
        <a:bodyPr/>
        <a:lstStyle/>
        <a:p>
          <a:pPr rtl="1"/>
          <a:endParaRPr lang="ar-EG"/>
        </a:p>
      </dgm:t>
    </dgm:pt>
    <dgm:pt modelId="{DE427B1F-38F1-42C8-AEA5-D2753CA6F41C}" type="sibTrans" cxnId="{53FD321C-5073-4897-9EFA-A617C9B3B474}">
      <dgm:prSet/>
      <dgm:spPr/>
      <dgm:t>
        <a:bodyPr/>
        <a:lstStyle/>
        <a:p>
          <a:pPr rtl="1"/>
          <a:endParaRPr lang="ar-EG"/>
        </a:p>
      </dgm:t>
    </dgm:pt>
    <dgm:pt modelId="{5FE3AF4C-016B-44C5-AFC2-8C39EE0A4F9A}">
      <dgm:prSet custT="1"/>
      <dgm:spPr>
        <a:ln>
          <a:solidFill>
            <a:srgbClr val="FF0000"/>
          </a:solidFill>
        </a:ln>
      </dgm:spPr>
      <dgm:t>
        <a:bodyPr/>
        <a:lstStyle/>
        <a:p>
          <a:pPr rtl="1"/>
          <a:r>
            <a:rPr lang="ar-SA" sz="3600" b="1" dirty="0">
              <a:latin typeface="Traditional Arabic" pitchFamily="18" charset="-78"/>
              <a:cs typeface="Traditional Arabic" pitchFamily="18" charset="-78"/>
            </a:rPr>
            <a:t>تحسين مستوي الالتزام التنظيمي</a:t>
          </a:r>
          <a:endParaRPr lang="ar-EG" sz="3600" dirty="0">
            <a:latin typeface="Traditional Arabic" pitchFamily="18" charset="-78"/>
            <a:cs typeface="Traditional Arabic" pitchFamily="18" charset="-78"/>
          </a:endParaRPr>
        </a:p>
      </dgm:t>
    </dgm:pt>
    <dgm:pt modelId="{68E594BF-AF3A-47F1-89D0-D7F703DA3633}" type="parTrans" cxnId="{FA32072D-3B2C-4734-B5BE-1B3F2C9F56FC}">
      <dgm:prSet/>
      <dgm:spPr/>
      <dgm:t>
        <a:bodyPr/>
        <a:lstStyle/>
        <a:p>
          <a:pPr rtl="1"/>
          <a:endParaRPr lang="ar-EG"/>
        </a:p>
      </dgm:t>
    </dgm:pt>
    <dgm:pt modelId="{5C14ECA8-E1B7-4371-BFA7-2AB0F7376C23}" type="sibTrans" cxnId="{FA32072D-3B2C-4734-B5BE-1B3F2C9F56FC}">
      <dgm:prSet/>
      <dgm:spPr/>
      <dgm:t>
        <a:bodyPr/>
        <a:lstStyle/>
        <a:p>
          <a:pPr rtl="1"/>
          <a:endParaRPr lang="ar-EG"/>
        </a:p>
      </dgm:t>
    </dgm:pt>
    <dgm:pt modelId="{14C0939E-2B1C-4EFC-B7D4-85A942F77A27}">
      <dgm:prSet custT="1"/>
      <dgm:spPr>
        <a:ln>
          <a:solidFill>
            <a:srgbClr val="FF0000"/>
          </a:solidFill>
        </a:ln>
      </dgm:spPr>
      <dgm:t>
        <a:bodyPr/>
        <a:lstStyle/>
        <a:p>
          <a:pPr rtl="1"/>
          <a:r>
            <a:rPr lang="ar-SA" sz="3600" b="1" dirty="0">
              <a:latin typeface="Traditional Arabic" pitchFamily="18" charset="-78"/>
              <a:cs typeface="Traditional Arabic" pitchFamily="18" charset="-78"/>
            </a:rPr>
            <a:t>تطوير الافكار.</a:t>
          </a:r>
          <a:endParaRPr lang="en-US" sz="3600" dirty="0">
            <a:latin typeface="Traditional Arabic" pitchFamily="18" charset="-78"/>
            <a:cs typeface="Traditional Arabic" pitchFamily="18" charset="-78"/>
          </a:endParaRPr>
        </a:p>
      </dgm:t>
    </dgm:pt>
    <dgm:pt modelId="{19E71626-9145-4F49-8526-C075A20F74C7}" type="parTrans" cxnId="{ACFD3266-91EA-44F5-B57F-0B9AC8E61593}">
      <dgm:prSet/>
      <dgm:spPr/>
      <dgm:t>
        <a:bodyPr/>
        <a:lstStyle/>
        <a:p>
          <a:pPr rtl="1"/>
          <a:endParaRPr lang="ar-EG"/>
        </a:p>
      </dgm:t>
    </dgm:pt>
    <dgm:pt modelId="{92604D14-C7AB-48FC-8F9A-AA11D1157EB1}" type="sibTrans" cxnId="{ACFD3266-91EA-44F5-B57F-0B9AC8E61593}">
      <dgm:prSet/>
      <dgm:spPr/>
      <dgm:t>
        <a:bodyPr/>
        <a:lstStyle/>
        <a:p>
          <a:pPr rtl="1"/>
          <a:endParaRPr lang="ar-EG"/>
        </a:p>
      </dgm:t>
    </dgm:pt>
    <dgm:pt modelId="{B0EC8CC7-2361-4026-8D65-18D918913E04}" type="pres">
      <dgm:prSet presAssocID="{66948295-26D8-40E6-B3D6-57AE692C6872}" presName="compositeShape" presStyleCnt="0">
        <dgm:presLayoutVars>
          <dgm:dir/>
          <dgm:resizeHandles/>
        </dgm:presLayoutVars>
      </dgm:prSet>
      <dgm:spPr/>
    </dgm:pt>
    <dgm:pt modelId="{36320BE0-FD2B-4E65-A10F-6B8D689955C0}" type="pres">
      <dgm:prSet presAssocID="{66948295-26D8-40E6-B3D6-57AE692C6872}" presName="pyramid" presStyleLbl="node1" presStyleIdx="0" presStyleCnt="1"/>
      <dgm:spPr>
        <a:solidFill>
          <a:srgbClr val="3399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3D59189D-F25D-42B8-980C-CD9842803686}" type="pres">
      <dgm:prSet presAssocID="{66948295-26D8-40E6-B3D6-57AE692C6872}" presName="theList" presStyleCnt="0"/>
      <dgm:spPr/>
    </dgm:pt>
    <dgm:pt modelId="{34DE2AA3-0C64-47EB-BC57-68B157993E6F}" type="pres">
      <dgm:prSet presAssocID="{14C0939E-2B1C-4EFC-B7D4-85A942F77A27}" presName="aNode" presStyleLbl="fgAcc1" presStyleIdx="0" presStyleCnt="6" custScaleX="156943" custLinFactNeighborX="-20058" custLinFactNeighborY="13274">
        <dgm:presLayoutVars>
          <dgm:bulletEnabled val="1"/>
        </dgm:presLayoutVars>
      </dgm:prSet>
      <dgm:spPr/>
      <dgm:t>
        <a:bodyPr/>
        <a:lstStyle/>
        <a:p>
          <a:endParaRPr lang="en-US"/>
        </a:p>
      </dgm:t>
    </dgm:pt>
    <dgm:pt modelId="{9A96A7AC-99D4-4E61-B248-53AB3F3CAC1B}" type="pres">
      <dgm:prSet presAssocID="{14C0939E-2B1C-4EFC-B7D4-85A942F77A27}" presName="aSpace" presStyleCnt="0"/>
      <dgm:spPr/>
    </dgm:pt>
    <dgm:pt modelId="{8B20D5AA-8855-4550-93EC-49CBCD78116E}" type="pres">
      <dgm:prSet presAssocID="{959169F1-C135-4290-9456-5EA1112DC8D8}" presName="aNode" presStyleLbl="fgAcc1" presStyleIdx="1" presStyleCnt="6" custScaleX="156943" custLinFactNeighborX="-20058" custLinFactNeighborY="13274">
        <dgm:presLayoutVars>
          <dgm:bulletEnabled val="1"/>
        </dgm:presLayoutVars>
      </dgm:prSet>
      <dgm:spPr/>
      <dgm:t>
        <a:bodyPr/>
        <a:lstStyle/>
        <a:p>
          <a:endParaRPr lang="en-US"/>
        </a:p>
      </dgm:t>
    </dgm:pt>
    <dgm:pt modelId="{5AC9119C-BAD7-4544-93A4-772484F5A439}" type="pres">
      <dgm:prSet presAssocID="{959169F1-C135-4290-9456-5EA1112DC8D8}" presName="aSpace" presStyleCnt="0"/>
      <dgm:spPr/>
    </dgm:pt>
    <dgm:pt modelId="{2175C890-C7ED-4BE0-8DE4-62D29C46B0DD}" type="pres">
      <dgm:prSet presAssocID="{0A5042F5-84FE-43C4-8FD1-6ACC60D0FFAC}" presName="aNode" presStyleLbl="fgAcc1" presStyleIdx="2" presStyleCnt="6" custScaleX="156943" custLinFactNeighborX="-20058" custLinFactNeighborY="13274">
        <dgm:presLayoutVars>
          <dgm:bulletEnabled val="1"/>
        </dgm:presLayoutVars>
      </dgm:prSet>
      <dgm:spPr/>
      <dgm:t>
        <a:bodyPr/>
        <a:lstStyle/>
        <a:p>
          <a:endParaRPr lang="en-US"/>
        </a:p>
      </dgm:t>
    </dgm:pt>
    <dgm:pt modelId="{85DBB920-2103-4CB6-B5C7-851DF70FD154}" type="pres">
      <dgm:prSet presAssocID="{0A5042F5-84FE-43C4-8FD1-6ACC60D0FFAC}" presName="aSpace" presStyleCnt="0"/>
      <dgm:spPr/>
    </dgm:pt>
    <dgm:pt modelId="{83158276-D6E4-4CFF-BDB7-A3322A015ED0}" type="pres">
      <dgm:prSet presAssocID="{94C0B957-1098-4CDA-A1FC-C0FF0F67D967}" presName="aNode" presStyleLbl="fgAcc1" presStyleIdx="3" presStyleCnt="6" custScaleX="156943" custLinFactNeighborX="-20058" custLinFactNeighborY="13274">
        <dgm:presLayoutVars>
          <dgm:bulletEnabled val="1"/>
        </dgm:presLayoutVars>
      </dgm:prSet>
      <dgm:spPr/>
      <dgm:t>
        <a:bodyPr/>
        <a:lstStyle/>
        <a:p>
          <a:endParaRPr lang="en-US"/>
        </a:p>
      </dgm:t>
    </dgm:pt>
    <dgm:pt modelId="{5160279D-4B55-478C-8D7F-158C4F73157B}" type="pres">
      <dgm:prSet presAssocID="{94C0B957-1098-4CDA-A1FC-C0FF0F67D967}" presName="aSpace" presStyleCnt="0"/>
      <dgm:spPr/>
    </dgm:pt>
    <dgm:pt modelId="{10553988-36AC-4C7A-AC8C-901A69968264}" type="pres">
      <dgm:prSet presAssocID="{401A2260-DFA2-4B47-AA72-8B0F4C16A147}" presName="aNode" presStyleLbl="fgAcc1" presStyleIdx="4" presStyleCnt="6" custScaleX="156943" custLinFactNeighborX="-20058" custLinFactNeighborY="13274">
        <dgm:presLayoutVars>
          <dgm:bulletEnabled val="1"/>
        </dgm:presLayoutVars>
      </dgm:prSet>
      <dgm:spPr/>
      <dgm:t>
        <a:bodyPr/>
        <a:lstStyle/>
        <a:p>
          <a:endParaRPr lang="en-US"/>
        </a:p>
      </dgm:t>
    </dgm:pt>
    <dgm:pt modelId="{9FED4A4E-4B5D-479B-9762-0D2A85D4C261}" type="pres">
      <dgm:prSet presAssocID="{401A2260-DFA2-4B47-AA72-8B0F4C16A147}" presName="aSpace" presStyleCnt="0"/>
      <dgm:spPr/>
    </dgm:pt>
    <dgm:pt modelId="{C3212CC3-9774-4F7D-BFD3-C101830AEF98}" type="pres">
      <dgm:prSet presAssocID="{5FE3AF4C-016B-44C5-AFC2-8C39EE0A4F9A}" presName="aNode" presStyleLbl="fgAcc1" presStyleIdx="5" presStyleCnt="6" custScaleX="156943" custLinFactNeighborX="-20058" custLinFactNeighborY="13274">
        <dgm:presLayoutVars>
          <dgm:bulletEnabled val="1"/>
        </dgm:presLayoutVars>
      </dgm:prSet>
      <dgm:spPr/>
      <dgm:t>
        <a:bodyPr/>
        <a:lstStyle/>
        <a:p>
          <a:endParaRPr lang="en-US"/>
        </a:p>
      </dgm:t>
    </dgm:pt>
    <dgm:pt modelId="{2561E91E-AAF0-4B4A-A8AA-F32FC01A7627}" type="pres">
      <dgm:prSet presAssocID="{5FE3AF4C-016B-44C5-AFC2-8C39EE0A4F9A}" presName="aSpace" presStyleCnt="0"/>
      <dgm:spPr/>
    </dgm:pt>
  </dgm:ptLst>
  <dgm:cxnLst>
    <dgm:cxn modelId="{16883552-9AF9-4D01-90F4-9312ECD67BEA}" type="presOf" srcId="{401A2260-DFA2-4B47-AA72-8B0F4C16A147}" destId="{10553988-36AC-4C7A-AC8C-901A69968264}" srcOrd="0" destOrd="0" presId="urn:microsoft.com/office/officeart/2005/8/layout/pyramid2"/>
    <dgm:cxn modelId="{4C0A1386-6643-44BE-A44B-E1C977BA5502}" type="presOf" srcId="{66948295-26D8-40E6-B3D6-57AE692C6872}" destId="{B0EC8CC7-2361-4026-8D65-18D918913E04}" srcOrd="0" destOrd="0" presId="urn:microsoft.com/office/officeart/2005/8/layout/pyramid2"/>
    <dgm:cxn modelId="{91DA0279-43B2-41D2-9B0E-0C948AC1E9F5}" srcId="{66948295-26D8-40E6-B3D6-57AE692C6872}" destId="{94C0B957-1098-4CDA-A1FC-C0FF0F67D967}" srcOrd="3" destOrd="0" parTransId="{93EBC855-DC44-40C5-91F2-FEE617EF1D6D}" sibTransId="{19AC9C3C-0678-4F3D-929E-AC499C43D56D}"/>
    <dgm:cxn modelId="{ECD5F5CB-CC4B-4879-A065-0765DC9966F3}" type="presOf" srcId="{94C0B957-1098-4CDA-A1FC-C0FF0F67D967}" destId="{83158276-D6E4-4CFF-BDB7-A3322A015ED0}" srcOrd="0" destOrd="0" presId="urn:microsoft.com/office/officeart/2005/8/layout/pyramid2"/>
    <dgm:cxn modelId="{8C2B853F-A47F-424B-B982-856D97956B7F}" srcId="{66948295-26D8-40E6-B3D6-57AE692C6872}" destId="{959169F1-C135-4290-9456-5EA1112DC8D8}" srcOrd="1" destOrd="0" parTransId="{F8D261C1-153D-49BF-9E9C-49C02C7E75A1}" sibTransId="{457FD5A5-4DC4-47E2-B8C0-04C8771FFFDD}"/>
    <dgm:cxn modelId="{659E688C-A93B-4D6A-A411-4B9C3EA922E2}" type="presOf" srcId="{5FE3AF4C-016B-44C5-AFC2-8C39EE0A4F9A}" destId="{C3212CC3-9774-4F7D-BFD3-C101830AEF98}" srcOrd="0" destOrd="0" presId="urn:microsoft.com/office/officeart/2005/8/layout/pyramid2"/>
    <dgm:cxn modelId="{B23BE6CB-01CF-4B17-B711-716B87B3D5EA}" type="presOf" srcId="{0A5042F5-84FE-43C4-8FD1-6ACC60D0FFAC}" destId="{2175C890-C7ED-4BE0-8DE4-62D29C46B0DD}" srcOrd="0" destOrd="0" presId="urn:microsoft.com/office/officeart/2005/8/layout/pyramid2"/>
    <dgm:cxn modelId="{53FD321C-5073-4897-9EFA-A617C9B3B474}" srcId="{66948295-26D8-40E6-B3D6-57AE692C6872}" destId="{401A2260-DFA2-4B47-AA72-8B0F4C16A147}" srcOrd="4" destOrd="0" parTransId="{6AFD0D32-21B3-4DB2-A974-4A1312F6923F}" sibTransId="{DE427B1F-38F1-42C8-AEA5-D2753CA6F41C}"/>
    <dgm:cxn modelId="{7638601F-B1E2-4366-8FD0-8D10C4659E97}" type="presOf" srcId="{959169F1-C135-4290-9456-5EA1112DC8D8}" destId="{8B20D5AA-8855-4550-93EC-49CBCD78116E}" srcOrd="0" destOrd="0" presId="urn:microsoft.com/office/officeart/2005/8/layout/pyramid2"/>
    <dgm:cxn modelId="{ACFD3266-91EA-44F5-B57F-0B9AC8E61593}" srcId="{66948295-26D8-40E6-B3D6-57AE692C6872}" destId="{14C0939E-2B1C-4EFC-B7D4-85A942F77A27}" srcOrd="0" destOrd="0" parTransId="{19E71626-9145-4F49-8526-C075A20F74C7}" sibTransId="{92604D14-C7AB-48FC-8F9A-AA11D1157EB1}"/>
    <dgm:cxn modelId="{09138E32-563C-4946-A47F-097F78A0EC60}" srcId="{66948295-26D8-40E6-B3D6-57AE692C6872}" destId="{0A5042F5-84FE-43C4-8FD1-6ACC60D0FFAC}" srcOrd="2" destOrd="0" parTransId="{07534FB9-6481-4464-878A-38494D6682D8}" sibTransId="{289E2265-8802-48DA-B362-E26BB963BB05}"/>
    <dgm:cxn modelId="{FA32072D-3B2C-4734-B5BE-1B3F2C9F56FC}" srcId="{66948295-26D8-40E6-B3D6-57AE692C6872}" destId="{5FE3AF4C-016B-44C5-AFC2-8C39EE0A4F9A}" srcOrd="5" destOrd="0" parTransId="{68E594BF-AF3A-47F1-89D0-D7F703DA3633}" sibTransId="{5C14ECA8-E1B7-4371-BFA7-2AB0F7376C23}"/>
    <dgm:cxn modelId="{621A2AC8-DC45-42E7-B09A-611B30679393}" type="presOf" srcId="{14C0939E-2B1C-4EFC-B7D4-85A942F77A27}" destId="{34DE2AA3-0C64-47EB-BC57-68B157993E6F}" srcOrd="0" destOrd="0" presId="urn:microsoft.com/office/officeart/2005/8/layout/pyramid2"/>
    <dgm:cxn modelId="{CD516C8D-D4C7-4100-9AA1-EF0466613DB9}" type="presParOf" srcId="{B0EC8CC7-2361-4026-8D65-18D918913E04}" destId="{36320BE0-FD2B-4E65-A10F-6B8D689955C0}" srcOrd="0" destOrd="0" presId="urn:microsoft.com/office/officeart/2005/8/layout/pyramid2"/>
    <dgm:cxn modelId="{469C372F-18F5-485C-9B3F-B6D61BD7B222}" type="presParOf" srcId="{B0EC8CC7-2361-4026-8D65-18D918913E04}" destId="{3D59189D-F25D-42B8-980C-CD9842803686}" srcOrd="1" destOrd="0" presId="urn:microsoft.com/office/officeart/2005/8/layout/pyramid2"/>
    <dgm:cxn modelId="{A1726C77-BC20-49B2-B9BF-8B34A67E1160}" type="presParOf" srcId="{3D59189D-F25D-42B8-980C-CD9842803686}" destId="{34DE2AA3-0C64-47EB-BC57-68B157993E6F}" srcOrd="0" destOrd="0" presId="urn:microsoft.com/office/officeart/2005/8/layout/pyramid2"/>
    <dgm:cxn modelId="{CD44E318-E53F-48B9-8CCE-2F2C3F3310E1}" type="presParOf" srcId="{3D59189D-F25D-42B8-980C-CD9842803686}" destId="{9A96A7AC-99D4-4E61-B248-53AB3F3CAC1B}" srcOrd="1" destOrd="0" presId="urn:microsoft.com/office/officeart/2005/8/layout/pyramid2"/>
    <dgm:cxn modelId="{E11D4F9D-41CB-4DB0-A9A9-4A3540FE7766}" type="presParOf" srcId="{3D59189D-F25D-42B8-980C-CD9842803686}" destId="{8B20D5AA-8855-4550-93EC-49CBCD78116E}" srcOrd="2" destOrd="0" presId="urn:microsoft.com/office/officeart/2005/8/layout/pyramid2"/>
    <dgm:cxn modelId="{D80CAB77-22F9-44E3-8F2F-7F805E96E107}" type="presParOf" srcId="{3D59189D-F25D-42B8-980C-CD9842803686}" destId="{5AC9119C-BAD7-4544-93A4-772484F5A439}" srcOrd="3" destOrd="0" presId="urn:microsoft.com/office/officeart/2005/8/layout/pyramid2"/>
    <dgm:cxn modelId="{DC768029-D156-40DA-802A-171170AF39C9}" type="presParOf" srcId="{3D59189D-F25D-42B8-980C-CD9842803686}" destId="{2175C890-C7ED-4BE0-8DE4-62D29C46B0DD}" srcOrd="4" destOrd="0" presId="urn:microsoft.com/office/officeart/2005/8/layout/pyramid2"/>
    <dgm:cxn modelId="{B784B576-48CA-4C63-9DD0-E2068EC0DECD}" type="presParOf" srcId="{3D59189D-F25D-42B8-980C-CD9842803686}" destId="{85DBB920-2103-4CB6-B5C7-851DF70FD154}" srcOrd="5" destOrd="0" presId="urn:microsoft.com/office/officeart/2005/8/layout/pyramid2"/>
    <dgm:cxn modelId="{BF09698B-3A9D-4675-851B-ADF670D79165}" type="presParOf" srcId="{3D59189D-F25D-42B8-980C-CD9842803686}" destId="{83158276-D6E4-4CFF-BDB7-A3322A015ED0}" srcOrd="6" destOrd="0" presId="urn:microsoft.com/office/officeart/2005/8/layout/pyramid2"/>
    <dgm:cxn modelId="{EAB6EE44-B93B-48E4-B726-086CEF117896}" type="presParOf" srcId="{3D59189D-F25D-42B8-980C-CD9842803686}" destId="{5160279D-4B55-478C-8D7F-158C4F73157B}" srcOrd="7" destOrd="0" presId="urn:microsoft.com/office/officeart/2005/8/layout/pyramid2"/>
    <dgm:cxn modelId="{B021E010-A314-4B25-9348-8DF02F49F4DE}" type="presParOf" srcId="{3D59189D-F25D-42B8-980C-CD9842803686}" destId="{10553988-36AC-4C7A-AC8C-901A69968264}" srcOrd="8" destOrd="0" presId="urn:microsoft.com/office/officeart/2005/8/layout/pyramid2"/>
    <dgm:cxn modelId="{79C20ACB-D89A-44F8-98BF-2A766E421AEE}" type="presParOf" srcId="{3D59189D-F25D-42B8-980C-CD9842803686}" destId="{9FED4A4E-4B5D-479B-9762-0D2A85D4C261}" srcOrd="9" destOrd="0" presId="urn:microsoft.com/office/officeart/2005/8/layout/pyramid2"/>
    <dgm:cxn modelId="{E166F03E-6750-4B9C-B128-879EB439D227}" type="presParOf" srcId="{3D59189D-F25D-42B8-980C-CD9842803686}" destId="{C3212CC3-9774-4F7D-BFD3-C101830AEF98}" srcOrd="10" destOrd="0" presId="urn:microsoft.com/office/officeart/2005/8/layout/pyramid2"/>
    <dgm:cxn modelId="{9AE64744-8CD5-4637-8690-C19C4C295E41}" type="presParOf" srcId="{3D59189D-F25D-42B8-980C-CD9842803686}" destId="{2561E91E-AAF0-4B4A-A8AA-F32FC01A7627}" srcOrd="11"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F6233D22-413E-41C4-A0D4-86991449E39D}" type="doc">
      <dgm:prSet loTypeId="urn:microsoft.com/office/officeart/2005/8/layout/list1" loCatId="list" qsTypeId="urn:microsoft.com/office/officeart/2005/8/quickstyle/simple1" qsCatId="simple" csTypeId="urn:microsoft.com/office/officeart/2005/8/colors/accent5_4" csCatId="accent5" phldr="1"/>
      <dgm:spPr/>
      <dgm:t>
        <a:bodyPr/>
        <a:lstStyle/>
        <a:p>
          <a:pPr rtl="1"/>
          <a:endParaRPr lang="ar-EG"/>
        </a:p>
      </dgm:t>
    </dgm:pt>
    <dgm:pt modelId="{A786C992-EF6F-436E-A044-16DDE17D7533}">
      <dgm:prSet phldrT="[Text]" custT="1"/>
      <dgm:spPr>
        <a:ln>
          <a:noFill/>
        </a:ln>
        <a:effectLst/>
        <a:scene3d>
          <a:camera prst="orthographicFront">
            <a:rot lat="0" lon="0" rev="0"/>
          </a:camera>
          <a:lightRig rig="contrasting" dir="t">
            <a:rot lat="0" lon="0" rev="7800000"/>
          </a:lightRig>
        </a:scene3d>
        <a:sp3d>
          <a:bevelT w="139700" h="1397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الاتصال </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18B20A8C-37E0-4840-AC78-1529225CCC11}" type="parTrans" cxnId="{5B75EA5B-5F00-47C6-82FA-1AAAC2106210}">
      <dgm:prSet/>
      <dgm:spPr/>
      <dgm:t>
        <a:bodyPr/>
        <a:lstStyle/>
        <a:p>
          <a:pPr rtl="1"/>
          <a:endParaRPr lang="ar-EG" sz="2000">
            <a:latin typeface="Traditional Arabic" pitchFamily="18" charset="-78"/>
            <a:cs typeface="Traditional Arabic" pitchFamily="18" charset="-78"/>
          </a:endParaRPr>
        </a:p>
      </dgm:t>
    </dgm:pt>
    <dgm:pt modelId="{15D0912C-96FB-443F-BAF7-CB5A9DA7DEB7}" type="sibTrans" cxnId="{5B75EA5B-5F00-47C6-82FA-1AAAC2106210}">
      <dgm:prSet/>
      <dgm:spPr/>
      <dgm:t>
        <a:bodyPr/>
        <a:lstStyle/>
        <a:p>
          <a:pPr rtl="1"/>
          <a:endParaRPr lang="ar-EG" sz="2000">
            <a:latin typeface="Traditional Arabic" pitchFamily="18" charset="-78"/>
            <a:cs typeface="Traditional Arabic" pitchFamily="18" charset="-78"/>
          </a:endParaRPr>
        </a:p>
      </dgm:t>
    </dgm:pt>
    <dgm:pt modelId="{6C31CDE1-696F-443D-B51A-D0BE9A850648}">
      <dgm:prSet custT="1"/>
      <dgm:spPr>
        <a:solidFill>
          <a:schemeClr val="accent1">
            <a:lumMod val="60000"/>
            <a:lumOff val="4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الاتّصال الفعال</a:t>
          </a:r>
          <a:endParaRPr lang="en-US"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E361F9C-2DE3-430D-81E9-14EF60DF599E}" type="parTrans" cxnId="{CABCA29D-0D60-4D3C-A873-EB77F9F0B7FC}">
      <dgm:prSet/>
      <dgm:spPr/>
      <dgm:t>
        <a:bodyPr/>
        <a:lstStyle/>
        <a:p>
          <a:pPr rtl="1"/>
          <a:endParaRPr lang="ar-EG"/>
        </a:p>
      </dgm:t>
    </dgm:pt>
    <dgm:pt modelId="{53225F87-8F53-4E08-8072-DEC3BE523005}" type="sibTrans" cxnId="{CABCA29D-0D60-4D3C-A873-EB77F9F0B7FC}">
      <dgm:prSet/>
      <dgm:spPr/>
      <dgm:t>
        <a:bodyPr/>
        <a:lstStyle/>
        <a:p>
          <a:pPr rtl="1"/>
          <a:endParaRPr lang="ar-EG"/>
        </a:p>
      </dgm:t>
    </dgm:pt>
    <dgm:pt modelId="{A4175809-EC14-4AB4-8027-B5B6505EAECB}">
      <dgm:prSet custT="1"/>
      <dgm:spPr>
        <a:solidFill>
          <a:schemeClr val="accent2">
            <a:lumMod val="40000"/>
            <a:lumOff val="6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معوقات الاتصال</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7E0C48A-C4E3-491E-9138-DEA8E9031332}" type="parTrans" cxnId="{C13FF1F1-B759-49FE-AC33-029AE17FE6C7}">
      <dgm:prSet/>
      <dgm:spPr/>
      <dgm:t>
        <a:bodyPr/>
        <a:lstStyle/>
        <a:p>
          <a:pPr rtl="1"/>
          <a:endParaRPr lang="ar-EG"/>
        </a:p>
      </dgm:t>
    </dgm:pt>
    <dgm:pt modelId="{F4F17A19-2786-4759-A387-5F039139DFB1}" type="sibTrans" cxnId="{C13FF1F1-B759-49FE-AC33-029AE17FE6C7}">
      <dgm:prSet/>
      <dgm:spPr/>
      <dgm:t>
        <a:bodyPr/>
        <a:lstStyle/>
        <a:p>
          <a:pPr rtl="1"/>
          <a:endParaRPr lang="ar-EG"/>
        </a:p>
      </dgm:t>
    </dgm:pt>
    <dgm:pt modelId="{E36F0344-3348-4111-8240-C4C7F289EEB3}">
      <dgm:prSet custT="1"/>
      <dgm:spPr>
        <a:solidFill>
          <a:schemeClr val="accent2">
            <a:lumMod val="20000"/>
            <a:lumOff val="80000"/>
          </a:schemeClr>
        </a:solidFill>
        <a:ln>
          <a:noFill/>
        </a:ln>
        <a:effectLst/>
        <a:scene3d>
          <a:camera prst="orthographicFront">
            <a:rot lat="0" lon="0" rev="0"/>
          </a:camera>
          <a:lightRig rig="contrasting" dir="t">
            <a:rot lat="0" lon="0" rev="7800000"/>
          </a:lightRig>
        </a:scene3d>
        <a:sp3d>
          <a:bevelT w="139700" h="1397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طرق الاتصال مع الذات</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4334F36-3C09-47C8-96A7-067BFF23D7CD}" type="parTrans" cxnId="{489F0AF2-59A3-40DF-A332-F1B9FC7810C1}">
      <dgm:prSet/>
      <dgm:spPr/>
      <dgm:t>
        <a:bodyPr/>
        <a:lstStyle/>
        <a:p>
          <a:pPr rtl="1"/>
          <a:endParaRPr lang="ar-EG"/>
        </a:p>
      </dgm:t>
    </dgm:pt>
    <dgm:pt modelId="{C9BE9EBA-E5B5-494D-A5A9-F3B5E362DD20}" type="sibTrans" cxnId="{489F0AF2-59A3-40DF-A332-F1B9FC7810C1}">
      <dgm:prSet/>
      <dgm:spPr/>
      <dgm:t>
        <a:bodyPr/>
        <a:lstStyle/>
        <a:p>
          <a:pPr rtl="1"/>
          <a:endParaRPr lang="ar-EG"/>
        </a:p>
      </dgm:t>
    </dgm:pt>
    <dgm:pt modelId="{5686F0B5-994C-43F2-B903-C7BF18B95D27}" type="pres">
      <dgm:prSet presAssocID="{F6233D22-413E-41C4-A0D4-86991449E39D}" presName="linear" presStyleCnt="0">
        <dgm:presLayoutVars>
          <dgm:dir val="rev"/>
          <dgm:animLvl val="lvl"/>
          <dgm:resizeHandles val="exact"/>
        </dgm:presLayoutVars>
      </dgm:prSet>
      <dgm:spPr/>
      <dgm:t>
        <a:bodyPr/>
        <a:lstStyle/>
        <a:p>
          <a:endParaRPr lang="en-US"/>
        </a:p>
      </dgm:t>
    </dgm:pt>
    <dgm:pt modelId="{372E9ED9-B316-4D7D-B2A9-5992051DDCD6}" type="pres">
      <dgm:prSet presAssocID="{A786C992-EF6F-436E-A044-16DDE17D7533}" presName="parentLin" presStyleCnt="0"/>
      <dgm:spPr/>
    </dgm:pt>
    <dgm:pt modelId="{BBEC8A6C-562B-4CB1-A3BF-D7932FCC451B}" type="pres">
      <dgm:prSet presAssocID="{A786C992-EF6F-436E-A044-16DDE17D7533}" presName="parentLeftMargin" presStyleLbl="node1" presStyleIdx="0" presStyleCnt="4"/>
      <dgm:spPr/>
      <dgm:t>
        <a:bodyPr/>
        <a:lstStyle/>
        <a:p>
          <a:endParaRPr lang="en-US"/>
        </a:p>
      </dgm:t>
    </dgm:pt>
    <dgm:pt modelId="{8D8591ED-3F2B-49F2-BCD9-4019C78F731D}" type="pres">
      <dgm:prSet presAssocID="{A786C992-EF6F-436E-A044-16DDE17D7533}" presName="parentText" presStyleLbl="node1" presStyleIdx="0" presStyleCnt="4" custScaleX="100374" custLinFactX="-6893" custLinFactNeighborX="-100000" custLinFactNeighborY="-17990">
        <dgm:presLayoutVars>
          <dgm:chMax val="0"/>
          <dgm:bulletEnabled val="1"/>
        </dgm:presLayoutVars>
      </dgm:prSet>
      <dgm:spPr/>
      <dgm:t>
        <a:bodyPr/>
        <a:lstStyle/>
        <a:p>
          <a:endParaRPr lang="en-US"/>
        </a:p>
      </dgm:t>
    </dgm:pt>
    <dgm:pt modelId="{3ADE2295-49B3-4000-A615-FA092803F9ED}" type="pres">
      <dgm:prSet presAssocID="{A786C992-EF6F-436E-A044-16DDE17D7533}" presName="negativeSpace" presStyleCnt="0"/>
      <dgm:spPr/>
    </dgm:pt>
    <dgm:pt modelId="{944E634A-0225-463F-BDD7-3C60D2832A8C}" type="pres">
      <dgm:prSet presAssocID="{A786C992-EF6F-436E-A044-16DDE17D7533}" presName="childText" presStyleLbl="conFgAcc1" presStyleIdx="0" presStyleCnt="4">
        <dgm:presLayoutVars>
          <dgm:bulletEnabled val="1"/>
        </dgm:presLayoutVars>
      </dgm:prSet>
      <dgm:spPr/>
    </dgm:pt>
    <dgm:pt modelId="{ABFCB4AC-D8B9-4721-A96E-981A14121DC7}" type="pres">
      <dgm:prSet presAssocID="{15D0912C-96FB-443F-BAF7-CB5A9DA7DEB7}" presName="spaceBetweenRectangles" presStyleCnt="0"/>
      <dgm:spPr/>
    </dgm:pt>
    <dgm:pt modelId="{16E4393F-DA1E-4A39-A4A7-BC6AC04FC07E}" type="pres">
      <dgm:prSet presAssocID="{6C31CDE1-696F-443D-B51A-D0BE9A850648}" presName="parentLin" presStyleCnt="0"/>
      <dgm:spPr/>
    </dgm:pt>
    <dgm:pt modelId="{316C4DCE-407C-447E-A432-C4C810CF4819}" type="pres">
      <dgm:prSet presAssocID="{6C31CDE1-696F-443D-B51A-D0BE9A850648}" presName="parentLeftMargin" presStyleLbl="node1" presStyleIdx="0" presStyleCnt="4"/>
      <dgm:spPr/>
      <dgm:t>
        <a:bodyPr/>
        <a:lstStyle/>
        <a:p>
          <a:endParaRPr lang="en-US"/>
        </a:p>
      </dgm:t>
    </dgm:pt>
    <dgm:pt modelId="{618E8EB5-26B9-481F-831A-6286AC31744B}" type="pres">
      <dgm:prSet presAssocID="{6C31CDE1-696F-443D-B51A-D0BE9A850648}" presName="parentText" presStyleLbl="node1" presStyleIdx="1" presStyleCnt="4" custLinFactX="-7267" custLinFactNeighborX="-100000" custLinFactNeighborY="-2775">
        <dgm:presLayoutVars>
          <dgm:chMax val="0"/>
          <dgm:bulletEnabled val="1"/>
        </dgm:presLayoutVars>
      </dgm:prSet>
      <dgm:spPr/>
      <dgm:t>
        <a:bodyPr/>
        <a:lstStyle/>
        <a:p>
          <a:endParaRPr lang="en-US"/>
        </a:p>
      </dgm:t>
    </dgm:pt>
    <dgm:pt modelId="{084205C4-EA4D-42F1-ADF4-8A15F1A0951E}" type="pres">
      <dgm:prSet presAssocID="{6C31CDE1-696F-443D-B51A-D0BE9A850648}" presName="negativeSpace" presStyleCnt="0"/>
      <dgm:spPr/>
    </dgm:pt>
    <dgm:pt modelId="{A73B6E30-9D85-4723-9D64-F8E326EDB5CB}" type="pres">
      <dgm:prSet presAssocID="{6C31CDE1-696F-443D-B51A-D0BE9A850648}" presName="childText" presStyleLbl="conFgAcc1" presStyleIdx="1" presStyleCnt="4">
        <dgm:presLayoutVars>
          <dgm:bulletEnabled val="1"/>
        </dgm:presLayoutVars>
      </dgm:prSet>
      <dgm:spPr/>
    </dgm:pt>
    <dgm:pt modelId="{F476B32D-B683-4324-B4A3-51B4C64DB2FB}" type="pres">
      <dgm:prSet presAssocID="{53225F87-8F53-4E08-8072-DEC3BE523005}" presName="spaceBetweenRectangles" presStyleCnt="0"/>
      <dgm:spPr/>
    </dgm:pt>
    <dgm:pt modelId="{BCD27ABA-323B-4B81-A583-61A60DA7D39A}" type="pres">
      <dgm:prSet presAssocID="{A4175809-EC14-4AB4-8027-B5B6505EAECB}" presName="parentLin" presStyleCnt="0"/>
      <dgm:spPr/>
    </dgm:pt>
    <dgm:pt modelId="{60E01484-6785-4103-AB4C-42749CAFF6B8}" type="pres">
      <dgm:prSet presAssocID="{A4175809-EC14-4AB4-8027-B5B6505EAECB}" presName="parentLeftMargin" presStyleLbl="node1" presStyleIdx="1" presStyleCnt="4"/>
      <dgm:spPr/>
      <dgm:t>
        <a:bodyPr/>
        <a:lstStyle/>
        <a:p>
          <a:endParaRPr lang="en-US"/>
        </a:p>
      </dgm:t>
    </dgm:pt>
    <dgm:pt modelId="{53701388-BF2C-4276-92D4-CECA0651B355}" type="pres">
      <dgm:prSet presAssocID="{A4175809-EC14-4AB4-8027-B5B6505EAECB}" presName="parentText" presStyleLbl="node1" presStyleIdx="2" presStyleCnt="4" custLinFactX="-7267" custLinFactNeighborX="-100000" custLinFactNeighborY="-2775">
        <dgm:presLayoutVars>
          <dgm:chMax val="0"/>
          <dgm:bulletEnabled val="1"/>
        </dgm:presLayoutVars>
      </dgm:prSet>
      <dgm:spPr/>
      <dgm:t>
        <a:bodyPr/>
        <a:lstStyle/>
        <a:p>
          <a:endParaRPr lang="en-US"/>
        </a:p>
      </dgm:t>
    </dgm:pt>
    <dgm:pt modelId="{E5D4E77D-B184-406E-B43C-26C114D741D0}" type="pres">
      <dgm:prSet presAssocID="{A4175809-EC14-4AB4-8027-B5B6505EAECB}" presName="negativeSpace" presStyleCnt="0"/>
      <dgm:spPr/>
    </dgm:pt>
    <dgm:pt modelId="{86FE19CC-EA8C-4880-8253-CEA0C836FAE7}" type="pres">
      <dgm:prSet presAssocID="{A4175809-EC14-4AB4-8027-B5B6505EAECB}" presName="childText" presStyleLbl="conFgAcc1" presStyleIdx="2" presStyleCnt="4">
        <dgm:presLayoutVars>
          <dgm:bulletEnabled val="1"/>
        </dgm:presLayoutVars>
      </dgm:prSet>
      <dgm:spPr/>
    </dgm:pt>
    <dgm:pt modelId="{AD86A772-F417-4D08-AC90-B846F6E72C08}" type="pres">
      <dgm:prSet presAssocID="{F4F17A19-2786-4759-A387-5F039139DFB1}" presName="spaceBetweenRectangles" presStyleCnt="0"/>
      <dgm:spPr/>
    </dgm:pt>
    <dgm:pt modelId="{34732918-47EC-43F9-9BED-3BC517C15824}" type="pres">
      <dgm:prSet presAssocID="{E36F0344-3348-4111-8240-C4C7F289EEB3}" presName="parentLin" presStyleCnt="0"/>
      <dgm:spPr/>
    </dgm:pt>
    <dgm:pt modelId="{26E01528-F7EC-4865-8A34-A7C6B3C96348}" type="pres">
      <dgm:prSet presAssocID="{E36F0344-3348-4111-8240-C4C7F289EEB3}" presName="parentLeftMargin" presStyleLbl="node1" presStyleIdx="2" presStyleCnt="4"/>
      <dgm:spPr/>
      <dgm:t>
        <a:bodyPr/>
        <a:lstStyle/>
        <a:p>
          <a:endParaRPr lang="en-US"/>
        </a:p>
      </dgm:t>
    </dgm:pt>
    <dgm:pt modelId="{81F96E4D-A637-4457-9172-F0DC2FFCA324}" type="pres">
      <dgm:prSet presAssocID="{E36F0344-3348-4111-8240-C4C7F289EEB3}" presName="parentText" presStyleLbl="node1" presStyleIdx="3" presStyleCnt="4" custLinFactX="-7267" custLinFactNeighborX="-100000" custLinFactNeighborY="-2775">
        <dgm:presLayoutVars>
          <dgm:chMax val="0"/>
          <dgm:bulletEnabled val="1"/>
        </dgm:presLayoutVars>
      </dgm:prSet>
      <dgm:spPr/>
      <dgm:t>
        <a:bodyPr/>
        <a:lstStyle/>
        <a:p>
          <a:endParaRPr lang="en-US"/>
        </a:p>
      </dgm:t>
    </dgm:pt>
    <dgm:pt modelId="{E8D1A06E-0E56-46A2-A230-3B41A464C41C}" type="pres">
      <dgm:prSet presAssocID="{E36F0344-3348-4111-8240-C4C7F289EEB3}" presName="negativeSpace" presStyleCnt="0"/>
      <dgm:spPr/>
    </dgm:pt>
    <dgm:pt modelId="{618A5156-A3C5-4040-A159-0AF4D00289E0}" type="pres">
      <dgm:prSet presAssocID="{E36F0344-3348-4111-8240-C4C7F289EEB3}" presName="childText" presStyleLbl="conFgAcc1" presStyleIdx="3" presStyleCnt="4">
        <dgm:presLayoutVars>
          <dgm:bulletEnabled val="1"/>
        </dgm:presLayoutVars>
      </dgm:prSet>
      <dgm:spPr/>
    </dgm:pt>
  </dgm:ptLst>
  <dgm:cxnLst>
    <dgm:cxn modelId="{8CF18073-83A3-45AE-BBFC-3335A848A733}" type="presOf" srcId="{A4175809-EC14-4AB4-8027-B5B6505EAECB}" destId="{53701388-BF2C-4276-92D4-CECA0651B355}" srcOrd="1" destOrd="0" presId="urn:microsoft.com/office/officeart/2005/8/layout/list1"/>
    <dgm:cxn modelId="{5B75EA5B-5F00-47C6-82FA-1AAAC2106210}" srcId="{F6233D22-413E-41C4-A0D4-86991449E39D}" destId="{A786C992-EF6F-436E-A044-16DDE17D7533}" srcOrd="0" destOrd="0" parTransId="{18B20A8C-37E0-4840-AC78-1529225CCC11}" sibTransId="{15D0912C-96FB-443F-BAF7-CB5A9DA7DEB7}"/>
    <dgm:cxn modelId="{5C9602F6-00D2-4C4C-AB6D-6C32EF94A7A0}" type="presOf" srcId="{6C31CDE1-696F-443D-B51A-D0BE9A850648}" destId="{316C4DCE-407C-447E-A432-C4C810CF4819}" srcOrd="0" destOrd="0" presId="urn:microsoft.com/office/officeart/2005/8/layout/list1"/>
    <dgm:cxn modelId="{C13FF1F1-B759-49FE-AC33-029AE17FE6C7}" srcId="{F6233D22-413E-41C4-A0D4-86991449E39D}" destId="{A4175809-EC14-4AB4-8027-B5B6505EAECB}" srcOrd="2" destOrd="0" parTransId="{57E0C48A-C4E3-491E-9138-DEA8E9031332}" sibTransId="{F4F17A19-2786-4759-A387-5F039139DFB1}"/>
    <dgm:cxn modelId="{9FE29401-24E6-45C9-A501-9E4C7CF2655F}" type="presOf" srcId="{F6233D22-413E-41C4-A0D4-86991449E39D}" destId="{5686F0B5-994C-43F2-B903-C7BF18B95D27}" srcOrd="0" destOrd="0" presId="urn:microsoft.com/office/officeart/2005/8/layout/list1"/>
    <dgm:cxn modelId="{CABCA29D-0D60-4D3C-A873-EB77F9F0B7FC}" srcId="{F6233D22-413E-41C4-A0D4-86991449E39D}" destId="{6C31CDE1-696F-443D-B51A-D0BE9A850648}" srcOrd="1" destOrd="0" parTransId="{3E361F9C-2DE3-430D-81E9-14EF60DF599E}" sibTransId="{53225F87-8F53-4E08-8072-DEC3BE523005}"/>
    <dgm:cxn modelId="{498EBC81-73D8-4C1A-96C5-DC83906A5408}" type="presOf" srcId="{E36F0344-3348-4111-8240-C4C7F289EEB3}" destId="{81F96E4D-A637-4457-9172-F0DC2FFCA324}" srcOrd="1" destOrd="0" presId="urn:microsoft.com/office/officeart/2005/8/layout/list1"/>
    <dgm:cxn modelId="{489F0AF2-59A3-40DF-A332-F1B9FC7810C1}" srcId="{F6233D22-413E-41C4-A0D4-86991449E39D}" destId="{E36F0344-3348-4111-8240-C4C7F289EEB3}" srcOrd="3" destOrd="0" parTransId="{A4334F36-3C09-47C8-96A7-067BFF23D7CD}" sibTransId="{C9BE9EBA-E5B5-494D-A5A9-F3B5E362DD20}"/>
    <dgm:cxn modelId="{495526E2-03CC-4A7C-B41A-AA052F883DA5}" type="presOf" srcId="{6C31CDE1-696F-443D-B51A-D0BE9A850648}" destId="{618E8EB5-26B9-481F-831A-6286AC31744B}" srcOrd="1" destOrd="0" presId="urn:microsoft.com/office/officeart/2005/8/layout/list1"/>
    <dgm:cxn modelId="{1AB36569-1976-4436-929D-F26F3EB58CEB}" type="presOf" srcId="{A4175809-EC14-4AB4-8027-B5B6505EAECB}" destId="{60E01484-6785-4103-AB4C-42749CAFF6B8}" srcOrd="0" destOrd="0" presId="urn:microsoft.com/office/officeart/2005/8/layout/list1"/>
    <dgm:cxn modelId="{2097D33A-4B56-4B08-8E95-35B1F657C7C6}" type="presOf" srcId="{A786C992-EF6F-436E-A044-16DDE17D7533}" destId="{BBEC8A6C-562B-4CB1-A3BF-D7932FCC451B}" srcOrd="0" destOrd="0" presId="urn:microsoft.com/office/officeart/2005/8/layout/list1"/>
    <dgm:cxn modelId="{7D6FD247-EF61-441F-A6E4-90B326970E9F}" type="presOf" srcId="{A786C992-EF6F-436E-A044-16DDE17D7533}" destId="{8D8591ED-3F2B-49F2-BCD9-4019C78F731D}" srcOrd="1" destOrd="0" presId="urn:microsoft.com/office/officeart/2005/8/layout/list1"/>
    <dgm:cxn modelId="{969A0B5A-45C2-44B6-902A-8546430C9A79}" type="presOf" srcId="{E36F0344-3348-4111-8240-C4C7F289EEB3}" destId="{26E01528-F7EC-4865-8A34-A7C6B3C96348}" srcOrd="0" destOrd="0" presId="urn:microsoft.com/office/officeart/2005/8/layout/list1"/>
    <dgm:cxn modelId="{A4328A06-A137-4D47-816D-698BF9DB499B}" type="presParOf" srcId="{5686F0B5-994C-43F2-B903-C7BF18B95D27}" destId="{372E9ED9-B316-4D7D-B2A9-5992051DDCD6}" srcOrd="0" destOrd="0" presId="urn:microsoft.com/office/officeart/2005/8/layout/list1"/>
    <dgm:cxn modelId="{FAE9D5FB-1AD6-4530-B8C4-D55A7DE22D65}" type="presParOf" srcId="{372E9ED9-B316-4D7D-B2A9-5992051DDCD6}" destId="{BBEC8A6C-562B-4CB1-A3BF-D7932FCC451B}" srcOrd="0" destOrd="0" presId="urn:microsoft.com/office/officeart/2005/8/layout/list1"/>
    <dgm:cxn modelId="{DFF4F967-6418-49D2-81BE-83183B4F41A4}" type="presParOf" srcId="{372E9ED9-B316-4D7D-B2A9-5992051DDCD6}" destId="{8D8591ED-3F2B-49F2-BCD9-4019C78F731D}" srcOrd="1" destOrd="0" presId="urn:microsoft.com/office/officeart/2005/8/layout/list1"/>
    <dgm:cxn modelId="{6F5B3B14-03E3-4FB6-B0C3-D234F7C0C1C0}" type="presParOf" srcId="{5686F0B5-994C-43F2-B903-C7BF18B95D27}" destId="{3ADE2295-49B3-4000-A615-FA092803F9ED}" srcOrd="1" destOrd="0" presId="urn:microsoft.com/office/officeart/2005/8/layout/list1"/>
    <dgm:cxn modelId="{B88E5269-A9F3-4599-A062-153DAA8EE1E5}" type="presParOf" srcId="{5686F0B5-994C-43F2-B903-C7BF18B95D27}" destId="{944E634A-0225-463F-BDD7-3C60D2832A8C}" srcOrd="2" destOrd="0" presId="urn:microsoft.com/office/officeart/2005/8/layout/list1"/>
    <dgm:cxn modelId="{966AB00C-F7AC-4D0C-A453-7BEC7D22074C}" type="presParOf" srcId="{5686F0B5-994C-43F2-B903-C7BF18B95D27}" destId="{ABFCB4AC-D8B9-4721-A96E-981A14121DC7}" srcOrd="3" destOrd="0" presId="urn:microsoft.com/office/officeart/2005/8/layout/list1"/>
    <dgm:cxn modelId="{9E6196C1-87E0-41A1-AD35-B2900AE3BD5D}" type="presParOf" srcId="{5686F0B5-994C-43F2-B903-C7BF18B95D27}" destId="{16E4393F-DA1E-4A39-A4A7-BC6AC04FC07E}" srcOrd="4" destOrd="0" presId="urn:microsoft.com/office/officeart/2005/8/layout/list1"/>
    <dgm:cxn modelId="{D80F6668-D875-4432-BC93-3C937EDAE347}" type="presParOf" srcId="{16E4393F-DA1E-4A39-A4A7-BC6AC04FC07E}" destId="{316C4DCE-407C-447E-A432-C4C810CF4819}" srcOrd="0" destOrd="0" presId="urn:microsoft.com/office/officeart/2005/8/layout/list1"/>
    <dgm:cxn modelId="{8A0FAD2D-FB35-4FAF-8DB5-8FCC945D0A8F}" type="presParOf" srcId="{16E4393F-DA1E-4A39-A4A7-BC6AC04FC07E}" destId="{618E8EB5-26B9-481F-831A-6286AC31744B}" srcOrd="1" destOrd="0" presId="urn:microsoft.com/office/officeart/2005/8/layout/list1"/>
    <dgm:cxn modelId="{7FE5D3F3-43BE-4916-A348-7ABC0D79684F}" type="presParOf" srcId="{5686F0B5-994C-43F2-B903-C7BF18B95D27}" destId="{084205C4-EA4D-42F1-ADF4-8A15F1A0951E}" srcOrd="5" destOrd="0" presId="urn:microsoft.com/office/officeart/2005/8/layout/list1"/>
    <dgm:cxn modelId="{5DF2C0AC-2259-400A-BA6C-875A9F159B7C}" type="presParOf" srcId="{5686F0B5-994C-43F2-B903-C7BF18B95D27}" destId="{A73B6E30-9D85-4723-9D64-F8E326EDB5CB}" srcOrd="6" destOrd="0" presId="urn:microsoft.com/office/officeart/2005/8/layout/list1"/>
    <dgm:cxn modelId="{7B43652F-C821-42A6-8C5B-8560DF14DAE4}" type="presParOf" srcId="{5686F0B5-994C-43F2-B903-C7BF18B95D27}" destId="{F476B32D-B683-4324-B4A3-51B4C64DB2FB}" srcOrd="7" destOrd="0" presId="urn:microsoft.com/office/officeart/2005/8/layout/list1"/>
    <dgm:cxn modelId="{1DF2DB20-7774-4BAB-88AF-C8C3FB7E25C4}" type="presParOf" srcId="{5686F0B5-994C-43F2-B903-C7BF18B95D27}" destId="{BCD27ABA-323B-4B81-A583-61A60DA7D39A}" srcOrd="8" destOrd="0" presId="urn:microsoft.com/office/officeart/2005/8/layout/list1"/>
    <dgm:cxn modelId="{9032EB03-DE0E-4967-9787-860DF0B18D6A}" type="presParOf" srcId="{BCD27ABA-323B-4B81-A583-61A60DA7D39A}" destId="{60E01484-6785-4103-AB4C-42749CAFF6B8}" srcOrd="0" destOrd="0" presId="urn:microsoft.com/office/officeart/2005/8/layout/list1"/>
    <dgm:cxn modelId="{518D7FE0-CBF9-471D-9299-42EDD87F412B}" type="presParOf" srcId="{BCD27ABA-323B-4B81-A583-61A60DA7D39A}" destId="{53701388-BF2C-4276-92D4-CECA0651B355}" srcOrd="1" destOrd="0" presId="urn:microsoft.com/office/officeart/2005/8/layout/list1"/>
    <dgm:cxn modelId="{114CA974-D78C-4C68-AD50-703746E63A7F}" type="presParOf" srcId="{5686F0B5-994C-43F2-B903-C7BF18B95D27}" destId="{E5D4E77D-B184-406E-B43C-26C114D741D0}" srcOrd="9" destOrd="0" presId="urn:microsoft.com/office/officeart/2005/8/layout/list1"/>
    <dgm:cxn modelId="{CF8F7B9D-9573-4323-B619-C4C30FDB29C0}" type="presParOf" srcId="{5686F0B5-994C-43F2-B903-C7BF18B95D27}" destId="{86FE19CC-EA8C-4880-8253-CEA0C836FAE7}" srcOrd="10" destOrd="0" presId="urn:microsoft.com/office/officeart/2005/8/layout/list1"/>
    <dgm:cxn modelId="{11EA7DF0-70CA-4AD7-A397-6FE1D653F9AA}" type="presParOf" srcId="{5686F0B5-994C-43F2-B903-C7BF18B95D27}" destId="{AD86A772-F417-4D08-AC90-B846F6E72C08}" srcOrd="11" destOrd="0" presId="urn:microsoft.com/office/officeart/2005/8/layout/list1"/>
    <dgm:cxn modelId="{72D3DC85-E47F-4C2A-9AA3-B4B8CC5BA108}" type="presParOf" srcId="{5686F0B5-994C-43F2-B903-C7BF18B95D27}" destId="{34732918-47EC-43F9-9BED-3BC517C15824}" srcOrd="12" destOrd="0" presId="urn:microsoft.com/office/officeart/2005/8/layout/list1"/>
    <dgm:cxn modelId="{9DFAA3D1-F849-4413-BEC8-09390F378587}" type="presParOf" srcId="{34732918-47EC-43F9-9BED-3BC517C15824}" destId="{26E01528-F7EC-4865-8A34-A7C6B3C96348}" srcOrd="0" destOrd="0" presId="urn:microsoft.com/office/officeart/2005/8/layout/list1"/>
    <dgm:cxn modelId="{61E5EFCB-21E2-48BA-A95D-7F3096C4471A}" type="presParOf" srcId="{34732918-47EC-43F9-9BED-3BC517C15824}" destId="{81F96E4D-A637-4457-9172-F0DC2FFCA324}" srcOrd="1" destOrd="0" presId="urn:microsoft.com/office/officeart/2005/8/layout/list1"/>
    <dgm:cxn modelId="{EA5E35C8-3ADB-4DCC-8283-AD92EB5044A6}" type="presParOf" srcId="{5686F0B5-994C-43F2-B903-C7BF18B95D27}" destId="{E8D1A06E-0E56-46A2-A230-3B41A464C41C}" srcOrd="13" destOrd="0" presId="urn:microsoft.com/office/officeart/2005/8/layout/list1"/>
    <dgm:cxn modelId="{588CCFE1-A8FB-4572-9B34-BA877B239A9D}" type="presParOf" srcId="{5686F0B5-994C-43F2-B903-C7BF18B95D27}" destId="{618A5156-A3C5-4040-A159-0AF4D00289E0}"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B0F02D3E-2021-48AB-A004-2F42E856AC64}" type="doc">
      <dgm:prSet loTypeId="urn:microsoft.com/office/officeart/2005/8/layout/cycle6" loCatId="cycle" qsTypeId="urn:microsoft.com/office/officeart/2005/8/quickstyle/simple1" qsCatId="simple" csTypeId="urn:microsoft.com/office/officeart/2005/8/colors/accent1_2" csCatId="accent1" phldr="1"/>
      <dgm:spPr/>
      <dgm:t>
        <a:bodyPr/>
        <a:lstStyle/>
        <a:p>
          <a:pPr rtl="1"/>
          <a:endParaRPr lang="ar-EG"/>
        </a:p>
      </dgm:t>
    </dgm:pt>
    <dgm:pt modelId="{E8684345-F831-4157-97D2-64EF16680909}">
      <dgm:prSet phldrT="[Text]" custT="1"/>
      <dgm:spPr>
        <a:solidFill>
          <a:schemeClr val="accent5">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السيطرة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11E84AB-738A-42FD-B11A-A09302232F59}" type="parTrans" cxnId="{6C8DDA96-557E-4E80-881C-7F4844917F12}">
      <dgm:prSet/>
      <dgm:spPr/>
      <dgm:t>
        <a:bodyPr/>
        <a:lstStyle/>
        <a:p>
          <a:pPr rtl="1"/>
          <a:endParaRPr lang="ar-EG"/>
        </a:p>
      </dgm:t>
    </dgm:pt>
    <dgm:pt modelId="{44374B4E-3216-4DD0-B4D9-1CE992CD5ED1}" type="sibTrans" cxnId="{6C8DDA96-557E-4E80-881C-7F4844917F12}">
      <dgm:prSet/>
      <dgm:spPr/>
      <dgm:t>
        <a:bodyPr/>
        <a:lstStyle/>
        <a:p>
          <a:pPr rtl="1"/>
          <a:endParaRPr lang="ar-EG"/>
        </a:p>
      </dgm:t>
    </dgm:pt>
    <dgm:pt modelId="{6C0D07C2-98B5-43F0-A3D3-5D3BF608CBE0}">
      <dgm:prSet phldrT="[Text]" custT="1"/>
      <dgm:spPr>
        <a:solidFill>
          <a:schemeClr val="accent2">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التعاون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2C3CEE9-E702-40D7-BF49-9D5FBAD30308}" type="parTrans" cxnId="{66816467-A2F6-4DAA-B380-DA4A0C66E69A}">
      <dgm:prSet/>
      <dgm:spPr/>
      <dgm:t>
        <a:bodyPr/>
        <a:lstStyle/>
        <a:p>
          <a:pPr rtl="1"/>
          <a:endParaRPr lang="ar-EG"/>
        </a:p>
      </dgm:t>
    </dgm:pt>
    <dgm:pt modelId="{A0DC05C9-0EC1-4B99-BD90-02A5CBF4E65B}" type="sibTrans" cxnId="{66816467-A2F6-4DAA-B380-DA4A0C66E69A}">
      <dgm:prSet/>
      <dgm:spPr/>
      <dgm:t>
        <a:bodyPr/>
        <a:lstStyle/>
        <a:p>
          <a:pPr rtl="1"/>
          <a:endParaRPr lang="ar-EG"/>
        </a:p>
      </dgm:t>
    </dgm:pt>
    <dgm:pt modelId="{03445DDA-B634-47B3-A18F-02D23D0512CD}">
      <dgm:prSet phldrT="[Text]" custT="1"/>
      <dgm:spPr>
        <a:solidFill>
          <a:srgbClr val="6666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الوسطية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395D6FB-2232-4452-A9B7-398C0F0D4752}" type="parTrans" cxnId="{F533E879-DCC4-45B9-9E9C-A2B72FEDFC9C}">
      <dgm:prSet/>
      <dgm:spPr/>
      <dgm:t>
        <a:bodyPr/>
        <a:lstStyle/>
        <a:p>
          <a:pPr rtl="1"/>
          <a:endParaRPr lang="ar-EG"/>
        </a:p>
      </dgm:t>
    </dgm:pt>
    <dgm:pt modelId="{89EBE7F4-9AEB-4864-A45A-719E60C7012F}" type="sibTrans" cxnId="{F533E879-DCC4-45B9-9E9C-A2B72FEDFC9C}">
      <dgm:prSet/>
      <dgm:spPr/>
      <dgm:t>
        <a:bodyPr/>
        <a:lstStyle/>
        <a:p>
          <a:pPr rtl="1"/>
          <a:endParaRPr lang="ar-EG"/>
        </a:p>
      </dgm:t>
    </dgm:pt>
    <dgm:pt modelId="{BA71F642-B043-4D58-B790-9D59532B0497}">
      <dgm:prSet phldrT="[Text]" custT="1"/>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الاستجداء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EADEEE5-2517-48E2-B9D2-E01041F464C6}" type="parTrans" cxnId="{59D40DC6-63FE-4272-9356-4E7AFC83C114}">
      <dgm:prSet/>
      <dgm:spPr/>
      <dgm:t>
        <a:bodyPr/>
        <a:lstStyle/>
        <a:p>
          <a:pPr rtl="1"/>
          <a:endParaRPr lang="ar-EG"/>
        </a:p>
      </dgm:t>
    </dgm:pt>
    <dgm:pt modelId="{97BE6052-0E56-4133-BBF0-6E6F26C8CFC1}" type="sibTrans" cxnId="{59D40DC6-63FE-4272-9356-4E7AFC83C114}">
      <dgm:prSet/>
      <dgm:spPr/>
      <dgm:t>
        <a:bodyPr/>
        <a:lstStyle/>
        <a:p>
          <a:pPr rtl="1"/>
          <a:endParaRPr lang="ar-EG"/>
        </a:p>
      </dgm:t>
    </dgm:pt>
    <dgm:pt modelId="{68A7F19E-B74E-4840-8C0B-2719B8949221}">
      <dgm:prSet phldrT="[Text]" custT="1"/>
      <dgm:spPr>
        <a:solidFill>
          <a:srgbClr val="00808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اللامبالاة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3AC2768-0B9C-4CC7-A365-603FC53C1D31}" type="parTrans" cxnId="{81B1909A-26D4-4799-825F-B3AF3F69FD9B}">
      <dgm:prSet/>
      <dgm:spPr/>
      <dgm:t>
        <a:bodyPr/>
        <a:lstStyle/>
        <a:p>
          <a:pPr rtl="1"/>
          <a:endParaRPr lang="ar-EG"/>
        </a:p>
      </dgm:t>
    </dgm:pt>
    <dgm:pt modelId="{D4ED6A7C-866E-4EEB-87A6-05451836AEA4}" type="sibTrans" cxnId="{81B1909A-26D4-4799-825F-B3AF3F69FD9B}">
      <dgm:prSet/>
      <dgm:spPr/>
      <dgm:t>
        <a:bodyPr/>
        <a:lstStyle/>
        <a:p>
          <a:pPr rtl="1"/>
          <a:endParaRPr lang="ar-EG"/>
        </a:p>
      </dgm:t>
    </dgm:pt>
    <dgm:pt modelId="{CF5A2EF7-6329-4080-8B4F-668917510845}" type="pres">
      <dgm:prSet presAssocID="{B0F02D3E-2021-48AB-A004-2F42E856AC64}" presName="cycle" presStyleCnt="0">
        <dgm:presLayoutVars>
          <dgm:dir/>
          <dgm:resizeHandles val="exact"/>
        </dgm:presLayoutVars>
      </dgm:prSet>
      <dgm:spPr/>
      <dgm:t>
        <a:bodyPr/>
        <a:lstStyle/>
        <a:p>
          <a:endParaRPr lang="en-US"/>
        </a:p>
      </dgm:t>
    </dgm:pt>
    <dgm:pt modelId="{28F4FF0A-452A-425A-AD1A-0D02AE6734D6}" type="pres">
      <dgm:prSet presAssocID="{E8684345-F831-4157-97D2-64EF16680909}" presName="node" presStyleLbl="node1" presStyleIdx="0" presStyleCnt="5" custScaleX="102653" custScaleY="78576" custRadScaleRad="99302" custRadScaleInc="5219">
        <dgm:presLayoutVars>
          <dgm:bulletEnabled val="1"/>
        </dgm:presLayoutVars>
      </dgm:prSet>
      <dgm:spPr/>
      <dgm:t>
        <a:bodyPr/>
        <a:lstStyle/>
        <a:p>
          <a:endParaRPr lang="en-US"/>
        </a:p>
      </dgm:t>
    </dgm:pt>
    <dgm:pt modelId="{4EC504F5-77F7-476A-B59C-BA0121A3D6C3}" type="pres">
      <dgm:prSet presAssocID="{E8684345-F831-4157-97D2-64EF16680909}" presName="spNode" presStyleCnt="0"/>
      <dgm:spPr/>
    </dgm:pt>
    <dgm:pt modelId="{0CE0F066-BCE6-4E4F-87AC-CA3CE35A4F1F}" type="pres">
      <dgm:prSet presAssocID="{44374B4E-3216-4DD0-B4D9-1CE992CD5ED1}" presName="sibTrans" presStyleLbl="sibTrans1D1" presStyleIdx="0" presStyleCnt="5"/>
      <dgm:spPr/>
      <dgm:t>
        <a:bodyPr/>
        <a:lstStyle/>
        <a:p>
          <a:endParaRPr lang="en-US"/>
        </a:p>
      </dgm:t>
    </dgm:pt>
    <dgm:pt modelId="{FEEBDC97-9D2A-47F7-BBD8-482187B90211}" type="pres">
      <dgm:prSet presAssocID="{6C0D07C2-98B5-43F0-A3D3-5D3BF608CBE0}" presName="node" presStyleLbl="node1" presStyleIdx="1" presStyleCnt="5" custScaleX="102653" custScaleY="78576">
        <dgm:presLayoutVars>
          <dgm:bulletEnabled val="1"/>
        </dgm:presLayoutVars>
      </dgm:prSet>
      <dgm:spPr/>
      <dgm:t>
        <a:bodyPr/>
        <a:lstStyle/>
        <a:p>
          <a:endParaRPr lang="en-US"/>
        </a:p>
      </dgm:t>
    </dgm:pt>
    <dgm:pt modelId="{ADE333B2-8689-4ACA-A3E8-AF61B6697A5F}" type="pres">
      <dgm:prSet presAssocID="{6C0D07C2-98B5-43F0-A3D3-5D3BF608CBE0}" presName="spNode" presStyleCnt="0"/>
      <dgm:spPr/>
    </dgm:pt>
    <dgm:pt modelId="{FF9AC86A-A8E6-4F69-83C7-EC8B496CEDF2}" type="pres">
      <dgm:prSet presAssocID="{A0DC05C9-0EC1-4B99-BD90-02A5CBF4E65B}" presName="sibTrans" presStyleLbl="sibTrans1D1" presStyleIdx="1" presStyleCnt="5"/>
      <dgm:spPr/>
      <dgm:t>
        <a:bodyPr/>
        <a:lstStyle/>
        <a:p>
          <a:endParaRPr lang="en-US"/>
        </a:p>
      </dgm:t>
    </dgm:pt>
    <dgm:pt modelId="{DCF5E548-1A56-4BAC-A0D8-AF8ABA7DCB6E}" type="pres">
      <dgm:prSet presAssocID="{03445DDA-B634-47B3-A18F-02D23D0512CD}" presName="node" presStyleLbl="node1" presStyleIdx="2" presStyleCnt="5" custScaleX="102653" custScaleY="78576" custRadScaleRad="101869" custRadScaleInc="-3121">
        <dgm:presLayoutVars>
          <dgm:bulletEnabled val="1"/>
        </dgm:presLayoutVars>
      </dgm:prSet>
      <dgm:spPr/>
      <dgm:t>
        <a:bodyPr/>
        <a:lstStyle/>
        <a:p>
          <a:endParaRPr lang="en-US"/>
        </a:p>
      </dgm:t>
    </dgm:pt>
    <dgm:pt modelId="{57193B44-B815-4502-BBF6-F0CAF2321788}" type="pres">
      <dgm:prSet presAssocID="{03445DDA-B634-47B3-A18F-02D23D0512CD}" presName="spNode" presStyleCnt="0"/>
      <dgm:spPr/>
    </dgm:pt>
    <dgm:pt modelId="{D77AB7B1-047F-48C6-95E6-A948FA4E80DB}" type="pres">
      <dgm:prSet presAssocID="{89EBE7F4-9AEB-4864-A45A-719E60C7012F}" presName="sibTrans" presStyleLbl="sibTrans1D1" presStyleIdx="2" presStyleCnt="5"/>
      <dgm:spPr/>
      <dgm:t>
        <a:bodyPr/>
        <a:lstStyle/>
        <a:p>
          <a:endParaRPr lang="en-US"/>
        </a:p>
      </dgm:t>
    </dgm:pt>
    <dgm:pt modelId="{9C31884D-4E8C-4D7A-A15D-946915E568DA}" type="pres">
      <dgm:prSet presAssocID="{68A7F19E-B74E-4840-8C0B-2719B8949221}" presName="node" presStyleLbl="node1" presStyleIdx="3" presStyleCnt="5" custScaleX="102653" custScaleY="78576" custRadScaleRad="99332" custRadScaleInc="-5241">
        <dgm:presLayoutVars>
          <dgm:bulletEnabled val="1"/>
        </dgm:presLayoutVars>
      </dgm:prSet>
      <dgm:spPr/>
      <dgm:t>
        <a:bodyPr/>
        <a:lstStyle/>
        <a:p>
          <a:endParaRPr lang="en-US"/>
        </a:p>
      </dgm:t>
    </dgm:pt>
    <dgm:pt modelId="{DDBE57FB-AF5B-4B18-BD03-C2CE204C0047}" type="pres">
      <dgm:prSet presAssocID="{68A7F19E-B74E-4840-8C0B-2719B8949221}" presName="spNode" presStyleCnt="0"/>
      <dgm:spPr/>
    </dgm:pt>
    <dgm:pt modelId="{2A1ED9B2-638C-4055-AB8B-8CE98CB27EE2}" type="pres">
      <dgm:prSet presAssocID="{D4ED6A7C-866E-4EEB-87A6-05451836AEA4}" presName="sibTrans" presStyleLbl="sibTrans1D1" presStyleIdx="3" presStyleCnt="5"/>
      <dgm:spPr/>
      <dgm:t>
        <a:bodyPr/>
        <a:lstStyle/>
        <a:p>
          <a:endParaRPr lang="en-US"/>
        </a:p>
      </dgm:t>
    </dgm:pt>
    <dgm:pt modelId="{F7752A3F-C8DC-4A29-BED3-D78EB6ADADE4}" type="pres">
      <dgm:prSet presAssocID="{BA71F642-B043-4D58-B790-9D59532B0497}" presName="node" presStyleLbl="node1" presStyleIdx="4" presStyleCnt="5" custScaleX="102653" custScaleY="78576" custRadScaleRad="97713" custRadScaleInc="-38">
        <dgm:presLayoutVars>
          <dgm:bulletEnabled val="1"/>
        </dgm:presLayoutVars>
      </dgm:prSet>
      <dgm:spPr/>
      <dgm:t>
        <a:bodyPr/>
        <a:lstStyle/>
        <a:p>
          <a:endParaRPr lang="en-US"/>
        </a:p>
      </dgm:t>
    </dgm:pt>
    <dgm:pt modelId="{CCF0892D-5C3E-443C-B58A-66771566C1BE}" type="pres">
      <dgm:prSet presAssocID="{BA71F642-B043-4D58-B790-9D59532B0497}" presName="spNode" presStyleCnt="0"/>
      <dgm:spPr/>
    </dgm:pt>
    <dgm:pt modelId="{2418955F-9C01-422E-915F-4C548CB20EF8}" type="pres">
      <dgm:prSet presAssocID="{97BE6052-0E56-4133-BBF0-6E6F26C8CFC1}" presName="sibTrans" presStyleLbl="sibTrans1D1" presStyleIdx="4" presStyleCnt="5"/>
      <dgm:spPr/>
      <dgm:t>
        <a:bodyPr/>
        <a:lstStyle/>
        <a:p>
          <a:endParaRPr lang="en-US"/>
        </a:p>
      </dgm:t>
    </dgm:pt>
  </dgm:ptLst>
  <dgm:cxnLst>
    <dgm:cxn modelId="{D8E92E1F-DE53-48D6-BC3F-5557944E4DC5}" type="presOf" srcId="{BA71F642-B043-4D58-B790-9D59532B0497}" destId="{F7752A3F-C8DC-4A29-BED3-D78EB6ADADE4}" srcOrd="0" destOrd="0" presId="urn:microsoft.com/office/officeart/2005/8/layout/cycle6"/>
    <dgm:cxn modelId="{1A15AD02-3B9E-4D1E-A1ED-48D2D1B11364}" type="presOf" srcId="{03445DDA-B634-47B3-A18F-02D23D0512CD}" destId="{DCF5E548-1A56-4BAC-A0D8-AF8ABA7DCB6E}" srcOrd="0" destOrd="0" presId="urn:microsoft.com/office/officeart/2005/8/layout/cycle6"/>
    <dgm:cxn modelId="{59D40DC6-63FE-4272-9356-4E7AFC83C114}" srcId="{B0F02D3E-2021-48AB-A004-2F42E856AC64}" destId="{BA71F642-B043-4D58-B790-9D59532B0497}" srcOrd="4" destOrd="0" parTransId="{BEADEEE5-2517-48E2-B9D2-E01041F464C6}" sibTransId="{97BE6052-0E56-4133-BBF0-6E6F26C8CFC1}"/>
    <dgm:cxn modelId="{F533E879-DCC4-45B9-9E9C-A2B72FEDFC9C}" srcId="{B0F02D3E-2021-48AB-A004-2F42E856AC64}" destId="{03445DDA-B634-47B3-A18F-02D23D0512CD}" srcOrd="2" destOrd="0" parTransId="{3395D6FB-2232-4452-A9B7-398C0F0D4752}" sibTransId="{89EBE7F4-9AEB-4864-A45A-719E60C7012F}"/>
    <dgm:cxn modelId="{94A67F5E-91F6-4FCA-B593-ECAA9AAE285C}" type="presOf" srcId="{6C0D07C2-98B5-43F0-A3D3-5D3BF608CBE0}" destId="{FEEBDC97-9D2A-47F7-BBD8-482187B90211}" srcOrd="0" destOrd="0" presId="urn:microsoft.com/office/officeart/2005/8/layout/cycle6"/>
    <dgm:cxn modelId="{3E45C1E4-D339-48FD-B3FF-44C19F41B8FA}" type="presOf" srcId="{89EBE7F4-9AEB-4864-A45A-719E60C7012F}" destId="{D77AB7B1-047F-48C6-95E6-A948FA4E80DB}" srcOrd="0" destOrd="0" presId="urn:microsoft.com/office/officeart/2005/8/layout/cycle6"/>
    <dgm:cxn modelId="{81B1909A-26D4-4799-825F-B3AF3F69FD9B}" srcId="{B0F02D3E-2021-48AB-A004-2F42E856AC64}" destId="{68A7F19E-B74E-4840-8C0B-2719B8949221}" srcOrd="3" destOrd="0" parTransId="{A3AC2768-0B9C-4CC7-A365-603FC53C1D31}" sibTransId="{D4ED6A7C-866E-4EEB-87A6-05451836AEA4}"/>
    <dgm:cxn modelId="{676D869B-BD17-4464-8DA5-24D450A2DB1C}" type="presOf" srcId="{B0F02D3E-2021-48AB-A004-2F42E856AC64}" destId="{CF5A2EF7-6329-4080-8B4F-668917510845}" srcOrd="0" destOrd="0" presId="urn:microsoft.com/office/officeart/2005/8/layout/cycle6"/>
    <dgm:cxn modelId="{6C8DDA96-557E-4E80-881C-7F4844917F12}" srcId="{B0F02D3E-2021-48AB-A004-2F42E856AC64}" destId="{E8684345-F831-4157-97D2-64EF16680909}" srcOrd="0" destOrd="0" parTransId="{011E84AB-738A-42FD-B11A-A09302232F59}" sibTransId="{44374B4E-3216-4DD0-B4D9-1CE992CD5ED1}"/>
    <dgm:cxn modelId="{6A134CE0-4FC8-4B30-9FA7-B0C3A4F3CD77}" type="presOf" srcId="{E8684345-F831-4157-97D2-64EF16680909}" destId="{28F4FF0A-452A-425A-AD1A-0D02AE6734D6}" srcOrd="0" destOrd="0" presId="urn:microsoft.com/office/officeart/2005/8/layout/cycle6"/>
    <dgm:cxn modelId="{30306A31-F81C-4236-AA89-2749587DFF73}" type="presOf" srcId="{44374B4E-3216-4DD0-B4D9-1CE992CD5ED1}" destId="{0CE0F066-BCE6-4E4F-87AC-CA3CE35A4F1F}" srcOrd="0" destOrd="0" presId="urn:microsoft.com/office/officeart/2005/8/layout/cycle6"/>
    <dgm:cxn modelId="{66816467-A2F6-4DAA-B380-DA4A0C66E69A}" srcId="{B0F02D3E-2021-48AB-A004-2F42E856AC64}" destId="{6C0D07C2-98B5-43F0-A3D3-5D3BF608CBE0}" srcOrd="1" destOrd="0" parTransId="{E2C3CEE9-E702-40D7-BF49-9D5FBAD30308}" sibTransId="{A0DC05C9-0EC1-4B99-BD90-02A5CBF4E65B}"/>
    <dgm:cxn modelId="{095D7EF5-07D2-440E-830E-5C304B4567AC}" type="presOf" srcId="{97BE6052-0E56-4133-BBF0-6E6F26C8CFC1}" destId="{2418955F-9C01-422E-915F-4C548CB20EF8}" srcOrd="0" destOrd="0" presId="urn:microsoft.com/office/officeart/2005/8/layout/cycle6"/>
    <dgm:cxn modelId="{2FF969E3-252B-471D-9DFD-5848BC21EF81}" type="presOf" srcId="{A0DC05C9-0EC1-4B99-BD90-02A5CBF4E65B}" destId="{FF9AC86A-A8E6-4F69-83C7-EC8B496CEDF2}" srcOrd="0" destOrd="0" presId="urn:microsoft.com/office/officeart/2005/8/layout/cycle6"/>
    <dgm:cxn modelId="{A34B3C57-0049-4CF8-A06D-682D1EF1953D}" type="presOf" srcId="{D4ED6A7C-866E-4EEB-87A6-05451836AEA4}" destId="{2A1ED9B2-638C-4055-AB8B-8CE98CB27EE2}" srcOrd="0" destOrd="0" presId="urn:microsoft.com/office/officeart/2005/8/layout/cycle6"/>
    <dgm:cxn modelId="{A687A175-A145-4F1A-B99B-28BBA9D2D77E}" type="presOf" srcId="{68A7F19E-B74E-4840-8C0B-2719B8949221}" destId="{9C31884D-4E8C-4D7A-A15D-946915E568DA}" srcOrd="0" destOrd="0" presId="urn:microsoft.com/office/officeart/2005/8/layout/cycle6"/>
    <dgm:cxn modelId="{DD0E83C7-4D39-4F0B-8EC9-AC230BD8DE15}" type="presParOf" srcId="{CF5A2EF7-6329-4080-8B4F-668917510845}" destId="{28F4FF0A-452A-425A-AD1A-0D02AE6734D6}" srcOrd="0" destOrd="0" presId="urn:microsoft.com/office/officeart/2005/8/layout/cycle6"/>
    <dgm:cxn modelId="{421AF18E-BFC9-4391-AE20-BB946E0DB19B}" type="presParOf" srcId="{CF5A2EF7-6329-4080-8B4F-668917510845}" destId="{4EC504F5-77F7-476A-B59C-BA0121A3D6C3}" srcOrd="1" destOrd="0" presId="urn:microsoft.com/office/officeart/2005/8/layout/cycle6"/>
    <dgm:cxn modelId="{2F7B5015-B5CC-402D-8DFA-67FC47E013FD}" type="presParOf" srcId="{CF5A2EF7-6329-4080-8B4F-668917510845}" destId="{0CE0F066-BCE6-4E4F-87AC-CA3CE35A4F1F}" srcOrd="2" destOrd="0" presId="urn:microsoft.com/office/officeart/2005/8/layout/cycle6"/>
    <dgm:cxn modelId="{BE9EA76F-5E50-4E38-9AC4-22D83B6B7E66}" type="presParOf" srcId="{CF5A2EF7-6329-4080-8B4F-668917510845}" destId="{FEEBDC97-9D2A-47F7-BBD8-482187B90211}" srcOrd="3" destOrd="0" presId="urn:microsoft.com/office/officeart/2005/8/layout/cycle6"/>
    <dgm:cxn modelId="{4E5F48F9-33A9-4640-B249-555FEE5813BE}" type="presParOf" srcId="{CF5A2EF7-6329-4080-8B4F-668917510845}" destId="{ADE333B2-8689-4ACA-A3E8-AF61B6697A5F}" srcOrd="4" destOrd="0" presId="urn:microsoft.com/office/officeart/2005/8/layout/cycle6"/>
    <dgm:cxn modelId="{D3B1E583-F1B7-4AFA-8F5A-81F7ADB5CA25}" type="presParOf" srcId="{CF5A2EF7-6329-4080-8B4F-668917510845}" destId="{FF9AC86A-A8E6-4F69-83C7-EC8B496CEDF2}" srcOrd="5" destOrd="0" presId="urn:microsoft.com/office/officeart/2005/8/layout/cycle6"/>
    <dgm:cxn modelId="{767C6098-6CB6-46F1-9A74-95AE89CF227B}" type="presParOf" srcId="{CF5A2EF7-6329-4080-8B4F-668917510845}" destId="{DCF5E548-1A56-4BAC-A0D8-AF8ABA7DCB6E}" srcOrd="6" destOrd="0" presId="urn:microsoft.com/office/officeart/2005/8/layout/cycle6"/>
    <dgm:cxn modelId="{C367171A-FBDF-49E2-AE83-0C7FEEE84C55}" type="presParOf" srcId="{CF5A2EF7-6329-4080-8B4F-668917510845}" destId="{57193B44-B815-4502-BBF6-F0CAF2321788}" srcOrd="7" destOrd="0" presId="urn:microsoft.com/office/officeart/2005/8/layout/cycle6"/>
    <dgm:cxn modelId="{D7F2CCB6-12FA-4EDF-ABBB-89E6305B5093}" type="presParOf" srcId="{CF5A2EF7-6329-4080-8B4F-668917510845}" destId="{D77AB7B1-047F-48C6-95E6-A948FA4E80DB}" srcOrd="8" destOrd="0" presId="urn:microsoft.com/office/officeart/2005/8/layout/cycle6"/>
    <dgm:cxn modelId="{6779AA8E-FBD0-44DA-8FDF-1C87DCFCEBF1}" type="presParOf" srcId="{CF5A2EF7-6329-4080-8B4F-668917510845}" destId="{9C31884D-4E8C-4D7A-A15D-946915E568DA}" srcOrd="9" destOrd="0" presId="urn:microsoft.com/office/officeart/2005/8/layout/cycle6"/>
    <dgm:cxn modelId="{3159337B-648C-46B3-99F5-96B33E751BFC}" type="presParOf" srcId="{CF5A2EF7-6329-4080-8B4F-668917510845}" destId="{DDBE57FB-AF5B-4B18-BD03-C2CE204C0047}" srcOrd="10" destOrd="0" presId="urn:microsoft.com/office/officeart/2005/8/layout/cycle6"/>
    <dgm:cxn modelId="{45468DD7-C969-4C3D-842B-99A091A6F195}" type="presParOf" srcId="{CF5A2EF7-6329-4080-8B4F-668917510845}" destId="{2A1ED9B2-638C-4055-AB8B-8CE98CB27EE2}" srcOrd="11" destOrd="0" presId="urn:microsoft.com/office/officeart/2005/8/layout/cycle6"/>
    <dgm:cxn modelId="{839078A8-560E-4AD5-A41B-E171B0C4CED9}" type="presParOf" srcId="{CF5A2EF7-6329-4080-8B4F-668917510845}" destId="{F7752A3F-C8DC-4A29-BED3-D78EB6ADADE4}" srcOrd="12" destOrd="0" presId="urn:microsoft.com/office/officeart/2005/8/layout/cycle6"/>
    <dgm:cxn modelId="{2FF6895F-DDEC-44C7-A115-B2DAC921F11E}" type="presParOf" srcId="{CF5A2EF7-6329-4080-8B4F-668917510845}" destId="{CCF0892D-5C3E-443C-B58A-66771566C1BE}" srcOrd="13" destOrd="0" presId="urn:microsoft.com/office/officeart/2005/8/layout/cycle6"/>
    <dgm:cxn modelId="{A15BF065-3EBA-4751-B0C5-3713BDA95EE5}" type="presParOf" srcId="{CF5A2EF7-6329-4080-8B4F-668917510845}" destId="{2418955F-9C01-422E-915F-4C548CB20EF8}" srcOrd="14"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3E1391E2-52BA-4D53-A2BB-88D7CFD0C674}"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pPr rtl="1"/>
          <a:endParaRPr lang="ar-EG"/>
        </a:p>
      </dgm:t>
    </dgm:pt>
    <dgm:pt modelId="{A22BD8EB-C1A0-4701-96D3-5FE23F219D44}">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التعايش السلمي</a:t>
          </a:r>
          <a:endParaRPr lang="ar-EG" sz="3200" dirty="0">
            <a:latin typeface="Traditional Arabic" pitchFamily="18" charset="-78"/>
            <a:cs typeface="Traditional Arabic" pitchFamily="18" charset="-78"/>
          </a:endParaRPr>
        </a:p>
      </dgm:t>
    </dgm:pt>
    <dgm:pt modelId="{B50260EE-023F-43A1-92F9-5C8C19A92554}" type="parTrans" cxnId="{7622E30D-5CA0-415D-94AD-9A947473650D}">
      <dgm:prSet/>
      <dgm:spPr/>
      <dgm:t>
        <a:bodyPr/>
        <a:lstStyle/>
        <a:p>
          <a:pPr rtl="1"/>
          <a:endParaRPr lang="ar-EG"/>
        </a:p>
      </dgm:t>
    </dgm:pt>
    <dgm:pt modelId="{B5DAC76C-E13C-4844-8A4B-5E7A7EFA56E5}" type="sibTrans" cxnId="{7622E30D-5CA0-415D-94AD-9A947473650D}">
      <dgm:prSet/>
      <dgm:spPr/>
      <dgm:t>
        <a:bodyPr/>
        <a:lstStyle/>
        <a:p>
          <a:pPr rtl="1"/>
          <a:endParaRPr lang="ar-EG"/>
        </a:p>
      </dgm:t>
    </dgm:pt>
    <dgm:pt modelId="{42F76841-F941-41A1-9933-4B68E89CBD20}">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التسوية </a:t>
          </a:r>
          <a:endParaRPr lang="ar-EG" sz="3200" dirty="0">
            <a:latin typeface="Traditional Arabic" pitchFamily="18" charset="-78"/>
            <a:cs typeface="Traditional Arabic" pitchFamily="18" charset="-78"/>
          </a:endParaRPr>
        </a:p>
      </dgm:t>
    </dgm:pt>
    <dgm:pt modelId="{FAC60B16-16EE-4CB7-BF20-42D7D4857171}" type="parTrans" cxnId="{33B00573-2264-4518-8A01-8F7AE0C222F9}">
      <dgm:prSet/>
      <dgm:spPr/>
      <dgm:t>
        <a:bodyPr/>
        <a:lstStyle/>
        <a:p>
          <a:pPr rtl="1"/>
          <a:endParaRPr lang="ar-EG"/>
        </a:p>
      </dgm:t>
    </dgm:pt>
    <dgm:pt modelId="{A9F7B70C-CC30-43A0-BE0A-8C0C3EEED020}" type="sibTrans" cxnId="{33B00573-2264-4518-8A01-8F7AE0C222F9}">
      <dgm:prSet/>
      <dgm:spPr/>
      <dgm:t>
        <a:bodyPr/>
        <a:lstStyle/>
        <a:p>
          <a:pPr rtl="1"/>
          <a:endParaRPr lang="ar-EG"/>
        </a:p>
      </dgm:t>
    </dgm:pt>
    <dgm:pt modelId="{1616959C-55F5-4A1C-A953-7990EE1F8088}">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حل المشكلات</a:t>
          </a:r>
          <a:endParaRPr lang="ar-EG" sz="3200" dirty="0">
            <a:latin typeface="Traditional Arabic" pitchFamily="18" charset="-78"/>
            <a:cs typeface="Traditional Arabic" pitchFamily="18" charset="-78"/>
          </a:endParaRPr>
        </a:p>
      </dgm:t>
    </dgm:pt>
    <dgm:pt modelId="{A48FDC82-FB5B-4D85-AF32-3606E99BD6F9}" type="parTrans" cxnId="{10D10D49-7338-4EB6-935A-47844C402EE6}">
      <dgm:prSet/>
      <dgm:spPr/>
      <dgm:t>
        <a:bodyPr/>
        <a:lstStyle/>
        <a:p>
          <a:pPr rtl="1"/>
          <a:endParaRPr lang="ar-EG"/>
        </a:p>
      </dgm:t>
    </dgm:pt>
    <dgm:pt modelId="{669DBC8F-DDEB-4E1E-9CE8-AA590A362FA2}" type="sibTrans" cxnId="{10D10D49-7338-4EB6-935A-47844C402EE6}">
      <dgm:prSet/>
      <dgm:spPr/>
      <dgm:t>
        <a:bodyPr/>
        <a:lstStyle/>
        <a:p>
          <a:pPr rtl="1"/>
          <a:endParaRPr lang="ar-EG"/>
        </a:p>
      </dgm:t>
    </dgm:pt>
    <dgm:pt modelId="{27C30130-435C-449D-A993-73CE418E8FE3}" type="pres">
      <dgm:prSet presAssocID="{3E1391E2-52BA-4D53-A2BB-88D7CFD0C674}" presName="Name0" presStyleCnt="0">
        <dgm:presLayoutVars>
          <dgm:chMax val="11"/>
          <dgm:chPref val="11"/>
          <dgm:dir val="rev"/>
          <dgm:resizeHandles/>
        </dgm:presLayoutVars>
      </dgm:prSet>
      <dgm:spPr/>
      <dgm:t>
        <a:bodyPr/>
        <a:lstStyle/>
        <a:p>
          <a:endParaRPr lang="en-US"/>
        </a:p>
      </dgm:t>
    </dgm:pt>
    <dgm:pt modelId="{6145D4D4-7FCE-493D-9EFE-D61A755A5B7D}" type="pres">
      <dgm:prSet presAssocID="{1616959C-55F5-4A1C-A953-7990EE1F8088}" presName="Accent3" presStyleCnt="0"/>
      <dgm:spPr/>
    </dgm:pt>
    <dgm:pt modelId="{C63F2F15-CA8F-4406-964C-A138D1B6E75B}" type="pres">
      <dgm:prSet presAssocID="{1616959C-55F5-4A1C-A953-7990EE1F8088}" presName="Accent" presStyleLbl="node1" presStyleIdx="0" presStyleCnt="3"/>
      <dgm:spPr>
        <a:solidFill>
          <a:schemeClr val="bg2">
            <a:lumMod val="1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526B2BBF-A6DB-40F8-A105-EF733BB25F5B}" type="pres">
      <dgm:prSet presAssocID="{1616959C-55F5-4A1C-A953-7990EE1F8088}" presName="ParentBackground3" presStyleCnt="0"/>
      <dgm:spPr/>
    </dgm:pt>
    <dgm:pt modelId="{116DDA3B-34D9-4EB7-9F97-3D98AC0A9F70}" type="pres">
      <dgm:prSet presAssocID="{1616959C-55F5-4A1C-A953-7990EE1F8088}" presName="ParentBackground" presStyleLbl="fgAcc1" presStyleIdx="0" presStyleCnt="3"/>
      <dgm:spPr/>
      <dgm:t>
        <a:bodyPr/>
        <a:lstStyle/>
        <a:p>
          <a:endParaRPr lang="en-US"/>
        </a:p>
      </dgm:t>
    </dgm:pt>
    <dgm:pt modelId="{EA4BD07A-EBB9-43D5-AA54-945EE1B4C5D0}" type="pres">
      <dgm:prSet presAssocID="{1616959C-55F5-4A1C-A953-7990EE1F8088}" presName="Parent3" presStyleLbl="revTx" presStyleIdx="0" presStyleCnt="0">
        <dgm:presLayoutVars>
          <dgm:chMax val="1"/>
          <dgm:chPref val="1"/>
          <dgm:bulletEnabled val="1"/>
        </dgm:presLayoutVars>
      </dgm:prSet>
      <dgm:spPr/>
      <dgm:t>
        <a:bodyPr/>
        <a:lstStyle/>
        <a:p>
          <a:endParaRPr lang="en-US"/>
        </a:p>
      </dgm:t>
    </dgm:pt>
    <dgm:pt modelId="{8733D897-449E-4ECD-9021-030995380CD0}" type="pres">
      <dgm:prSet presAssocID="{42F76841-F941-41A1-9933-4B68E89CBD20}" presName="Accent2" presStyleCnt="0"/>
      <dgm:spPr/>
    </dgm:pt>
    <dgm:pt modelId="{2D5004BC-D43D-4FA8-A107-F3217354698E}" type="pres">
      <dgm:prSet presAssocID="{42F76841-F941-41A1-9933-4B68E89CBD20}" presName="Accent" presStyleLbl="node1" presStyleIdx="1" presStyleCnt="3"/>
      <dgm:spPr>
        <a:solidFill>
          <a:schemeClr val="accent5">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097A34BF-8806-44B8-AB7A-A030C35B4FF7}" type="pres">
      <dgm:prSet presAssocID="{42F76841-F941-41A1-9933-4B68E89CBD20}" presName="ParentBackground2" presStyleCnt="0"/>
      <dgm:spPr/>
    </dgm:pt>
    <dgm:pt modelId="{1E9EBA0B-67F4-4DF0-9C13-AC39E190029A}" type="pres">
      <dgm:prSet presAssocID="{42F76841-F941-41A1-9933-4B68E89CBD20}" presName="ParentBackground" presStyleLbl="fgAcc1" presStyleIdx="1" presStyleCnt="3"/>
      <dgm:spPr/>
      <dgm:t>
        <a:bodyPr/>
        <a:lstStyle/>
        <a:p>
          <a:endParaRPr lang="en-US"/>
        </a:p>
      </dgm:t>
    </dgm:pt>
    <dgm:pt modelId="{75AB4057-A3DC-4CBB-B308-FCE5CF8DAEFF}" type="pres">
      <dgm:prSet presAssocID="{42F76841-F941-41A1-9933-4B68E89CBD20}" presName="Parent2" presStyleLbl="revTx" presStyleIdx="0" presStyleCnt="0">
        <dgm:presLayoutVars>
          <dgm:chMax val="1"/>
          <dgm:chPref val="1"/>
          <dgm:bulletEnabled val="1"/>
        </dgm:presLayoutVars>
      </dgm:prSet>
      <dgm:spPr/>
      <dgm:t>
        <a:bodyPr/>
        <a:lstStyle/>
        <a:p>
          <a:endParaRPr lang="en-US"/>
        </a:p>
      </dgm:t>
    </dgm:pt>
    <dgm:pt modelId="{A94B53C5-F60F-4377-900A-B4D2827D6AAA}" type="pres">
      <dgm:prSet presAssocID="{A22BD8EB-C1A0-4701-96D3-5FE23F219D44}" presName="Accent1" presStyleCnt="0"/>
      <dgm:spPr/>
    </dgm:pt>
    <dgm:pt modelId="{742B6204-5514-48DD-AA8D-9B4858B358D0}" type="pres">
      <dgm:prSet presAssocID="{A22BD8EB-C1A0-4701-96D3-5FE23F219D44}" presName="Accent" presStyleLbl="node1" presStyleIdx="2" presStyleCnt="3"/>
      <dgm:spPr>
        <a:solidFill>
          <a:schemeClr val="accent2">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6A93F836-2614-44BD-9280-5E0192C04720}" type="pres">
      <dgm:prSet presAssocID="{A22BD8EB-C1A0-4701-96D3-5FE23F219D44}" presName="ParentBackground1" presStyleCnt="0"/>
      <dgm:spPr/>
    </dgm:pt>
    <dgm:pt modelId="{06A455DF-1565-46CE-879B-75A2079461B8}" type="pres">
      <dgm:prSet presAssocID="{A22BD8EB-C1A0-4701-96D3-5FE23F219D44}" presName="ParentBackground" presStyleLbl="fgAcc1" presStyleIdx="2" presStyleCnt="3"/>
      <dgm:spPr/>
      <dgm:t>
        <a:bodyPr/>
        <a:lstStyle/>
        <a:p>
          <a:endParaRPr lang="en-US"/>
        </a:p>
      </dgm:t>
    </dgm:pt>
    <dgm:pt modelId="{A81C2C71-7682-4633-B1F2-A83ABC9FC74B}" type="pres">
      <dgm:prSet presAssocID="{A22BD8EB-C1A0-4701-96D3-5FE23F219D44}" presName="Parent1" presStyleLbl="revTx" presStyleIdx="0" presStyleCnt="0">
        <dgm:presLayoutVars>
          <dgm:chMax val="1"/>
          <dgm:chPref val="1"/>
          <dgm:bulletEnabled val="1"/>
        </dgm:presLayoutVars>
      </dgm:prSet>
      <dgm:spPr/>
      <dgm:t>
        <a:bodyPr/>
        <a:lstStyle/>
        <a:p>
          <a:endParaRPr lang="en-US"/>
        </a:p>
      </dgm:t>
    </dgm:pt>
  </dgm:ptLst>
  <dgm:cxnLst>
    <dgm:cxn modelId="{5986DC13-8F0E-4A45-B31E-DBAD283CE80F}" type="presOf" srcId="{A22BD8EB-C1A0-4701-96D3-5FE23F219D44}" destId="{A81C2C71-7682-4633-B1F2-A83ABC9FC74B}" srcOrd="1" destOrd="0" presId="urn:microsoft.com/office/officeart/2011/layout/CircleProcess"/>
    <dgm:cxn modelId="{613E426B-0110-4C72-88A8-F2DC803C0B32}" type="presOf" srcId="{1616959C-55F5-4A1C-A953-7990EE1F8088}" destId="{EA4BD07A-EBB9-43D5-AA54-945EE1B4C5D0}" srcOrd="1" destOrd="0" presId="urn:microsoft.com/office/officeart/2011/layout/CircleProcess"/>
    <dgm:cxn modelId="{18992688-4928-4D01-B116-5C17A3AACEC2}" type="presOf" srcId="{3E1391E2-52BA-4D53-A2BB-88D7CFD0C674}" destId="{27C30130-435C-449D-A993-73CE418E8FE3}" srcOrd="0" destOrd="0" presId="urn:microsoft.com/office/officeart/2011/layout/CircleProcess"/>
    <dgm:cxn modelId="{33B00573-2264-4518-8A01-8F7AE0C222F9}" srcId="{3E1391E2-52BA-4D53-A2BB-88D7CFD0C674}" destId="{42F76841-F941-41A1-9933-4B68E89CBD20}" srcOrd="1" destOrd="0" parTransId="{FAC60B16-16EE-4CB7-BF20-42D7D4857171}" sibTransId="{A9F7B70C-CC30-43A0-BE0A-8C0C3EEED020}"/>
    <dgm:cxn modelId="{5D782991-E621-4D5B-B9CA-34115500AA3E}" type="presOf" srcId="{1616959C-55F5-4A1C-A953-7990EE1F8088}" destId="{116DDA3B-34D9-4EB7-9F97-3D98AC0A9F70}" srcOrd="0" destOrd="0" presId="urn:microsoft.com/office/officeart/2011/layout/CircleProcess"/>
    <dgm:cxn modelId="{10D10D49-7338-4EB6-935A-47844C402EE6}" srcId="{3E1391E2-52BA-4D53-A2BB-88D7CFD0C674}" destId="{1616959C-55F5-4A1C-A953-7990EE1F8088}" srcOrd="2" destOrd="0" parTransId="{A48FDC82-FB5B-4D85-AF32-3606E99BD6F9}" sibTransId="{669DBC8F-DDEB-4E1E-9CE8-AA590A362FA2}"/>
    <dgm:cxn modelId="{29851731-5EBE-4585-9A13-AE2C8DE0562E}" type="presOf" srcId="{42F76841-F941-41A1-9933-4B68E89CBD20}" destId="{75AB4057-A3DC-4CBB-B308-FCE5CF8DAEFF}" srcOrd="1" destOrd="0" presId="urn:microsoft.com/office/officeart/2011/layout/CircleProcess"/>
    <dgm:cxn modelId="{A92612C7-B871-402E-B02A-1283A01B221F}" type="presOf" srcId="{A22BD8EB-C1A0-4701-96D3-5FE23F219D44}" destId="{06A455DF-1565-46CE-879B-75A2079461B8}" srcOrd="0" destOrd="0" presId="urn:microsoft.com/office/officeart/2011/layout/CircleProcess"/>
    <dgm:cxn modelId="{7911F056-48C4-4093-8400-382788984EF2}" type="presOf" srcId="{42F76841-F941-41A1-9933-4B68E89CBD20}" destId="{1E9EBA0B-67F4-4DF0-9C13-AC39E190029A}" srcOrd="0" destOrd="0" presId="urn:microsoft.com/office/officeart/2011/layout/CircleProcess"/>
    <dgm:cxn modelId="{7622E30D-5CA0-415D-94AD-9A947473650D}" srcId="{3E1391E2-52BA-4D53-A2BB-88D7CFD0C674}" destId="{A22BD8EB-C1A0-4701-96D3-5FE23F219D44}" srcOrd="0" destOrd="0" parTransId="{B50260EE-023F-43A1-92F9-5C8C19A92554}" sibTransId="{B5DAC76C-E13C-4844-8A4B-5E7A7EFA56E5}"/>
    <dgm:cxn modelId="{502A7701-42EC-4765-985C-08020FF88B61}" type="presParOf" srcId="{27C30130-435C-449D-A993-73CE418E8FE3}" destId="{6145D4D4-7FCE-493D-9EFE-D61A755A5B7D}" srcOrd="0" destOrd="0" presId="urn:microsoft.com/office/officeart/2011/layout/CircleProcess"/>
    <dgm:cxn modelId="{D73912E3-3256-4A31-A273-3AED6BA355B6}" type="presParOf" srcId="{6145D4D4-7FCE-493D-9EFE-D61A755A5B7D}" destId="{C63F2F15-CA8F-4406-964C-A138D1B6E75B}" srcOrd="0" destOrd="0" presId="urn:microsoft.com/office/officeart/2011/layout/CircleProcess"/>
    <dgm:cxn modelId="{9E84676D-138F-41A8-8098-EBA71E831F42}" type="presParOf" srcId="{27C30130-435C-449D-A993-73CE418E8FE3}" destId="{526B2BBF-A6DB-40F8-A105-EF733BB25F5B}" srcOrd="1" destOrd="0" presId="urn:microsoft.com/office/officeart/2011/layout/CircleProcess"/>
    <dgm:cxn modelId="{13F8F17E-7F55-4198-9D83-07953CE6C3DC}" type="presParOf" srcId="{526B2BBF-A6DB-40F8-A105-EF733BB25F5B}" destId="{116DDA3B-34D9-4EB7-9F97-3D98AC0A9F70}" srcOrd="0" destOrd="0" presId="urn:microsoft.com/office/officeart/2011/layout/CircleProcess"/>
    <dgm:cxn modelId="{3D14E0F0-111F-412E-97FC-59878913B92A}" type="presParOf" srcId="{27C30130-435C-449D-A993-73CE418E8FE3}" destId="{EA4BD07A-EBB9-43D5-AA54-945EE1B4C5D0}" srcOrd="2" destOrd="0" presId="urn:microsoft.com/office/officeart/2011/layout/CircleProcess"/>
    <dgm:cxn modelId="{4F2112CB-325A-4AF8-AF87-E2D3F8997360}" type="presParOf" srcId="{27C30130-435C-449D-A993-73CE418E8FE3}" destId="{8733D897-449E-4ECD-9021-030995380CD0}" srcOrd="3" destOrd="0" presId="urn:microsoft.com/office/officeart/2011/layout/CircleProcess"/>
    <dgm:cxn modelId="{DACCA584-7585-40C6-B06A-61343F84D185}" type="presParOf" srcId="{8733D897-449E-4ECD-9021-030995380CD0}" destId="{2D5004BC-D43D-4FA8-A107-F3217354698E}" srcOrd="0" destOrd="0" presId="urn:microsoft.com/office/officeart/2011/layout/CircleProcess"/>
    <dgm:cxn modelId="{2D41748D-7D26-45E5-96CF-916EE2068549}" type="presParOf" srcId="{27C30130-435C-449D-A993-73CE418E8FE3}" destId="{097A34BF-8806-44B8-AB7A-A030C35B4FF7}" srcOrd="4" destOrd="0" presId="urn:microsoft.com/office/officeart/2011/layout/CircleProcess"/>
    <dgm:cxn modelId="{FC6364DC-6BC5-4438-9B35-BBB2B5224396}" type="presParOf" srcId="{097A34BF-8806-44B8-AB7A-A030C35B4FF7}" destId="{1E9EBA0B-67F4-4DF0-9C13-AC39E190029A}" srcOrd="0" destOrd="0" presId="urn:microsoft.com/office/officeart/2011/layout/CircleProcess"/>
    <dgm:cxn modelId="{527D0C49-48CD-46FB-B19D-8B8A1A1264E4}" type="presParOf" srcId="{27C30130-435C-449D-A993-73CE418E8FE3}" destId="{75AB4057-A3DC-4CBB-B308-FCE5CF8DAEFF}" srcOrd="5" destOrd="0" presId="urn:microsoft.com/office/officeart/2011/layout/CircleProcess"/>
    <dgm:cxn modelId="{11D1B154-5796-455A-AC6C-1A93FB3C0A3D}" type="presParOf" srcId="{27C30130-435C-449D-A993-73CE418E8FE3}" destId="{A94B53C5-F60F-4377-900A-B4D2827D6AAA}" srcOrd="6" destOrd="0" presId="urn:microsoft.com/office/officeart/2011/layout/CircleProcess"/>
    <dgm:cxn modelId="{3DA8EA70-1D5F-4B45-9D30-FC8F8BB31283}" type="presParOf" srcId="{A94B53C5-F60F-4377-900A-B4D2827D6AAA}" destId="{742B6204-5514-48DD-AA8D-9B4858B358D0}" srcOrd="0" destOrd="0" presId="urn:microsoft.com/office/officeart/2011/layout/CircleProcess"/>
    <dgm:cxn modelId="{8A097CC8-E2C0-47A6-82CF-15E7171F71D2}" type="presParOf" srcId="{27C30130-435C-449D-A993-73CE418E8FE3}" destId="{6A93F836-2614-44BD-9280-5E0192C04720}" srcOrd="7" destOrd="0" presId="urn:microsoft.com/office/officeart/2011/layout/CircleProcess"/>
    <dgm:cxn modelId="{51506B3B-5B0A-46EE-9699-513BB9A7BCF6}" type="presParOf" srcId="{6A93F836-2614-44BD-9280-5E0192C04720}" destId="{06A455DF-1565-46CE-879B-75A2079461B8}" srcOrd="0" destOrd="0" presId="urn:microsoft.com/office/officeart/2011/layout/CircleProcess"/>
    <dgm:cxn modelId="{DD6F87C5-8724-4603-9100-D43F9F353087}" type="presParOf" srcId="{27C30130-435C-449D-A993-73CE418E8FE3}" destId="{A81C2C71-7682-4633-B1F2-A83ABC9FC74B}" srcOrd="8"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0A2C0303-3501-449A-8654-9A8376BE7C64}" type="doc">
      <dgm:prSet loTypeId="urn:microsoft.com/office/officeart/2005/8/layout/arrow5" loCatId="process" qsTypeId="urn:microsoft.com/office/officeart/2005/8/quickstyle/3d1" qsCatId="3D" csTypeId="urn:microsoft.com/office/officeart/2005/8/colors/accent1_2" csCatId="accent1" phldr="1"/>
      <dgm:spPr/>
      <dgm:t>
        <a:bodyPr/>
        <a:lstStyle/>
        <a:p>
          <a:pPr rtl="1"/>
          <a:endParaRPr lang="ar-EG"/>
        </a:p>
      </dgm:t>
    </dgm:pt>
    <dgm:pt modelId="{A0D9F45C-4C5E-4F6E-8211-224FBC599D76}">
      <dgm:prSet phldrT="[Text]" custT="1"/>
      <dgm:spPr>
        <a:solidFill>
          <a:schemeClr val="accent2">
            <a:lumMod val="40000"/>
            <a:lumOff val="60000"/>
          </a:schemeClr>
        </a:solidFill>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السيطرة</a:t>
          </a:r>
          <a:endParaRPr lang="ar-EG" sz="36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A68BF6D-9171-4318-854D-50A9A5F6EDD3}" type="parTrans" cxnId="{DAC64BE3-D638-46B6-A9CD-64797D7ECEC9}">
      <dgm:prSet/>
      <dgm:spPr/>
      <dgm:t>
        <a:bodyPr/>
        <a:lstStyle/>
        <a:p>
          <a:pPr rtl="1"/>
          <a:endParaRPr lang="ar-EG"/>
        </a:p>
      </dgm:t>
    </dgm:pt>
    <dgm:pt modelId="{9C290192-0F0B-4D15-A77D-A432DBDDFDAF}" type="sibTrans" cxnId="{DAC64BE3-D638-46B6-A9CD-64797D7ECEC9}">
      <dgm:prSet/>
      <dgm:spPr/>
      <dgm:t>
        <a:bodyPr/>
        <a:lstStyle/>
        <a:p>
          <a:pPr rtl="1"/>
          <a:endParaRPr lang="ar-EG"/>
        </a:p>
      </dgm:t>
    </dgm:pt>
    <dgm:pt modelId="{5C6680F5-2A25-42F2-A702-65E4A1A7ECFC}">
      <dgm:prSet phldrT="[Text]" custT="1"/>
      <dgm:spPr>
        <a:solidFill>
          <a:schemeClr val="accent5">
            <a:lumMod val="60000"/>
            <a:lumOff val="40000"/>
          </a:schemeClr>
        </a:solidFill>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المواجهة البناءة</a:t>
          </a:r>
          <a:endParaRPr lang="ar-EG" sz="36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5EEEC6C-E83D-45D0-B507-C3614DCD6CB5}" type="parTrans" cxnId="{3EC04612-AD25-4FDB-A439-2D87EDDDD18F}">
      <dgm:prSet/>
      <dgm:spPr/>
      <dgm:t>
        <a:bodyPr/>
        <a:lstStyle/>
        <a:p>
          <a:pPr rtl="1"/>
          <a:endParaRPr lang="ar-EG"/>
        </a:p>
      </dgm:t>
    </dgm:pt>
    <dgm:pt modelId="{068230F2-3BC8-47C7-8FBF-9C609FCE8AB0}" type="sibTrans" cxnId="{3EC04612-AD25-4FDB-A439-2D87EDDDD18F}">
      <dgm:prSet/>
      <dgm:spPr/>
      <dgm:t>
        <a:bodyPr/>
        <a:lstStyle/>
        <a:p>
          <a:pPr rtl="1"/>
          <a:endParaRPr lang="ar-EG"/>
        </a:p>
      </dgm:t>
    </dgm:pt>
    <dgm:pt modelId="{84A2DEC6-12B7-4C26-ADCB-8FE38734485A}" type="pres">
      <dgm:prSet presAssocID="{0A2C0303-3501-449A-8654-9A8376BE7C64}" presName="diagram" presStyleCnt="0">
        <dgm:presLayoutVars>
          <dgm:dir val="rev"/>
          <dgm:resizeHandles val="exact"/>
        </dgm:presLayoutVars>
      </dgm:prSet>
      <dgm:spPr/>
      <dgm:t>
        <a:bodyPr/>
        <a:lstStyle/>
        <a:p>
          <a:endParaRPr lang="en-US"/>
        </a:p>
      </dgm:t>
    </dgm:pt>
    <dgm:pt modelId="{0AFF643D-938F-4435-8BCB-F0EAA52ABE4F}" type="pres">
      <dgm:prSet presAssocID="{A0D9F45C-4C5E-4F6E-8211-224FBC599D76}" presName="arrow" presStyleLbl="node1" presStyleIdx="0" presStyleCnt="2" custScaleX="97744" custScaleY="130668" custRadScaleRad="93479" custRadScaleInc="-1">
        <dgm:presLayoutVars>
          <dgm:bulletEnabled val="1"/>
        </dgm:presLayoutVars>
      </dgm:prSet>
      <dgm:spPr/>
      <dgm:t>
        <a:bodyPr/>
        <a:lstStyle/>
        <a:p>
          <a:endParaRPr lang="en-US"/>
        </a:p>
      </dgm:t>
    </dgm:pt>
    <dgm:pt modelId="{7ACE9A00-D4C5-41E0-9F07-4A398914E0E1}" type="pres">
      <dgm:prSet presAssocID="{5C6680F5-2A25-42F2-A702-65E4A1A7ECFC}" presName="arrow" presStyleLbl="node1" presStyleIdx="1" presStyleCnt="2" custScaleX="97744" custScaleY="130668" custRadScaleRad="77952" custRadScaleInc="2">
        <dgm:presLayoutVars>
          <dgm:bulletEnabled val="1"/>
        </dgm:presLayoutVars>
      </dgm:prSet>
      <dgm:spPr/>
      <dgm:t>
        <a:bodyPr/>
        <a:lstStyle/>
        <a:p>
          <a:endParaRPr lang="en-US"/>
        </a:p>
      </dgm:t>
    </dgm:pt>
  </dgm:ptLst>
  <dgm:cxnLst>
    <dgm:cxn modelId="{DAC64BE3-D638-46B6-A9CD-64797D7ECEC9}" srcId="{0A2C0303-3501-449A-8654-9A8376BE7C64}" destId="{A0D9F45C-4C5E-4F6E-8211-224FBC599D76}" srcOrd="0" destOrd="0" parTransId="{4A68BF6D-9171-4318-854D-50A9A5F6EDD3}" sibTransId="{9C290192-0F0B-4D15-A77D-A432DBDDFDAF}"/>
    <dgm:cxn modelId="{3EC04612-AD25-4FDB-A439-2D87EDDDD18F}" srcId="{0A2C0303-3501-449A-8654-9A8376BE7C64}" destId="{5C6680F5-2A25-42F2-A702-65E4A1A7ECFC}" srcOrd="1" destOrd="0" parTransId="{F5EEEC6C-E83D-45D0-B507-C3614DCD6CB5}" sibTransId="{068230F2-3BC8-47C7-8FBF-9C609FCE8AB0}"/>
    <dgm:cxn modelId="{12239AB5-4939-4E58-8853-61B95C80B5CE}" type="presOf" srcId="{5C6680F5-2A25-42F2-A702-65E4A1A7ECFC}" destId="{7ACE9A00-D4C5-41E0-9F07-4A398914E0E1}" srcOrd="0" destOrd="0" presId="urn:microsoft.com/office/officeart/2005/8/layout/arrow5"/>
    <dgm:cxn modelId="{A3D3B447-7423-4919-BE15-3C15F045795C}" type="presOf" srcId="{A0D9F45C-4C5E-4F6E-8211-224FBC599D76}" destId="{0AFF643D-938F-4435-8BCB-F0EAA52ABE4F}" srcOrd="0" destOrd="0" presId="urn:microsoft.com/office/officeart/2005/8/layout/arrow5"/>
    <dgm:cxn modelId="{B2E12E61-85D5-41CD-8C6B-29FA11E08CE5}" type="presOf" srcId="{0A2C0303-3501-449A-8654-9A8376BE7C64}" destId="{84A2DEC6-12B7-4C26-ADCB-8FE38734485A}" srcOrd="0" destOrd="0" presId="urn:microsoft.com/office/officeart/2005/8/layout/arrow5"/>
    <dgm:cxn modelId="{B245640A-0766-4E94-AE3F-801C94EDF8FE}" type="presParOf" srcId="{84A2DEC6-12B7-4C26-ADCB-8FE38734485A}" destId="{0AFF643D-938F-4435-8BCB-F0EAA52ABE4F}" srcOrd="0" destOrd="0" presId="urn:microsoft.com/office/officeart/2005/8/layout/arrow5"/>
    <dgm:cxn modelId="{066F8EAE-E8B8-483D-AB26-21C60C8810E2}" type="presParOf" srcId="{84A2DEC6-12B7-4C26-ADCB-8FE38734485A}" destId="{7ACE9A00-D4C5-41E0-9F07-4A398914E0E1}" srcOrd="1" destOrd="0" presId="urn:microsoft.com/office/officeart/2005/8/layout/arrow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F7DE84F6-5E1D-4FED-AC05-CAE819F733FA}" type="doc">
      <dgm:prSet loTypeId="urn:microsoft.com/office/officeart/2005/8/layout/lProcess1" loCatId="process" qsTypeId="urn:microsoft.com/office/officeart/2005/8/quickstyle/simple1" qsCatId="simple" csTypeId="urn:microsoft.com/office/officeart/2005/8/colors/accent1_2" csCatId="accent1" phldr="1"/>
      <dgm:spPr/>
      <dgm:t>
        <a:bodyPr/>
        <a:lstStyle/>
        <a:p>
          <a:pPr rtl="1"/>
          <a:endParaRPr lang="ar-EG"/>
        </a:p>
      </dgm:t>
    </dgm:pt>
    <dgm:pt modelId="{FC80A232-5380-4481-AACB-7192E7C616FF}">
      <dgm:prSet phldrT="[Text]" custT="1"/>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سوء تفهم وجهات نظر العاملين لدى الإدارة، مما ينعكس سلباً على سوء عملهم</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413B525-8086-4C3A-B64F-9F82B578DDEC}" type="parTrans" cxnId="{4C04AB36-6EBC-4BAF-875F-0D6E088A5E88}">
      <dgm:prSet/>
      <dgm:spPr/>
      <dgm:t>
        <a:bodyPr/>
        <a:lstStyle/>
        <a:p>
          <a:pPr rtl="1"/>
          <a:endParaRPr lang="ar-EG"/>
        </a:p>
      </dgm:t>
    </dgm:pt>
    <dgm:pt modelId="{E26E4123-6E08-4FD2-8649-7823460A0230}" type="sibTrans" cxnId="{4C04AB36-6EBC-4BAF-875F-0D6E088A5E88}">
      <dgm:prSet/>
      <dgm:spPr/>
      <dgm:t>
        <a:bodyPr/>
        <a:lstStyle/>
        <a:p>
          <a:pPr rtl="1"/>
          <a:endParaRPr lang="ar-EG"/>
        </a:p>
      </dgm:t>
    </dgm:pt>
    <dgm:pt modelId="{1DBD4615-7F85-4E62-8145-9BA69FC5EA2D}">
      <dgm:prSet phldrT="[Text]" custT="1"/>
      <dgm:spPr>
        <a:solidFill>
          <a:schemeClr val="accent4">
            <a:lumMod val="60000"/>
            <a:lumOff val="40000"/>
            <a:alpha val="9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إضعاف الانتماء للدوائر الوظيفية لدى العاملين فيها، مما يؤثر في جودة الإنتاج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324375E-8361-482A-A6B5-72E2078C6BB0}" type="parTrans" cxnId="{E48623C5-0A37-4935-8FAB-EA280301C9E6}">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3B16AA6A-528D-4D27-8953-D05800D33372}" type="sibTrans" cxnId="{E48623C5-0A37-4935-8FAB-EA280301C9E6}">
      <dgm:prSet/>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endParaRPr lang="ar-EG"/>
        </a:p>
      </dgm:t>
    </dgm:pt>
    <dgm:pt modelId="{B803BC11-04EA-4D81-90D3-DB58288A9B85}">
      <dgm:prSet phldrT="[Text]" custT="1"/>
      <dgm:spPr>
        <a:solidFill>
          <a:schemeClr val="accent4">
            <a:lumMod val="20000"/>
            <a:lumOff val="80000"/>
            <a:alpha val="9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قابلية انتقال الصراع لمستويات أعلى على المستوى التنظيمي للدولة أو الشعب</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68EE83A-7644-4BC3-BF34-4B7D26724D89}" type="parTrans" cxnId="{4401AB8A-9E3F-41EB-BC47-4EE22E4949B0}">
      <dgm:prSet/>
      <dgm:spPr/>
      <dgm:t>
        <a:bodyPr/>
        <a:lstStyle/>
        <a:p>
          <a:pPr rtl="1"/>
          <a:endParaRPr lang="ar-EG"/>
        </a:p>
      </dgm:t>
    </dgm:pt>
    <dgm:pt modelId="{71C9247A-51A2-4242-805B-5D0B5C11C335}" type="sibTrans" cxnId="{4401AB8A-9E3F-41EB-BC47-4EE22E4949B0}">
      <dgm:prSet/>
      <dgm:spPr/>
      <dgm:t>
        <a:bodyPr/>
        <a:lstStyle/>
        <a:p>
          <a:pPr rtl="1"/>
          <a:endParaRPr lang="ar-EG"/>
        </a:p>
      </dgm:t>
    </dgm:pt>
    <dgm:pt modelId="{D44539DF-ED25-49D9-9B08-6F1470E5996F}" type="pres">
      <dgm:prSet presAssocID="{F7DE84F6-5E1D-4FED-AC05-CAE819F733FA}" presName="Name0" presStyleCnt="0">
        <dgm:presLayoutVars>
          <dgm:dir/>
          <dgm:animLvl val="lvl"/>
          <dgm:resizeHandles val="exact"/>
        </dgm:presLayoutVars>
      </dgm:prSet>
      <dgm:spPr/>
      <dgm:t>
        <a:bodyPr/>
        <a:lstStyle/>
        <a:p>
          <a:endParaRPr lang="en-US"/>
        </a:p>
      </dgm:t>
    </dgm:pt>
    <dgm:pt modelId="{D0CEC48C-1E65-474D-BF8C-99328E04377A}" type="pres">
      <dgm:prSet presAssocID="{FC80A232-5380-4481-AACB-7192E7C616FF}" presName="vertFlow" presStyleCnt="0"/>
      <dgm:spPr/>
    </dgm:pt>
    <dgm:pt modelId="{18D994F1-7DEC-4221-96C4-A1BE0F6E947C}" type="pres">
      <dgm:prSet presAssocID="{FC80A232-5380-4481-AACB-7192E7C616FF}" presName="header" presStyleLbl="node1" presStyleIdx="0" presStyleCnt="1"/>
      <dgm:spPr/>
      <dgm:t>
        <a:bodyPr/>
        <a:lstStyle/>
        <a:p>
          <a:endParaRPr lang="en-US"/>
        </a:p>
      </dgm:t>
    </dgm:pt>
    <dgm:pt modelId="{04DEFA99-60B3-4D4D-9750-730420A45EB9}" type="pres">
      <dgm:prSet presAssocID="{D324375E-8361-482A-A6B5-72E2078C6BB0}" presName="parTrans" presStyleLbl="sibTrans2D1" presStyleIdx="0" presStyleCnt="2"/>
      <dgm:spPr/>
      <dgm:t>
        <a:bodyPr/>
        <a:lstStyle/>
        <a:p>
          <a:endParaRPr lang="en-US"/>
        </a:p>
      </dgm:t>
    </dgm:pt>
    <dgm:pt modelId="{3BC2273D-6905-4D31-9776-EF25D98EF084}" type="pres">
      <dgm:prSet presAssocID="{1DBD4615-7F85-4E62-8145-9BA69FC5EA2D}" presName="child" presStyleLbl="alignAccFollowNode1" presStyleIdx="0" presStyleCnt="2">
        <dgm:presLayoutVars>
          <dgm:chMax val="0"/>
          <dgm:bulletEnabled val="1"/>
        </dgm:presLayoutVars>
      </dgm:prSet>
      <dgm:spPr/>
      <dgm:t>
        <a:bodyPr/>
        <a:lstStyle/>
        <a:p>
          <a:endParaRPr lang="en-US"/>
        </a:p>
      </dgm:t>
    </dgm:pt>
    <dgm:pt modelId="{2818642D-940B-4310-B4EB-94723AED11D9}" type="pres">
      <dgm:prSet presAssocID="{3B16AA6A-528D-4D27-8953-D05800D33372}" presName="sibTrans" presStyleLbl="sibTrans2D1" presStyleIdx="1" presStyleCnt="2"/>
      <dgm:spPr/>
      <dgm:t>
        <a:bodyPr/>
        <a:lstStyle/>
        <a:p>
          <a:endParaRPr lang="en-US"/>
        </a:p>
      </dgm:t>
    </dgm:pt>
    <dgm:pt modelId="{C946A2BA-7D30-4573-A9E4-7EBDA6E04BF1}" type="pres">
      <dgm:prSet presAssocID="{B803BC11-04EA-4D81-90D3-DB58288A9B85}" presName="child" presStyleLbl="alignAccFollowNode1" presStyleIdx="1" presStyleCnt="2">
        <dgm:presLayoutVars>
          <dgm:chMax val="0"/>
          <dgm:bulletEnabled val="1"/>
        </dgm:presLayoutVars>
      </dgm:prSet>
      <dgm:spPr/>
      <dgm:t>
        <a:bodyPr/>
        <a:lstStyle/>
        <a:p>
          <a:endParaRPr lang="en-US"/>
        </a:p>
      </dgm:t>
    </dgm:pt>
  </dgm:ptLst>
  <dgm:cxnLst>
    <dgm:cxn modelId="{4401AB8A-9E3F-41EB-BC47-4EE22E4949B0}" srcId="{FC80A232-5380-4481-AACB-7192E7C616FF}" destId="{B803BC11-04EA-4D81-90D3-DB58288A9B85}" srcOrd="1" destOrd="0" parTransId="{A68EE83A-7644-4BC3-BF34-4B7D26724D89}" sibTransId="{71C9247A-51A2-4242-805B-5D0B5C11C335}"/>
    <dgm:cxn modelId="{794C0283-96BA-4058-A752-889E885D860A}" type="presOf" srcId="{B803BC11-04EA-4D81-90D3-DB58288A9B85}" destId="{C946A2BA-7D30-4573-A9E4-7EBDA6E04BF1}" srcOrd="0" destOrd="0" presId="urn:microsoft.com/office/officeart/2005/8/layout/lProcess1"/>
    <dgm:cxn modelId="{9F91A386-275F-4C42-B0B6-1BCDEB41CE95}" type="presOf" srcId="{F7DE84F6-5E1D-4FED-AC05-CAE819F733FA}" destId="{D44539DF-ED25-49D9-9B08-6F1470E5996F}" srcOrd="0" destOrd="0" presId="urn:microsoft.com/office/officeart/2005/8/layout/lProcess1"/>
    <dgm:cxn modelId="{4C04AB36-6EBC-4BAF-875F-0D6E088A5E88}" srcId="{F7DE84F6-5E1D-4FED-AC05-CAE819F733FA}" destId="{FC80A232-5380-4481-AACB-7192E7C616FF}" srcOrd="0" destOrd="0" parTransId="{C413B525-8086-4C3A-B64F-9F82B578DDEC}" sibTransId="{E26E4123-6E08-4FD2-8649-7823460A0230}"/>
    <dgm:cxn modelId="{478482AD-B79B-42C7-9256-E342185201EA}" type="presOf" srcId="{FC80A232-5380-4481-AACB-7192E7C616FF}" destId="{18D994F1-7DEC-4221-96C4-A1BE0F6E947C}" srcOrd="0" destOrd="0" presId="urn:microsoft.com/office/officeart/2005/8/layout/lProcess1"/>
    <dgm:cxn modelId="{E48623C5-0A37-4935-8FAB-EA280301C9E6}" srcId="{FC80A232-5380-4481-AACB-7192E7C616FF}" destId="{1DBD4615-7F85-4E62-8145-9BA69FC5EA2D}" srcOrd="0" destOrd="0" parTransId="{D324375E-8361-482A-A6B5-72E2078C6BB0}" sibTransId="{3B16AA6A-528D-4D27-8953-D05800D33372}"/>
    <dgm:cxn modelId="{EB960608-7D2A-40B9-98F9-B2F002E61D44}" type="presOf" srcId="{D324375E-8361-482A-A6B5-72E2078C6BB0}" destId="{04DEFA99-60B3-4D4D-9750-730420A45EB9}" srcOrd="0" destOrd="0" presId="urn:microsoft.com/office/officeart/2005/8/layout/lProcess1"/>
    <dgm:cxn modelId="{EE0AFE51-4041-4625-B2CC-9220A46C538F}" type="presOf" srcId="{1DBD4615-7F85-4E62-8145-9BA69FC5EA2D}" destId="{3BC2273D-6905-4D31-9776-EF25D98EF084}" srcOrd="0" destOrd="0" presId="urn:microsoft.com/office/officeart/2005/8/layout/lProcess1"/>
    <dgm:cxn modelId="{97969EFE-3074-4D6C-873C-98681AAC05CA}" type="presOf" srcId="{3B16AA6A-528D-4D27-8953-D05800D33372}" destId="{2818642D-940B-4310-B4EB-94723AED11D9}" srcOrd="0" destOrd="0" presId="urn:microsoft.com/office/officeart/2005/8/layout/lProcess1"/>
    <dgm:cxn modelId="{69F0282A-039F-47CE-A104-8A595044DF9F}" type="presParOf" srcId="{D44539DF-ED25-49D9-9B08-6F1470E5996F}" destId="{D0CEC48C-1E65-474D-BF8C-99328E04377A}" srcOrd="0" destOrd="0" presId="urn:microsoft.com/office/officeart/2005/8/layout/lProcess1"/>
    <dgm:cxn modelId="{DE5F163A-D01B-46C5-9C60-CC8DFD0D0B19}" type="presParOf" srcId="{D0CEC48C-1E65-474D-BF8C-99328E04377A}" destId="{18D994F1-7DEC-4221-96C4-A1BE0F6E947C}" srcOrd="0" destOrd="0" presId="urn:microsoft.com/office/officeart/2005/8/layout/lProcess1"/>
    <dgm:cxn modelId="{96AB3819-5FE2-4F72-8453-07A836FA2CF2}" type="presParOf" srcId="{D0CEC48C-1E65-474D-BF8C-99328E04377A}" destId="{04DEFA99-60B3-4D4D-9750-730420A45EB9}" srcOrd="1" destOrd="0" presId="urn:microsoft.com/office/officeart/2005/8/layout/lProcess1"/>
    <dgm:cxn modelId="{0A77C3A7-A298-49EB-B0EF-4ADB48B42C80}" type="presParOf" srcId="{D0CEC48C-1E65-474D-BF8C-99328E04377A}" destId="{3BC2273D-6905-4D31-9776-EF25D98EF084}" srcOrd="2" destOrd="0" presId="urn:microsoft.com/office/officeart/2005/8/layout/lProcess1"/>
    <dgm:cxn modelId="{B97721D1-1E7C-499F-BE65-DF0BEBA12B79}" type="presParOf" srcId="{D0CEC48C-1E65-474D-BF8C-99328E04377A}" destId="{2818642D-940B-4310-B4EB-94723AED11D9}" srcOrd="3" destOrd="0" presId="urn:microsoft.com/office/officeart/2005/8/layout/lProcess1"/>
    <dgm:cxn modelId="{59BF66FB-50D9-4780-A643-9A973AE5D081}" type="presParOf" srcId="{D0CEC48C-1E65-474D-BF8C-99328E04377A}" destId="{C946A2BA-7D30-4573-A9E4-7EBDA6E04BF1}" srcOrd="4" destOrd="0" presId="urn:microsoft.com/office/officeart/2005/8/layout/l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5BB113AB-9F78-4A77-806B-E993A8A64DC0}" type="doc">
      <dgm:prSet loTypeId="urn:microsoft.com/office/officeart/2005/8/layout/process4" loCatId="process" qsTypeId="urn:microsoft.com/office/officeart/2005/8/quickstyle/simple1" qsCatId="simple" csTypeId="urn:microsoft.com/office/officeart/2005/8/colors/accent1_2" csCatId="accent1" phldr="1"/>
      <dgm:spPr/>
      <dgm:t>
        <a:bodyPr/>
        <a:lstStyle/>
        <a:p>
          <a:pPr rtl="1"/>
          <a:endParaRPr lang="ar-EG"/>
        </a:p>
      </dgm:t>
    </dgm:pt>
    <dgm:pt modelId="{288A8601-8AA2-41F7-9BBF-1AD14A4F82D8}">
      <dgm:prSet phldrT="[Text]" custT="1"/>
      <dgm:spPr>
        <a:solidFill>
          <a:schemeClr val="accent1">
            <a:lumMod val="5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المشاركة الفاعلة بين كافة الأفراد المنتمين للعمل الوظيفي أو التنظيمي.</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1C04BA4-6655-496C-9B13-9F7632914EC0}" type="parTrans" cxnId="{2643273E-0DD1-4BE3-9312-8035FDF71277}">
      <dgm:prSet/>
      <dgm:spPr/>
      <dgm:t>
        <a:bodyPr/>
        <a:lstStyle/>
        <a:p>
          <a:pPr rtl="1"/>
          <a:endParaRPr lang="ar-EG"/>
        </a:p>
      </dgm:t>
    </dgm:pt>
    <dgm:pt modelId="{F6C0B1AE-E9C8-4550-B092-6FC4E179A448}" type="sibTrans" cxnId="{2643273E-0DD1-4BE3-9312-8035FDF71277}">
      <dgm:prSet/>
      <dgm:spPr/>
      <dgm:t>
        <a:bodyPr/>
        <a:lstStyle/>
        <a:p>
          <a:pPr rtl="1"/>
          <a:endParaRPr lang="ar-EG"/>
        </a:p>
      </dgm:t>
    </dgm:pt>
    <dgm:pt modelId="{46E056D3-5781-4E30-ABE9-C688D3B140D1}">
      <dgm:prSet phldrT="[Text]" custT="1"/>
      <dgm:spPr/>
      <dgm:t>
        <a:bodyPr/>
        <a:lstStyle/>
        <a:p>
          <a:pPr rtl="1"/>
          <a:r>
            <a:rPr lang="ar-EG" sz="2800" b="1" dirty="0">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F7EF6051-14E4-47B6-A773-F0C3D419EB74}" type="parTrans" cxnId="{BAF3AD50-70D2-46B1-93D7-89530643EC60}">
      <dgm:prSet/>
      <dgm:spPr/>
      <dgm:t>
        <a:bodyPr/>
        <a:lstStyle/>
        <a:p>
          <a:pPr rtl="1"/>
          <a:endParaRPr lang="ar-EG"/>
        </a:p>
      </dgm:t>
    </dgm:pt>
    <dgm:pt modelId="{1F876460-9D2D-4E9A-9328-14313DEF6F80}" type="sibTrans" cxnId="{BAF3AD50-70D2-46B1-93D7-89530643EC60}">
      <dgm:prSet/>
      <dgm:spPr/>
      <dgm:t>
        <a:bodyPr/>
        <a:lstStyle/>
        <a:p>
          <a:pPr rtl="1"/>
          <a:endParaRPr lang="ar-EG"/>
        </a:p>
      </dgm:t>
    </dgm:pt>
    <dgm:pt modelId="{862024CB-5A1E-472F-AB0C-900DEC4BCCE1}">
      <dgm:prSet phldrT="[Text]" custT="1"/>
      <dgm:spPr>
        <a:solidFill>
          <a:srgbClr val="008080"/>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يعطي فرصاً جيدة لدى الجميع للتفوق والإبداع والابتكار</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2C45A38-6AC1-4E56-9290-C4445F7DB61B}" type="parTrans" cxnId="{0A1A4D26-62AD-4FD5-8334-7271302CEAEB}">
      <dgm:prSet/>
      <dgm:spPr/>
      <dgm:t>
        <a:bodyPr/>
        <a:lstStyle/>
        <a:p>
          <a:pPr rtl="1"/>
          <a:endParaRPr lang="ar-EG"/>
        </a:p>
      </dgm:t>
    </dgm:pt>
    <dgm:pt modelId="{CA93625B-2AF7-4F11-8D4B-676A416275B2}" type="sibTrans" cxnId="{0A1A4D26-62AD-4FD5-8334-7271302CEAEB}">
      <dgm:prSet/>
      <dgm:spPr/>
      <dgm:t>
        <a:bodyPr/>
        <a:lstStyle/>
        <a:p>
          <a:pPr rtl="1"/>
          <a:endParaRPr lang="ar-EG"/>
        </a:p>
      </dgm:t>
    </dgm:pt>
    <dgm:pt modelId="{B8A53855-5F65-4FDF-BC66-67D60B78B5AA}">
      <dgm:prSet phldrT="[Text]" custT="1"/>
      <dgm:spPr/>
      <dgm:t>
        <a:bodyPr/>
        <a:lstStyle/>
        <a:p>
          <a:pPr rtl="1"/>
          <a:r>
            <a:rPr lang="ar-EG" sz="2800" b="1" dirty="0">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8FD86BEC-FE9A-46EE-AA7F-1C557692D1CB}" type="parTrans" cxnId="{391FDDA9-972E-4789-BBD5-7BDE97A88E4C}">
      <dgm:prSet/>
      <dgm:spPr/>
      <dgm:t>
        <a:bodyPr/>
        <a:lstStyle/>
        <a:p>
          <a:pPr rtl="1"/>
          <a:endParaRPr lang="ar-EG"/>
        </a:p>
      </dgm:t>
    </dgm:pt>
    <dgm:pt modelId="{7FCC7609-3000-43FA-BE34-EA9EBF369E6C}" type="sibTrans" cxnId="{391FDDA9-972E-4789-BBD5-7BDE97A88E4C}">
      <dgm:prSet/>
      <dgm:spPr/>
      <dgm:t>
        <a:bodyPr/>
        <a:lstStyle/>
        <a:p>
          <a:pPr rtl="1"/>
          <a:endParaRPr lang="ar-EG"/>
        </a:p>
      </dgm:t>
    </dgm:pt>
    <dgm:pt modelId="{547F8317-C93C-4CAA-83FB-8D531B77D307}">
      <dgm:prSet phldrT="[Text]" custT="1"/>
      <dgm:spPr>
        <a:solidFill>
          <a:srgbClr val="A5002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يشجع على اختيار البديل الأفضل على مستوى الفرد والجماعة.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2E748CA5-E645-46D1-9C26-946AFF58DCA6}" type="parTrans" cxnId="{ACB985C4-5915-49B1-BCCA-EFAF85C051A7}">
      <dgm:prSet/>
      <dgm:spPr/>
      <dgm:t>
        <a:bodyPr/>
        <a:lstStyle/>
        <a:p>
          <a:pPr rtl="1"/>
          <a:endParaRPr lang="ar-EG"/>
        </a:p>
      </dgm:t>
    </dgm:pt>
    <dgm:pt modelId="{A3E3A00B-AE8B-4B67-A7B4-EB4B15B00130}" type="sibTrans" cxnId="{ACB985C4-5915-49B1-BCCA-EFAF85C051A7}">
      <dgm:prSet/>
      <dgm:spPr/>
      <dgm:t>
        <a:bodyPr/>
        <a:lstStyle/>
        <a:p>
          <a:pPr rtl="1"/>
          <a:endParaRPr lang="ar-EG"/>
        </a:p>
      </dgm:t>
    </dgm:pt>
    <dgm:pt modelId="{8592B4FA-86CB-4ECD-8230-75887332C1B3}">
      <dgm:prSet phldrT="[Text]" custT="1"/>
      <dgm:spPr/>
      <dgm:t>
        <a:bodyPr/>
        <a:lstStyle/>
        <a:p>
          <a:pPr rtl="1"/>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203FAF37-1F22-44AC-860E-B99E02807EF3}" type="parTrans" cxnId="{23F7BFA2-8005-4A6C-8C7E-94E02B8F6599}">
      <dgm:prSet/>
      <dgm:spPr/>
      <dgm:t>
        <a:bodyPr/>
        <a:lstStyle/>
        <a:p>
          <a:pPr rtl="1"/>
          <a:endParaRPr lang="ar-EG"/>
        </a:p>
      </dgm:t>
    </dgm:pt>
    <dgm:pt modelId="{F28908FC-FDF6-410B-AEA8-9E5636C2292A}" type="sibTrans" cxnId="{23F7BFA2-8005-4A6C-8C7E-94E02B8F6599}">
      <dgm:prSet/>
      <dgm:spPr/>
      <dgm:t>
        <a:bodyPr/>
        <a:lstStyle/>
        <a:p>
          <a:pPr rtl="1"/>
          <a:endParaRPr lang="ar-EG"/>
        </a:p>
      </dgm:t>
    </dgm:pt>
    <dgm:pt modelId="{7F66CB8D-81A7-4F57-A371-AE7689A7C1B1}">
      <dgm:prSet phldrT="[Text]" custT="1"/>
      <dgm:spPr>
        <a:solidFill>
          <a:srgbClr val="666699"/>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الفرز الدائم للسلبيات بهدف علاجها، والإيجابيات بهدف تعزيزها.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5BC128F-F2F5-4D0D-8F84-A3C70720B66A}" type="parTrans" cxnId="{85CC5D01-2516-4CF2-99E8-E6FA0428D67C}">
      <dgm:prSet/>
      <dgm:spPr/>
      <dgm:t>
        <a:bodyPr/>
        <a:lstStyle/>
        <a:p>
          <a:pPr rtl="1"/>
          <a:endParaRPr lang="ar-EG"/>
        </a:p>
      </dgm:t>
    </dgm:pt>
    <dgm:pt modelId="{A8E0970E-88BE-4432-86D4-0FB597B0680D}" type="sibTrans" cxnId="{85CC5D01-2516-4CF2-99E8-E6FA0428D67C}">
      <dgm:prSet/>
      <dgm:spPr/>
      <dgm:t>
        <a:bodyPr/>
        <a:lstStyle/>
        <a:p>
          <a:pPr rtl="1"/>
          <a:endParaRPr lang="ar-EG"/>
        </a:p>
      </dgm:t>
    </dgm:pt>
    <dgm:pt modelId="{A51B804A-EEB3-4E72-BDD9-5966D5C0888D}">
      <dgm:prSet phldrT="[Text]" custT="1"/>
      <dgm:spPr/>
      <dgm:t>
        <a:bodyPr/>
        <a:lstStyle/>
        <a:p>
          <a:pPr rtl="1"/>
          <a:endParaRPr lang="ar-EG" sz="2400" b="1" dirty="0"/>
        </a:p>
      </dgm:t>
    </dgm:pt>
    <dgm:pt modelId="{A1F021FE-4A9D-4D5E-B621-1D54615D7657}" type="parTrans" cxnId="{A3993659-9484-46FD-8B70-E8804125BD89}">
      <dgm:prSet/>
      <dgm:spPr/>
      <dgm:t>
        <a:bodyPr/>
        <a:lstStyle/>
        <a:p>
          <a:pPr rtl="1"/>
          <a:endParaRPr lang="ar-EG"/>
        </a:p>
      </dgm:t>
    </dgm:pt>
    <dgm:pt modelId="{FC702F70-B307-49B2-8406-4AB60773E499}" type="sibTrans" cxnId="{A3993659-9484-46FD-8B70-E8804125BD89}">
      <dgm:prSet/>
      <dgm:spPr/>
      <dgm:t>
        <a:bodyPr/>
        <a:lstStyle/>
        <a:p>
          <a:pPr rtl="1"/>
          <a:endParaRPr lang="ar-EG"/>
        </a:p>
      </dgm:t>
    </dgm:pt>
    <dgm:pt modelId="{732FFB17-9426-4C9E-B64F-3BD2893EA86C}" type="pres">
      <dgm:prSet presAssocID="{5BB113AB-9F78-4A77-806B-E993A8A64DC0}" presName="Name0" presStyleCnt="0">
        <dgm:presLayoutVars>
          <dgm:dir/>
          <dgm:animLvl val="lvl"/>
          <dgm:resizeHandles val="exact"/>
        </dgm:presLayoutVars>
      </dgm:prSet>
      <dgm:spPr/>
      <dgm:t>
        <a:bodyPr/>
        <a:lstStyle/>
        <a:p>
          <a:endParaRPr lang="en-US"/>
        </a:p>
      </dgm:t>
    </dgm:pt>
    <dgm:pt modelId="{4D30F580-2DAB-4713-A5C4-CACA2CAF99EC}" type="pres">
      <dgm:prSet presAssocID="{7F66CB8D-81A7-4F57-A371-AE7689A7C1B1}" presName="boxAndChildren" presStyleCnt="0"/>
      <dgm:spPr/>
    </dgm:pt>
    <dgm:pt modelId="{6D810536-6263-4474-8FE4-607F10EA7239}" type="pres">
      <dgm:prSet presAssocID="{7F66CB8D-81A7-4F57-A371-AE7689A7C1B1}" presName="parentTextBox" presStyleLbl="node1" presStyleIdx="0" presStyleCnt="4"/>
      <dgm:spPr/>
      <dgm:t>
        <a:bodyPr/>
        <a:lstStyle/>
        <a:p>
          <a:endParaRPr lang="en-US"/>
        </a:p>
      </dgm:t>
    </dgm:pt>
    <dgm:pt modelId="{CBC0925A-3DFE-4ACF-8EF9-392DB3762F74}" type="pres">
      <dgm:prSet presAssocID="{7F66CB8D-81A7-4F57-A371-AE7689A7C1B1}" presName="entireBox" presStyleLbl="node1" presStyleIdx="0" presStyleCnt="4"/>
      <dgm:spPr/>
      <dgm:t>
        <a:bodyPr/>
        <a:lstStyle/>
        <a:p>
          <a:endParaRPr lang="en-US"/>
        </a:p>
      </dgm:t>
    </dgm:pt>
    <dgm:pt modelId="{62A92364-75A7-4F5E-AD46-12CA9F96B566}" type="pres">
      <dgm:prSet presAssocID="{7F66CB8D-81A7-4F57-A371-AE7689A7C1B1}" presName="descendantBox" presStyleCnt="0"/>
      <dgm:spPr/>
    </dgm:pt>
    <dgm:pt modelId="{0CF53051-939E-48B3-9044-451D627688CF}" type="pres">
      <dgm:prSet presAssocID="{A51B804A-EEB3-4E72-BDD9-5966D5C0888D}" presName="childTextBox" presStyleLbl="fgAccFollowNode1" presStyleIdx="0" presStyleCnt="4">
        <dgm:presLayoutVars>
          <dgm:bulletEnabled val="1"/>
        </dgm:presLayoutVars>
      </dgm:prSet>
      <dgm:spPr/>
      <dgm:t>
        <a:bodyPr/>
        <a:lstStyle/>
        <a:p>
          <a:endParaRPr lang="en-US"/>
        </a:p>
      </dgm:t>
    </dgm:pt>
    <dgm:pt modelId="{0830D4FB-661A-49D2-AC65-97C6DCF3A7F2}" type="pres">
      <dgm:prSet presAssocID="{A3E3A00B-AE8B-4B67-A7B4-EB4B15B00130}" presName="sp" presStyleCnt="0"/>
      <dgm:spPr/>
    </dgm:pt>
    <dgm:pt modelId="{205F469F-9721-47FD-8FE4-F35A34FAEC56}" type="pres">
      <dgm:prSet presAssocID="{547F8317-C93C-4CAA-83FB-8D531B77D307}" presName="arrowAndChildren" presStyleCnt="0"/>
      <dgm:spPr/>
    </dgm:pt>
    <dgm:pt modelId="{605313B9-43E3-4044-96AD-EB59D5454AD8}" type="pres">
      <dgm:prSet presAssocID="{547F8317-C93C-4CAA-83FB-8D531B77D307}" presName="parentTextArrow" presStyleLbl="node1" presStyleIdx="0" presStyleCnt="4"/>
      <dgm:spPr/>
      <dgm:t>
        <a:bodyPr/>
        <a:lstStyle/>
        <a:p>
          <a:endParaRPr lang="en-US"/>
        </a:p>
      </dgm:t>
    </dgm:pt>
    <dgm:pt modelId="{5BA77BBC-010F-4981-9085-82501557D53F}" type="pres">
      <dgm:prSet presAssocID="{547F8317-C93C-4CAA-83FB-8D531B77D307}" presName="arrow" presStyleLbl="node1" presStyleIdx="1" presStyleCnt="4"/>
      <dgm:spPr/>
      <dgm:t>
        <a:bodyPr/>
        <a:lstStyle/>
        <a:p>
          <a:endParaRPr lang="en-US"/>
        </a:p>
      </dgm:t>
    </dgm:pt>
    <dgm:pt modelId="{D1A5E02B-FE0C-4F2F-9291-2818B58BF757}" type="pres">
      <dgm:prSet presAssocID="{547F8317-C93C-4CAA-83FB-8D531B77D307}" presName="descendantArrow" presStyleCnt="0"/>
      <dgm:spPr/>
    </dgm:pt>
    <dgm:pt modelId="{5ECBA41A-F0B8-4850-87A1-A5508BC26CA5}" type="pres">
      <dgm:prSet presAssocID="{8592B4FA-86CB-4ECD-8230-75887332C1B3}" presName="childTextArrow" presStyleLbl="fgAccFollowNode1" presStyleIdx="1" presStyleCnt="4">
        <dgm:presLayoutVars>
          <dgm:bulletEnabled val="1"/>
        </dgm:presLayoutVars>
      </dgm:prSet>
      <dgm:spPr/>
      <dgm:t>
        <a:bodyPr/>
        <a:lstStyle/>
        <a:p>
          <a:endParaRPr lang="en-US"/>
        </a:p>
      </dgm:t>
    </dgm:pt>
    <dgm:pt modelId="{A1041FF0-C3C2-4ABE-8F9C-376EC55BA7AF}" type="pres">
      <dgm:prSet presAssocID="{CA93625B-2AF7-4F11-8D4B-676A416275B2}" presName="sp" presStyleCnt="0"/>
      <dgm:spPr/>
    </dgm:pt>
    <dgm:pt modelId="{40FE5B21-A831-419C-9EA8-C0FA573E0C25}" type="pres">
      <dgm:prSet presAssocID="{862024CB-5A1E-472F-AB0C-900DEC4BCCE1}" presName="arrowAndChildren" presStyleCnt="0"/>
      <dgm:spPr/>
    </dgm:pt>
    <dgm:pt modelId="{4289F5D4-11EB-4E5D-B4FA-99A61D7270A6}" type="pres">
      <dgm:prSet presAssocID="{862024CB-5A1E-472F-AB0C-900DEC4BCCE1}" presName="parentTextArrow" presStyleLbl="node1" presStyleIdx="1" presStyleCnt="4"/>
      <dgm:spPr/>
      <dgm:t>
        <a:bodyPr/>
        <a:lstStyle/>
        <a:p>
          <a:endParaRPr lang="en-US"/>
        </a:p>
      </dgm:t>
    </dgm:pt>
    <dgm:pt modelId="{1B07F253-68D2-454B-90DC-F7C9A13838BE}" type="pres">
      <dgm:prSet presAssocID="{862024CB-5A1E-472F-AB0C-900DEC4BCCE1}" presName="arrow" presStyleLbl="node1" presStyleIdx="2" presStyleCnt="4"/>
      <dgm:spPr/>
      <dgm:t>
        <a:bodyPr/>
        <a:lstStyle/>
        <a:p>
          <a:endParaRPr lang="en-US"/>
        </a:p>
      </dgm:t>
    </dgm:pt>
    <dgm:pt modelId="{E915F750-5FA7-48D7-A79A-C202F00C931C}" type="pres">
      <dgm:prSet presAssocID="{862024CB-5A1E-472F-AB0C-900DEC4BCCE1}" presName="descendantArrow" presStyleCnt="0"/>
      <dgm:spPr/>
    </dgm:pt>
    <dgm:pt modelId="{E55E33D2-29E9-41D9-92D8-697C510EDEB0}" type="pres">
      <dgm:prSet presAssocID="{B8A53855-5F65-4FDF-BC66-67D60B78B5AA}" presName="childTextArrow" presStyleLbl="fgAccFollowNode1" presStyleIdx="2" presStyleCnt="4">
        <dgm:presLayoutVars>
          <dgm:bulletEnabled val="1"/>
        </dgm:presLayoutVars>
      </dgm:prSet>
      <dgm:spPr/>
      <dgm:t>
        <a:bodyPr/>
        <a:lstStyle/>
        <a:p>
          <a:endParaRPr lang="en-US"/>
        </a:p>
      </dgm:t>
    </dgm:pt>
    <dgm:pt modelId="{22A442AD-3B69-4BAF-AF30-27E519C79B5D}" type="pres">
      <dgm:prSet presAssocID="{F6C0B1AE-E9C8-4550-B092-6FC4E179A448}" presName="sp" presStyleCnt="0"/>
      <dgm:spPr/>
    </dgm:pt>
    <dgm:pt modelId="{95EE6787-2493-4312-A07C-96D9F4F710E9}" type="pres">
      <dgm:prSet presAssocID="{288A8601-8AA2-41F7-9BBF-1AD14A4F82D8}" presName="arrowAndChildren" presStyleCnt="0"/>
      <dgm:spPr/>
    </dgm:pt>
    <dgm:pt modelId="{5D03D8D6-F520-4DFF-A88C-33385B3CD325}" type="pres">
      <dgm:prSet presAssocID="{288A8601-8AA2-41F7-9BBF-1AD14A4F82D8}" presName="parentTextArrow" presStyleLbl="node1" presStyleIdx="2" presStyleCnt="4"/>
      <dgm:spPr/>
      <dgm:t>
        <a:bodyPr/>
        <a:lstStyle/>
        <a:p>
          <a:endParaRPr lang="en-US"/>
        </a:p>
      </dgm:t>
    </dgm:pt>
    <dgm:pt modelId="{26C1223D-688A-43A1-98A2-503DE99907E1}" type="pres">
      <dgm:prSet presAssocID="{288A8601-8AA2-41F7-9BBF-1AD14A4F82D8}" presName="arrow" presStyleLbl="node1" presStyleIdx="3" presStyleCnt="4"/>
      <dgm:spPr/>
      <dgm:t>
        <a:bodyPr/>
        <a:lstStyle/>
        <a:p>
          <a:endParaRPr lang="en-US"/>
        </a:p>
      </dgm:t>
    </dgm:pt>
    <dgm:pt modelId="{9C6C0903-DFCC-4D43-A3D9-CE41CEE168E3}" type="pres">
      <dgm:prSet presAssocID="{288A8601-8AA2-41F7-9BBF-1AD14A4F82D8}" presName="descendantArrow" presStyleCnt="0"/>
      <dgm:spPr/>
    </dgm:pt>
    <dgm:pt modelId="{6C918F1F-9949-459E-B8A9-22320BED2D78}" type="pres">
      <dgm:prSet presAssocID="{46E056D3-5781-4E30-ABE9-C688D3B140D1}" presName="childTextArrow" presStyleLbl="fgAccFollowNode1" presStyleIdx="3" presStyleCnt="4">
        <dgm:presLayoutVars>
          <dgm:bulletEnabled val="1"/>
        </dgm:presLayoutVars>
      </dgm:prSet>
      <dgm:spPr/>
      <dgm:t>
        <a:bodyPr/>
        <a:lstStyle/>
        <a:p>
          <a:endParaRPr lang="en-US"/>
        </a:p>
      </dgm:t>
    </dgm:pt>
  </dgm:ptLst>
  <dgm:cxnLst>
    <dgm:cxn modelId="{845F6123-EEE7-4459-B758-A6EF06F7FB3C}" type="presOf" srcId="{A51B804A-EEB3-4E72-BDD9-5966D5C0888D}" destId="{0CF53051-939E-48B3-9044-451D627688CF}" srcOrd="0" destOrd="0" presId="urn:microsoft.com/office/officeart/2005/8/layout/process4"/>
    <dgm:cxn modelId="{391FDDA9-972E-4789-BBD5-7BDE97A88E4C}" srcId="{862024CB-5A1E-472F-AB0C-900DEC4BCCE1}" destId="{B8A53855-5F65-4FDF-BC66-67D60B78B5AA}" srcOrd="0" destOrd="0" parTransId="{8FD86BEC-FE9A-46EE-AA7F-1C557692D1CB}" sibTransId="{7FCC7609-3000-43FA-BE34-EA9EBF369E6C}"/>
    <dgm:cxn modelId="{BAF3AD50-70D2-46B1-93D7-89530643EC60}" srcId="{288A8601-8AA2-41F7-9BBF-1AD14A4F82D8}" destId="{46E056D3-5781-4E30-ABE9-C688D3B140D1}" srcOrd="0" destOrd="0" parTransId="{F7EF6051-14E4-47B6-A773-F0C3D419EB74}" sibTransId="{1F876460-9D2D-4E9A-9328-14313DEF6F80}"/>
    <dgm:cxn modelId="{CB901216-E6A3-4F83-90A3-BECF4E69236B}" type="presOf" srcId="{547F8317-C93C-4CAA-83FB-8D531B77D307}" destId="{605313B9-43E3-4044-96AD-EB59D5454AD8}" srcOrd="0" destOrd="0" presId="urn:microsoft.com/office/officeart/2005/8/layout/process4"/>
    <dgm:cxn modelId="{435FC789-FCEF-45E2-9FF1-12146121A558}" type="presOf" srcId="{5BB113AB-9F78-4A77-806B-E993A8A64DC0}" destId="{732FFB17-9426-4C9E-B64F-3BD2893EA86C}" srcOrd="0" destOrd="0" presId="urn:microsoft.com/office/officeart/2005/8/layout/process4"/>
    <dgm:cxn modelId="{16881844-070A-420B-8926-CED30CBB488C}" type="presOf" srcId="{8592B4FA-86CB-4ECD-8230-75887332C1B3}" destId="{5ECBA41A-F0B8-4850-87A1-A5508BC26CA5}" srcOrd="0" destOrd="0" presId="urn:microsoft.com/office/officeart/2005/8/layout/process4"/>
    <dgm:cxn modelId="{4895DA0C-C54C-497C-90AE-BF12A5FACC48}" type="presOf" srcId="{7F66CB8D-81A7-4F57-A371-AE7689A7C1B1}" destId="{CBC0925A-3DFE-4ACF-8EF9-392DB3762F74}" srcOrd="1" destOrd="0" presId="urn:microsoft.com/office/officeart/2005/8/layout/process4"/>
    <dgm:cxn modelId="{2643273E-0DD1-4BE3-9312-8035FDF71277}" srcId="{5BB113AB-9F78-4A77-806B-E993A8A64DC0}" destId="{288A8601-8AA2-41F7-9BBF-1AD14A4F82D8}" srcOrd="0" destOrd="0" parTransId="{C1C04BA4-6655-496C-9B13-9F7632914EC0}" sibTransId="{F6C0B1AE-E9C8-4550-B092-6FC4E179A448}"/>
    <dgm:cxn modelId="{170DA3EB-FBF0-44D4-BBAB-A939214DBE8C}" type="presOf" srcId="{7F66CB8D-81A7-4F57-A371-AE7689A7C1B1}" destId="{6D810536-6263-4474-8FE4-607F10EA7239}" srcOrd="0" destOrd="0" presId="urn:microsoft.com/office/officeart/2005/8/layout/process4"/>
    <dgm:cxn modelId="{0A1A4D26-62AD-4FD5-8334-7271302CEAEB}" srcId="{5BB113AB-9F78-4A77-806B-E993A8A64DC0}" destId="{862024CB-5A1E-472F-AB0C-900DEC4BCCE1}" srcOrd="1" destOrd="0" parTransId="{82C45A38-6AC1-4E56-9290-C4445F7DB61B}" sibTransId="{CA93625B-2AF7-4F11-8D4B-676A416275B2}"/>
    <dgm:cxn modelId="{001C8726-CF5E-41B9-B56C-F2D0FBC1A917}" type="presOf" srcId="{B8A53855-5F65-4FDF-BC66-67D60B78B5AA}" destId="{E55E33D2-29E9-41D9-92D8-697C510EDEB0}" srcOrd="0" destOrd="0" presId="urn:microsoft.com/office/officeart/2005/8/layout/process4"/>
    <dgm:cxn modelId="{B78B57F9-D4C7-46E6-902D-084DF2203143}" type="presOf" srcId="{547F8317-C93C-4CAA-83FB-8D531B77D307}" destId="{5BA77BBC-010F-4981-9085-82501557D53F}" srcOrd="1" destOrd="0" presId="urn:microsoft.com/office/officeart/2005/8/layout/process4"/>
    <dgm:cxn modelId="{A3993659-9484-46FD-8B70-E8804125BD89}" srcId="{7F66CB8D-81A7-4F57-A371-AE7689A7C1B1}" destId="{A51B804A-EEB3-4E72-BDD9-5966D5C0888D}" srcOrd="0" destOrd="0" parTransId="{A1F021FE-4A9D-4D5E-B621-1D54615D7657}" sibTransId="{FC702F70-B307-49B2-8406-4AB60773E499}"/>
    <dgm:cxn modelId="{85CC5D01-2516-4CF2-99E8-E6FA0428D67C}" srcId="{5BB113AB-9F78-4A77-806B-E993A8A64DC0}" destId="{7F66CB8D-81A7-4F57-A371-AE7689A7C1B1}" srcOrd="3" destOrd="0" parTransId="{C5BC128F-F2F5-4D0D-8F84-A3C70720B66A}" sibTransId="{A8E0970E-88BE-4432-86D4-0FB597B0680D}"/>
    <dgm:cxn modelId="{ACB985C4-5915-49B1-BCCA-EFAF85C051A7}" srcId="{5BB113AB-9F78-4A77-806B-E993A8A64DC0}" destId="{547F8317-C93C-4CAA-83FB-8D531B77D307}" srcOrd="2" destOrd="0" parTransId="{2E748CA5-E645-46D1-9C26-946AFF58DCA6}" sibTransId="{A3E3A00B-AE8B-4B67-A7B4-EB4B15B00130}"/>
    <dgm:cxn modelId="{EB613AFC-D7FC-478D-9B2C-359E137ABB20}" type="presOf" srcId="{862024CB-5A1E-472F-AB0C-900DEC4BCCE1}" destId="{4289F5D4-11EB-4E5D-B4FA-99A61D7270A6}" srcOrd="0" destOrd="0" presId="urn:microsoft.com/office/officeart/2005/8/layout/process4"/>
    <dgm:cxn modelId="{9ACA9EC6-F42A-4885-8871-A99D0D980CFC}" type="presOf" srcId="{288A8601-8AA2-41F7-9BBF-1AD14A4F82D8}" destId="{26C1223D-688A-43A1-98A2-503DE99907E1}" srcOrd="1" destOrd="0" presId="urn:microsoft.com/office/officeart/2005/8/layout/process4"/>
    <dgm:cxn modelId="{27B6F9B0-EDE3-4605-AB78-05ACE37E072F}" type="presOf" srcId="{288A8601-8AA2-41F7-9BBF-1AD14A4F82D8}" destId="{5D03D8D6-F520-4DFF-A88C-33385B3CD325}" srcOrd="0" destOrd="0" presId="urn:microsoft.com/office/officeart/2005/8/layout/process4"/>
    <dgm:cxn modelId="{0D65F02A-231D-4E6D-9A56-229873E8EF6B}" type="presOf" srcId="{862024CB-5A1E-472F-AB0C-900DEC4BCCE1}" destId="{1B07F253-68D2-454B-90DC-F7C9A13838BE}" srcOrd="1" destOrd="0" presId="urn:microsoft.com/office/officeart/2005/8/layout/process4"/>
    <dgm:cxn modelId="{695E5A32-2E83-467E-9E7C-CA6248AA281C}" type="presOf" srcId="{46E056D3-5781-4E30-ABE9-C688D3B140D1}" destId="{6C918F1F-9949-459E-B8A9-22320BED2D78}" srcOrd="0" destOrd="0" presId="urn:microsoft.com/office/officeart/2005/8/layout/process4"/>
    <dgm:cxn modelId="{23F7BFA2-8005-4A6C-8C7E-94E02B8F6599}" srcId="{547F8317-C93C-4CAA-83FB-8D531B77D307}" destId="{8592B4FA-86CB-4ECD-8230-75887332C1B3}" srcOrd="0" destOrd="0" parTransId="{203FAF37-1F22-44AC-860E-B99E02807EF3}" sibTransId="{F28908FC-FDF6-410B-AEA8-9E5636C2292A}"/>
    <dgm:cxn modelId="{B5C41F0D-1788-4F8D-A5F3-DA238DADA5C8}" type="presParOf" srcId="{732FFB17-9426-4C9E-B64F-3BD2893EA86C}" destId="{4D30F580-2DAB-4713-A5C4-CACA2CAF99EC}" srcOrd="0" destOrd="0" presId="urn:microsoft.com/office/officeart/2005/8/layout/process4"/>
    <dgm:cxn modelId="{714E27D4-E650-472C-8841-BBFE95E54B66}" type="presParOf" srcId="{4D30F580-2DAB-4713-A5C4-CACA2CAF99EC}" destId="{6D810536-6263-4474-8FE4-607F10EA7239}" srcOrd="0" destOrd="0" presId="urn:microsoft.com/office/officeart/2005/8/layout/process4"/>
    <dgm:cxn modelId="{293AE865-EA2D-448A-A9FE-848EDD0A8E50}" type="presParOf" srcId="{4D30F580-2DAB-4713-A5C4-CACA2CAF99EC}" destId="{CBC0925A-3DFE-4ACF-8EF9-392DB3762F74}" srcOrd="1" destOrd="0" presId="urn:microsoft.com/office/officeart/2005/8/layout/process4"/>
    <dgm:cxn modelId="{861B3780-D24B-4864-B08D-5CBC15FDD941}" type="presParOf" srcId="{4D30F580-2DAB-4713-A5C4-CACA2CAF99EC}" destId="{62A92364-75A7-4F5E-AD46-12CA9F96B566}" srcOrd="2" destOrd="0" presId="urn:microsoft.com/office/officeart/2005/8/layout/process4"/>
    <dgm:cxn modelId="{88AF40AF-BD4E-42D4-8478-FC473AEE1E94}" type="presParOf" srcId="{62A92364-75A7-4F5E-AD46-12CA9F96B566}" destId="{0CF53051-939E-48B3-9044-451D627688CF}" srcOrd="0" destOrd="0" presId="urn:microsoft.com/office/officeart/2005/8/layout/process4"/>
    <dgm:cxn modelId="{A9A6AFD4-C00B-4374-8624-CA3D18D60F3F}" type="presParOf" srcId="{732FFB17-9426-4C9E-B64F-3BD2893EA86C}" destId="{0830D4FB-661A-49D2-AC65-97C6DCF3A7F2}" srcOrd="1" destOrd="0" presId="urn:microsoft.com/office/officeart/2005/8/layout/process4"/>
    <dgm:cxn modelId="{F1C2253F-8D4E-4306-AD76-EC50EB8A8861}" type="presParOf" srcId="{732FFB17-9426-4C9E-B64F-3BD2893EA86C}" destId="{205F469F-9721-47FD-8FE4-F35A34FAEC56}" srcOrd="2" destOrd="0" presId="urn:microsoft.com/office/officeart/2005/8/layout/process4"/>
    <dgm:cxn modelId="{C6AA265B-FB4D-4730-B555-5D61BCF8C9B3}" type="presParOf" srcId="{205F469F-9721-47FD-8FE4-F35A34FAEC56}" destId="{605313B9-43E3-4044-96AD-EB59D5454AD8}" srcOrd="0" destOrd="0" presId="urn:microsoft.com/office/officeart/2005/8/layout/process4"/>
    <dgm:cxn modelId="{69537732-37A0-40DC-8C3D-E929252084E5}" type="presParOf" srcId="{205F469F-9721-47FD-8FE4-F35A34FAEC56}" destId="{5BA77BBC-010F-4981-9085-82501557D53F}" srcOrd="1" destOrd="0" presId="urn:microsoft.com/office/officeart/2005/8/layout/process4"/>
    <dgm:cxn modelId="{F2B631F2-3EA0-4CDB-BC5A-4B2CDA7BFF36}" type="presParOf" srcId="{205F469F-9721-47FD-8FE4-F35A34FAEC56}" destId="{D1A5E02B-FE0C-4F2F-9291-2818B58BF757}" srcOrd="2" destOrd="0" presId="urn:microsoft.com/office/officeart/2005/8/layout/process4"/>
    <dgm:cxn modelId="{7A3A7EC5-8ED1-4575-87CA-2170E00E896B}" type="presParOf" srcId="{D1A5E02B-FE0C-4F2F-9291-2818B58BF757}" destId="{5ECBA41A-F0B8-4850-87A1-A5508BC26CA5}" srcOrd="0" destOrd="0" presId="urn:microsoft.com/office/officeart/2005/8/layout/process4"/>
    <dgm:cxn modelId="{4AB2AA94-4353-4252-B3B6-DCE7BDB5EE7D}" type="presParOf" srcId="{732FFB17-9426-4C9E-B64F-3BD2893EA86C}" destId="{A1041FF0-C3C2-4ABE-8F9C-376EC55BA7AF}" srcOrd="3" destOrd="0" presId="urn:microsoft.com/office/officeart/2005/8/layout/process4"/>
    <dgm:cxn modelId="{2FAF2012-F9B4-4F2B-BEBC-ED2B1DBB9AF0}" type="presParOf" srcId="{732FFB17-9426-4C9E-B64F-3BD2893EA86C}" destId="{40FE5B21-A831-419C-9EA8-C0FA573E0C25}" srcOrd="4" destOrd="0" presId="urn:microsoft.com/office/officeart/2005/8/layout/process4"/>
    <dgm:cxn modelId="{8E7639BA-13B5-4D7F-BD28-E5F669C0F2A5}" type="presParOf" srcId="{40FE5B21-A831-419C-9EA8-C0FA573E0C25}" destId="{4289F5D4-11EB-4E5D-B4FA-99A61D7270A6}" srcOrd="0" destOrd="0" presId="urn:microsoft.com/office/officeart/2005/8/layout/process4"/>
    <dgm:cxn modelId="{D24477D1-5553-4C37-B4FE-3C13B2F82FA0}" type="presParOf" srcId="{40FE5B21-A831-419C-9EA8-C0FA573E0C25}" destId="{1B07F253-68D2-454B-90DC-F7C9A13838BE}" srcOrd="1" destOrd="0" presId="urn:microsoft.com/office/officeart/2005/8/layout/process4"/>
    <dgm:cxn modelId="{559311EE-5105-4CB2-A52E-06740798040E}" type="presParOf" srcId="{40FE5B21-A831-419C-9EA8-C0FA573E0C25}" destId="{E915F750-5FA7-48D7-A79A-C202F00C931C}" srcOrd="2" destOrd="0" presId="urn:microsoft.com/office/officeart/2005/8/layout/process4"/>
    <dgm:cxn modelId="{8BCE8E67-4890-4BEC-9687-E957D160101C}" type="presParOf" srcId="{E915F750-5FA7-48D7-A79A-C202F00C931C}" destId="{E55E33D2-29E9-41D9-92D8-697C510EDEB0}" srcOrd="0" destOrd="0" presId="urn:microsoft.com/office/officeart/2005/8/layout/process4"/>
    <dgm:cxn modelId="{CDD0FE9C-0E38-4F2A-8D53-C21A87E79C45}" type="presParOf" srcId="{732FFB17-9426-4C9E-B64F-3BD2893EA86C}" destId="{22A442AD-3B69-4BAF-AF30-27E519C79B5D}" srcOrd="5" destOrd="0" presId="urn:microsoft.com/office/officeart/2005/8/layout/process4"/>
    <dgm:cxn modelId="{CA52E473-7DE3-40FC-B472-541D9AF221F4}" type="presParOf" srcId="{732FFB17-9426-4C9E-B64F-3BD2893EA86C}" destId="{95EE6787-2493-4312-A07C-96D9F4F710E9}" srcOrd="6" destOrd="0" presId="urn:microsoft.com/office/officeart/2005/8/layout/process4"/>
    <dgm:cxn modelId="{A564812E-EC93-4BC4-8A74-20D64CA71054}" type="presParOf" srcId="{95EE6787-2493-4312-A07C-96D9F4F710E9}" destId="{5D03D8D6-F520-4DFF-A88C-33385B3CD325}" srcOrd="0" destOrd="0" presId="urn:microsoft.com/office/officeart/2005/8/layout/process4"/>
    <dgm:cxn modelId="{8215760D-300C-436B-883C-2809BDCAEF35}" type="presParOf" srcId="{95EE6787-2493-4312-A07C-96D9F4F710E9}" destId="{26C1223D-688A-43A1-98A2-503DE99907E1}" srcOrd="1" destOrd="0" presId="urn:microsoft.com/office/officeart/2005/8/layout/process4"/>
    <dgm:cxn modelId="{FA67F3EC-D8DC-407C-8F3B-480A2D23A10D}" type="presParOf" srcId="{95EE6787-2493-4312-A07C-96D9F4F710E9}" destId="{9C6C0903-DFCC-4D43-A3D9-CE41CEE168E3}" srcOrd="2" destOrd="0" presId="urn:microsoft.com/office/officeart/2005/8/layout/process4"/>
    <dgm:cxn modelId="{E0616896-A33E-43FB-B373-AE24324C9DB1}" type="presParOf" srcId="{9C6C0903-DFCC-4D43-A3D9-CE41CEE168E3}" destId="{6C918F1F-9949-459E-B8A9-22320BED2D78}"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EEA0A74E-189B-4741-97E8-0CB8D9A9A793}" type="doc">
      <dgm:prSet loTypeId="urn:microsoft.com/office/officeart/2005/8/layout/process4" loCatId="process" qsTypeId="urn:microsoft.com/office/officeart/2005/8/quickstyle/simple1" qsCatId="simple" csTypeId="urn:microsoft.com/office/officeart/2005/8/colors/colorful1" csCatId="colorful" phldr="1"/>
      <dgm:spPr/>
      <dgm:t>
        <a:bodyPr/>
        <a:lstStyle/>
        <a:p>
          <a:pPr rtl="1"/>
          <a:endParaRPr lang="ar-EG"/>
        </a:p>
      </dgm:t>
    </dgm:pt>
    <dgm:pt modelId="{EC83C615-8F2A-4657-8CBD-454D93119E94}">
      <dgm:prSet phldrT="[Text]" custT="1"/>
      <dgm:spPr>
        <a:solidFill>
          <a:srgbClr val="A50021"/>
        </a:solidFill>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مشكلات تتعلق بالاتصالات الإدارية</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26C98C71-8255-49D8-AC44-B17657B331F1}" type="parTrans" cxnId="{C3EA504C-1035-4F2F-8495-08F416B02FFC}">
      <dgm:prSet/>
      <dgm:spPr/>
      <dgm:t>
        <a:bodyPr/>
        <a:lstStyle/>
        <a:p>
          <a:pPr rtl="1"/>
          <a:endParaRPr lang="ar-EG" sz="2800" b="1">
            <a:latin typeface="Traditional Arabic" pitchFamily="18" charset="-78"/>
            <a:cs typeface="Traditional Arabic" pitchFamily="18" charset="-78"/>
          </a:endParaRPr>
        </a:p>
      </dgm:t>
    </dgm:pt>
    <dgm:pt modelId="{46701A47-04E4-48CE-A296-D66670DD4B1F}" type="sibTrans" cxnId="{C3EA504C-1035-4F2F-8495-08F416B02FFC}">
      <dgm:prSet custT="1"/>
      <dgm:spPr/>
      <dgm:t>
        <a:bodyPr/>
        <a:lstStyle/>
        <a:p>
          <a:pPr rtl="1"/>
          <a:endParaRPr lang="ar-EG" sz="2800" b="1">
            <a:latin typeface="Traditional Arabic" pitchFamily="18" charset="-78"/>
            <a:cs typeface="Traditional Arabic" pitchFamily="18" charset="-78"/>
          </a:endParaRPr>
        </a:p>
      </dgm:t>
    </dgm:pt>
    <dgm:pt modelId="{E6403625-0766-41EF-AC6D-189C3C85B847}">
      <dgm:prSet phldrT="[Text]" custT="1"/>
      <dgm:spPr>
        <a:solidFill>
          <a:srgbClr val="800080"/>
        </a:solidFill>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مشكلات تتعلق بالبيئة</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1364E68-DD53-4C1C-BB3C-4B3F04AFF6E6}" type="parTrans" cxnId="{A0F2C197-0ED9-444C-8DFA-6A6DC5BD6AB9}">
      <dgm:prSet/>
      <dgm:spPr/>
      <dgm:t>
        <a:bodyPr/>
        <a:lstStyle/>
        <a:p>
          <a:pPr rtl="1"/>
          <a:endParaRPr lang="ar-EG" sz="2800" b="1">
            <a:latin typeface="Traditional Arabic" pitchFamily="18" charset="-78"/>
            <a:cs typeface="Traditional Arabic" pitchFamily="18" charset="-78"/>
          </a:endParaRPr>
        </a:p>
      </dgm:t>
    </dgm:pt>
    <dgm:pt modelId="{9F2BD2BF-7C3F-4F98-8146-9D94372E4B38}" type="sibTrans" cxnId="{A0F2C197-0ED9-444C-8DFA-6A6DC5BD6AB9}">
      <dgm:prSet custT="1"/>
      <dgm:spPr/>
      <dgm:t>
        <a:bodyPr/>
        <a:lstStyle/>
        <a:p>
          <a:pPr rtl="1"/>
          <a:endParaRPr lang="ar-EG" sz="2800" b="1">
            <a:latin typeface="Traditional Arabic" pitchFamily="18" charset="-78"/>
            <a:cs typeface="Traditional Arabic" pitchFamily="18" charset="-78"/>
          </a:endParaRPr>
        </a:p>
      </dgm:t>
    </dgm:pt>
    <dgm:pt modelId="{AC44E5EA-DA5E-46EA-89A2-8BBA2C6501E9}">
      <dgm:prSet phldrT="[Text]" custT="1"/>
      <dgm:spPr>
        <a:solidFill>
          <a:srgbClr val="660033"/>
        </a:solidFill>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الاختلاف في تقدير المصلحة</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13AC08D-D4CD-4301-BE4D-308D4E7F4EE9}" type="parTrans" cxnId="{0E04008F-1394-4E09-88A9-B3FFB6628BA2}">
      <dgm:prSet/>
      <dgm:spPr/>
      <dgm:t>
        <a:bodyPr/>
        <a:lstStyle/>
        <a:p>
          <a:pPr rtl="1"/>
          <a:endParaRPr lang="ar-EG" sz="2800" b="1">
            <a:latin typeface="Traditional Arabic" pitchFamily="18" charset="-78"/>
            <a:cs typeface="Traditional Arabic" pitchFamily="18" charset="-78"/>
          </a:endParaRPr>
        </a:p>
      </dgm:t>
    </dgm:pt>
    <dgm:pt modelId="{803B9D10-E975-4BF9-A9C9-A0263FC17D4B}" type="sibTrans" cxnId="{0E04008F-1394-4E09-88A9-B3FFB6628BA2}">
      <dgm:prSet custT="1"/>
      <dgm:spPr/>
      <dgm:t>
        <a:bodyPr/>
        <a:lstStyle/>
        <a:p>
          <a:pPr rtl="1"/>
          <a:endParaRPr lang="ar-EG" sz="2800" b="1">
            <a:latin typeface="Traditional Arabic" pitchFamily="18" charset="-78"/>
            <a:cs typeface="Traditional Arabic" pitchFamily="18" charset="-78"/>
          </a:endParaRPr>
        </a:p>
      </dgm:t>
    </dgm:pt>
    <dgm:pt modelId="{FF7116CE-FAB5-4A41-9714-B82481D32CC5}">
      <dgm:prSet phldrT="[Text]" custT="1"/>
      <dgm:spPr>
        <a:solidFill>
          <a:srgbClr val="993366"/>
        </a:solidFill>
        <a:ln>
          <a:noFill/>
        </a:ln>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سوء الفهم لطبيعة العمل الوظيفي، وعناصره لدى </a:t>
          </a:r>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ال</a:t>
          </a: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بعض</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B18A6B5-6415-431F-8542-F207D8904669}" type="parTrans" cxnId="{0DDBA1F6-05A1-4003-A2E6-08EF1FCF907C}">
      <dgm:prSet/>
      <dgm:spPr/>
      <dgm:t>
        <a:bodyPr/>
        <a:lstStyle/>
        <a:p>
          <a:pPr rtl="1"/>
          <a:endParaRPr lang="ar-EG" sz="2800" b="1">
            <a:latin typeface="Traditional Arabic" pitchFamily="18" charset="-78"/>
            <a:cs typeface="Traditional Arabic" pitchFamily="18" charset="-78"/>
          </a:endParaRPr>
        </a:p>
      </dgm:t>
    </dgm:pt>
    <dgm:pt modelId="{5B3025CE-F4C4-4574-88B6-630C0EF954C0}" type="sibTrans" cxnId="{0DDBA1F6-05A1-4003-A2E6-08EF1FCF907C}">
      <dgm:prSet custT="1"/>
      <dgm:spPr/>
      <dgm:t>
        <a:bodyPr/>
        <a:lstStyle/>
        <a:p>
          <a:pPr rtl="1"/>
          <a:endParaRPr lang="ar-EG" sz="2800" b="1">
            <a:latin typeface="Traditional Arabic" pitchFamily="18" charset="-78"/>
            <a:cs typeface="Traditional Arabic" pitchFamily="18" charset="-78"/>
          </a:endParaRPr>
        </a:p>
      </dgm:t>
    </dgm:pt>
    <dgm:pt modelId="{D8D7626A-8866-4D2F-A14E-C799F9CF63D2}">
      <dgm:prSet phldrT="[Text]" custT="1"/>
      <dgm:spPr>
        <a:solidFill>
          <a:srgbClr val="008080"/>
        </a:solidFill>
        <a:scene3d>
          <a:camera prst="orthographicFront">
            <a:rot lat="0" lon="0" rev="0"/>
          </a:camera>
          <a:lightRig rig="glow" dir="t">
            <a:rot lat="0" lon="0" rev="4800000"/>
          </a:lightRig>
        </a:scene3d>
        <a:sp3d prstMaterial="matte">
          <a:bevelT w="127000" h="63500"/>
        </a:sp3d>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مشكلات تتعلق بالبناء التنظيمي نفسه</a:t>
          </a:r>
          <a:endParaRPr lang="ar-EG" sz="32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1DA090A-F0D3-4DB5-9CC0-0ACEDC3961A5}" type="sibTrans" cxnId="{F5F0657F-14DE-42DD-9FAD-3F43D319F576}">
      <dgm:prSet custT="1"/>
      <dgm:spPr/>
      <dgm:t>
        <a:bodyPr/>
        <a:lstStyle/>
        <a:p>
          <a:pPr rtl="1"/>
          <a:endParaRPr lang="ar-EG" sz="2800" b="1">
            <a:latin typeface="Traditional Arabic" pitchFamily="18" charset="-78"/>
            <a:cs typeface="Traditional Arabic" pitchFamily="18" charset="-78"/>
          </a:endParaRPr>
        </a:p>
      </dgm:t>
    </dgm:pt>
    <dgm:pt modelId="{3C110692-DA18-45E6-B081-45786C5FFDCE}" type="parTrans" cxnId="{F5F0657F-14DE-42DD-9FAD-3F43D319F576}">
      <dgm:prSet/>
      <dgm:spPr/>
      <dgm:t>
        <a:bodyPr/>
        <a:lstStyle/>
        <a:p>
          <a:pPr rtl="1"/>
          <a:endParaRPr lang="ar-EG" sz="2800" b="1">
            <a:latin typeface="Traditional Arabic" pitchFamily="18" charset="-78"/>
            <a:cs typeface="Traditional Arabic" pitchFamily="18" charset="-78"/>
          </a:endParaRPr>
        </a:p>
      </dgm:t>
    </dgm:pt>
    <dgm:pt modelId="{6E9A4C9D-4AC0-4A8F-9429-57D408838AFE}" type="pres">
      <dgm:prSet presAssocID="{EEA0A74E-189B-4741-97E8-0CB8D9A9A793}" presName="Name0" presStyleCnt="0">
        <dgm:presLayoutVars>
          <dgm:dir/>
          <dgm:animLvl val="lvl"/>
          <dgm:resizeHandles val="exact"/>
        </dgm:presLayoutVars>
      </dgm:prSet>
      <dgm:spPr/>
      <dgm:t>
        <a:bodyPr/>
        <a:lstStyle/>
        <a:p>
          <a:endParaRPr lang="en-US"/>
        </a:p>
      </dgm:t>
    </dgm:pt>
    <dgm:pt modelId="{00D2319C-6619-4409-9B06-639F9AFFEF88}" type="pres">
      <dgm:prSet presAssocID="{FF7116CE-FAB5-4A41-9714-B82481D32CC5}" presName="boxAndChildren" presStyleCnt="0"/>
      <dgm:spPr/>
    </dgm:pt>
    <dgm:pt modelId="{5B2917EA-DA39-4980-8B21-BA2605821B05}" type="pres">
      <dgm:prSet presAssocID="{FF7116CE-FAB5-4A41-9714-B82481D32CC5}" presName="parentTextBox" presStyleLbl="node1" presStyleIdx="0" presStyleCnt="5"/>
      <dgm:spPr/>
      <dgm:t>
        <a:bodyPr/>
        <a:lstStyle/>
        <a:p>
          <a:endParaRPr lang="en-US"/>
        </a:p>
      </dgm:t>
    </dgm:pt>
    <dgm:pt modelId="{B7E2E52D-8BAD-4E9A-BBF3-AF410079F500}" type="pres">
      <dgm:prSet presAssocID="{803B9D10-E975-4BF9-A9C9-A0263FC17D4B}" presName="sp" presStyleCnt="0"/>
      <dgm:spPr/>
    </dgm:pt>
    <dgm:pt modelId="{87CE4007-8E07-45B8-9FA3-8F0BD922285A}" type="pres">
      <dgm:prSet presAssocID="{AC44E5EA-DA5E-46EA-89A2-8BBA2C6501E9}" presName="arrowAndChildren" presStyleCnt="0"/>
      <dgm:spPr/>
    </dgm:pt>
    <dgm:pt modelId="{74A3894F-C04C-47FC-B169-3696B4C6C8CE}" type="pres">
      <dgm:prSet presAssocID="{AC44E5EA-DA5E-46EA-89A2-8BBA2C6501E9}" presName="parentTextArrow" presStyleLbl="node1" presStyleIdx="1" presStyleCnt="5"/>
      <dgm:spPr/>
      <dgm:t>
        <a:bodyPr/>
        <a:lstStyle/>
        <a:p>
          <a:endParaRPr lang="en-US"/>
        </a:p>
      </dgm:t>
    </dgm:pt>
    <dgm:pt modelId="{91EAC7DB-5112-4D4E-ADAC-E7EF06B79E16}" type="pres">
      <dgm:prSet presAssocID="{9F2BD2BF-7C3F-4F98-8146-9D94372E4B38}" presName="sp" presStyleCnt="0"/>
      <dgm:spPr/>
    </dgm:pt>
    <dgm:pt modelId="{355D1B64-86D5-48E2-9CD4-2FE386451DFB}" type="pres">
      <dgm:prSet presAssocID="{E6403625-0766-41EF-AC6D-189C3C85B847}" presName="arrowAndChildren" presStyleCnt="0"/>
      <dgm:spPr/>
    </dgm:pt>
    <dgm:pt modelId="{A2587FA3-0670-471C-BF5D-12A590317B0D}" type="pres">
      <dgm:prSet presAssocID="{E6403625-0766-41EF-AC6D-189C3C85B847}" presName="parentTextArrow" presStyleLbl="node1" presStyleIdx="2" presStyleCnt="5"/>
      <dgm:spPr/>
      <dgm:t>
        <a:bodyPr/>
        <a:lstStyle/>
        <a:p>
          <a:endParaRPr lang="en-US"/>
        </a:p>
      </dgm:t>
    </dgm:pt>
    <dgm:pt modelId="{981510B5-FBE7-47B1-93E8-06DB35CF0352}" type="pres">
      <dgm:prSet presAssocID="{61DA090A-F0D3-4DB5-9CC0-0ACEDC3961A5}" presName="sp" presStyleCnt="0"/>
      <dgm:spPr/>
    </dgm:pt>
    <dgm:pt modelId="{E857F7D5-C5C8-4BE7-B6BE-3BB7D91FF2C0}" type="pres">
      <dgm:prSet presAssocID="{D8D7626A-8866-4D2F-A14E-C799F9CF63D2}" presName="arrowAndChildren" presStyleCnt="0"/>
      <dgm:spPr/>
    </dgm:pt>
    <dgm:pt modelId="{7E1BF97B-E52A-439F-8D50-526E7A92D0EB}" type="pres">
      <dgm:prSet presAssocID="{D8D7626A-8866-4D2F-A14E-C799F9CF63D2}" presName="parentTextArrow" presStyleLbl="node1" presStyleIdx="3" presStyleCnt="5"/>
      <dgm:spPr/>
      <dgm:t>
        <a:bodyPr/>
        <a:lstStyle/>
        <a:p>
          <a:endParaRPr lang="en-US"/>
        </a:p>
      </dgm:t>
    </dgm:pt>
    <dgm:pt modelId="{2D2474C9-C309-4B4D-9002-244C1D973B39}" type="pres">
      <dgm:prSet presAssocID="{46701A47-04E4-48CE-A296-D66670DD4B1F}" presName="sp" presStyleCnt="0"/>
      <dgm:spPr/>
    </dgm:pt>
    <dgm:pt modelId="{00386408-E3FB-4BDD-AE98-6ADBE56C38B9}" type="pres">
      <dgm:prSet presAssocID="{EC83C615-8F2A-4657-8CBD-454D93119E94}" presName="arrowAndChildren" presStyleCnt="0"/>
      <dgm:spPr/>
    </dgm:pt>
    <dgm:pt modelId="{5BA15476-BA74-421A-AADC-6039E5BD34C8}" type="pres">
      <dgm:prSet presAssocID="{EC83C615-8F2A-4657-8CBD-454D93119E94}" presName="parentTextArrow" presStyleLbl="node1" presStyleIdx="4" presStyleCnt="5"/>
      <dgm:spPr/>
      <dgm:t>
        <a:bodyPr/>
        <a:lstStyle/>
        <a:p>
          <a:endParaRPr lang="en-US"/>
        </a:p>
      </dgm:t>
    </dgm:pt>
  </dgm:ptLst>
  <dgm:cxnLst>
    <dgm:cxn modelId="{F5F0657F-14DE-42DD-9FAD-3F43D319F576}" srcId="{EEA0A74E-189B-4741-97E8-0CB8D9A9A793}" destId="{D8D7626A-8866-4D2F-A14E-C799F9CF63D2}" srcOrd="1" destOrd="0" parTransId="{3C110692-DA18-45E6-B081-45786C5FFDCE}" sibTransId="{61DA090A-F0D3-4DB5-9CC0-0ACEDC3961A5}"/>
    <dgm:cxn modelId="{0E04008F-1394-4E09-88A9-B3FFB6628BA2}" srcId="{EEA0A74E-189B-4741-97E8-0CB8D9A9A793}" destId="{AC44E5EA-DA5E-46EA-89A2-8BBA2C6501E9}" srcOrd="3" destOrd="0" parTransId="{313AC08D-D4CD-4301-BE4D-308D4E7F4EE9}" sibTransId="{803B9D10-E975-4BF9-A9C9-A0263FC17D4B}"/>
    <dgm:cxn modelId="{E206A288-1DC1-4F1B-915D-00B4A52794C7}" type="presOf" srcId="{AC44E5EA-DA5E-46EA-89A2-8BBA2C6501E9}" destId="{74A3894F-C04C-47FC-B169-3696B4C6C8CE}" srcOrd="0" destOrd="0" presId="urn:microsoft.com/office/officeart/2005/8/layout/process4"/>
    <dgm:cxn modelId="{0DDBA1F6-05A1-4003-A2E6-08EF1FCF907C}" srcId="{EEA0A74E-189B-4741-97E8-0CB8D9A9A793}" destId="{FF7116CE-FAB5-4A41-9714-B82481D32CC5}" srcOrd="4" destOrd="0" parTransId="{BB18A6B5-6415-431F-8542-F207D8904669}" sibTransId="{5B3025CE-F4C4-4574-88B6-630C0EF954C0}"/>
    <dgm:cxn modelId="{2D386127-8CBD-409E-9E30-DB2129852C87}" type="presOf" srcId="{E6403625-0766-41EF-AC6D-189C3C85B847}" destId="{A2587FA3-0670-471C-BF5D-12A590317B0D}" srcOrd="0" destOrd="0" presId="urn:microsoft.com/office/officeart/2005/8/layout/process4"/>
    <dgm:cxn modelId="{A0F2C197-0ED9-444C-8DFA-6A6DC5BD6AB9}" srcId="{EEA0A74E-189B-4741-97E8-0CB8D9A9A793}" destId="{E6403625-0766-41EF-AC6D-189C3C85B847}" srcOrd="2" destOrd="0" parTransId="{61364E68-DD53-4C1C-BB3C-4B3F04AFF6E6}" sibTransId="{9F2BD2BF-7C3F-4F98-8146-9D94372E4B38}"/>
    <dgm:cxn modelId="{3B30684B-7B17-4F8A-B11A-2FD69ED6A31E}" type="presOf" srcId="{FF7116CE-FAB5-4A41-9714-B82481D32CC5}" destId="{5B2917EA-DA39-4980-8B21-BA2605821B05}" srcOrd="0" destOrd="0" presId="urn:microsoft.com/office/officeart/2005/8/layout/process4"/>
    <dgm:cxn modelId="{68EBC8B7-C3A8-4A55-BC04-26FF121BD078}" type="presOf" srcId="{EC83C615-8F2A-4657-8CBD-454D93119E94}" destId="{5BA15476-BA74-421A-AADC-6039E5BD34C8}" srcOrd="0" destOrd="0" presId="urn:microsoft.com/office/officeart/2005/8/layout/process4"/>
    <dgm:cxn modelId="{C3EA504C-1035-4F2F-8495-08F416B02FFC}" srcId="{EEA0A74E-189B-4741-97E8-0CB8D9A9A793}" destId="{EC83C615-8F2A-4657-8CBD-454D93119E94}" srcOrd="0" destOrd="0" parTransId="{26C98C71-8255-49D8-AC44-B17657B331F1}" sibTransId="{46701A47-04E4-48CE-A296-D66670DD4B1F}"/>
    <dgm:cxn modelId="{A4F695B2-AAB7-4FFF-9822-2DB319958ABE}" type="presOf" srcId="{EEA0A74E-189B-4741-97E8-0CB8D9A9A793}" destId="{6E9A4C9D-4AC0-4A8F-9429-57D408838AFE}" srcOrd="0" destOrd="0" presId="urn:microsoft.com/office/officeart/2005/8/layout/process4"/>
    <dgm:cxn modelId="{179C936C-57FC-4320-9301-6D111EBE3CC1}" type="presOf" srcId="{D8D7626A-8866-4D2F-A14E-C799F9CF63D2}" destId="{7E1BF97B-E52A-439F-8D50-526E7A92D0EB}" srcOrd="0" destOrd="0" presId="urn:microsoft.com/office/officeart/2005/8/layout/process4"/>
    <dgm:cxn modelId="{EB8A571B-8CBE-4AAD-AD5F-50F541E3E574}" type="presParOf" srcId="{6E9A4C9D-4AC0-4A8F-9429-57D408838AFE}" destId="{00D2319C-6619-4409-9B06-639F9AFFEF88}" srcOrd="0" destOrd="0" presId="urn:microsoft.com/office/officeart/2005/8/layout/process4"/>
    <dgm:cxn modelId="{896EDF1D-9176-43B0-80D7-28EBB81D237B}" type="presParOf" srcId="{00D2319C-6619-4409-9B06-639F9AFFEF88}" destId="{5B2917EA-DA39-4980-8B21-BA2605821B05}" srcOrd="0" destOrd="0" presId="urn:microsoft.com/office/officeart/2005/8/layout/process4"/>
    <dgm:cxn modelId="{ACEFF658-F874-4DE1-8E14-03391162BDFA}" type="presParOf" srcId="{6E9A4C9D-4AC0-4A8F-9429-57D408838AFE}" destId="{B7E2E52D-8BAD-4E9A-BBF3-AF410079F500}" srcOrd="1" destOrd="0" presId="urn:microsoft.com/office/officeart/2005/8/layout/process4"/>
    <dgm:cxn modelId="{2A546BF8-D320-467D-AFBB-79C4FCAD11C4}" type="presParOf" srcId="{6E9A4C9D-4AC0-4A8F-9429-57D408838AFE}" destId="{87CE4007-8E07-45B8-9FA3-8F0BD922285A}" srcOrd="2" destOrd="0" presId="urn:microsoft.com/office/officeart/2005/8/layout/process4"/>
    <dgm:cxn modelId="{0828BC53-18EE-40E7-BCED-8269757CCC59}" type="presParOf" srcId="{87CE4007-8E07-45B8-9FA3-8F0BD922285A}" destId="{74A3894F-C04C-47FC-B169-3696B4C6C8CE}" srcOrd="0" destOrd="0" presId="urn:microsoft.com/office/officeart/2005/8/layout/process4"/>
    <dgm:cxn modelId="{41D03878-1B7F-4549-96C0-6637E4CB8488}" type="presParOf" srcId="{6E9A4C9D-4AC0-4A8F-9429-57D408838AFE}" destId="{91EAC7DB-5112-4D4E-ADAC-E7EF06B79E16}" srcOrd="3" destOrd="0" presId="urn:microsoft.com/office/officeart/2005/8/layout/process4"/>
    <dgm:cxn modelId="{9E76D7FF-D62D-4220-98B4-DAA7E1228D69}" type="presParOf" srcId="{6E9A4C9D-4AC0-4A8F-9429-57D408838AFE}" destId="{355D1B64-86D5-48E2-9CD4-2FE386451DFB}" srcOrd="4" destOrd="0" presId="urn:microsoft.com/office/officeart/2005/8/layout/process4"/>
    <dgm:cxn modelId="{7D4DDB2F-1B74-4464-8385-FF22697C580E}" type="presParOf" srcId="{355D1B64-86D5-48E2-9CD4-2FE386451DFB}" destId="{A2587FA3-0670-471C-BF5D-12A590317B0D}" srcOrd="0" destOrd="0" presId="urn:microsoft.com/office/officeart/2005/8/layout/process4"/>
    <dgm:cxn modelId="{B7E5FC83-39C9-404C-9CF7-3F436A88FF7F}" type="presParOf" srcId="{6E9A4C9D-4AC0-4A8F-9429-57D408838AFE}" destId="{981510B5-FBE7-47B1-93E8-06DB35CF0352}" srcOrd="5" destOrd="0" presId="urn:microsoft.com/office/officeart/2005/8/layout/process4"/>
    <dgm:cxn modelId="{807E5EF9-96B8-4817-A94D-F34DD594C3AA}" type="presParOf" srcId="{6E9A4C9D-4AC0-4A8F-9429-57D408838AFE}" destId="{E857F7D5-C5C8-4BE7-B6BE-3BB7D91FF2C0}" srcOrd="6" destOrd="0" presId="urn:microsoft.com/office/officeart/2005/8/layout/process4"/>
    <dgm:cxn modelId="{12F67070-B4ED-429C-AAD0-807B6FF9BEA1}" type="presParOf" srcId="{E857F7D5-C5C8-4BE7-B6BE-3BB7D91FF2C0}" destId="{7E1BF97B-E52A-439F-8D50-526E7A92D0EB}" srcOrd="0" destOrd="0" presId="urn:microsoft.com/office/officeart/2005/8/layout/process4"/>
    <dgm:cxn modelId="{FB6B2004-AB5E-4D9E-849D-EA5399E169F5}" type="presParOf" srcId="{6E9A4C9D-4AC0-4A8F-9429-57D408838AFE}" destId="{2D2474C9-C309-4B4D-9002-244C1D973B39}" srcOrd="7" destOrd="0" presId="urn:microsoft.com/office/officeart/2005/8/layout/process4"/>
    <dgm:cxn modelId="{13075804-819D-45B0-9E36-8D16C77A984E}" type="presParOf" srcId="{6E9A4C9D-4AC0-4A8F-9429-57D408838AFE}" destId="{00386408-E3FB-4BDD-AE98-6ADBE56C38B9}" srcOrd="8" destOrd="0" presId="urn:microsoft.com/office/officeart/2005/8/layout/process4"/>
    <dgm:cxn modelId="{7B56C25D-B3F9-48C3-86EE-FA5E4EF7209A}" type="presParOf" srcId="{00386408-E3FB-4BDD-AE98-6ADBE56C38B9}" destId="{5BA15476-BA74-421A-AADC-6039E5BD34C8}"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64492E2E-8537-445E-90FA-D7709F90BD07}" type="doc">
      <dgm:prSet loTypeId="urn:microsoft.com/office/officeart/2005/8/layout/pyramid2" loCatId="pyramid" qsTypeId="urn:microsoft.com/office/officeart/2005/8/quickstyle/simple1" qsCatId="simple" csTypeId="urn:microsoft.com/office/officeart/2005/8/colors/accent1_2" csCatId="accent1" phldr="1"/>
      <dgm:spPr/>
      <dgm:t>
        <a:bodyPr/>
        <a:lstStyle/>
        <a:p>
          <a:pPr rtl="1"/>
          <a:endParaRPr lang="ar-EG"/>
        </a:p>
      </dgm:t>
    </dgm:pt>
    <dgm:pt modelId="{91AC989C-306F-46B4-83DC-DC2F4A3D9288}">
      <dgm:prSet custT="1"/>
      <dgm:spPr>
        <a:solidFill>
          <a:schemeClr val="accent5">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اعتماد النهج الإداري السليم في العلاقات الإنسانية </a:t>
          </a:r>
          <a:endParaRPr lang="ar-EG" sz="24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52AFF98-6515-47D0-B924-138611CE41C5}" type="parTrans" cxnId="{02CB11D5-3A77-4F2C-B85F-2402E576102C}">
      <dgm:prSet/>
      <dgm:spPr/>
      <dgm:t>
        <a:bodyPr/>
        <a:lstStyle/>
        <a:p>
          <a:pPr rtl="1"/>
          <a:endParaRPr lang="ar-EG"/>
        </a:p>
      </dgm:t>
    </dgm:pt>
    <dgm:pt modelId="{F5E589E5-1391-4BAB-86DE-B5DF135E1FBF}" type="sibTrans" cxnId="{02CB11D5-3A77-4F2C-B85F-2402E576102C}">
      <dgm:prSet/>
      <dgm:spPr/>
      <dgm:t>
        <a:bodyPr/>
        <a:lstStyle/>
        <a:p>
          <a:pPr rtl="1"/>
          <a:endParaRPr lang="ar-EG"/>
        </a:p>
      </dgm:t>
    </dgm:pt>
    <dgm:pt modelId="{1AD515C8-585B-40F8-939A-B17B0181A0F2}">
      <dgm:prSet phldrT="[Text]" custT="1"/>
      <dgm:spPr>
        <a:solidFill>
          <a:schemeClr val="accent5">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اعتماد برامج تدريبية مناسبة، ومعرفة وتطبيق آليات النجاح في العمل</a:t>
          </a:r>
          <a:endParaRPr lang="ar-EG" sz="24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602AE31-8BC7-40B3-9DE0-624872E16389}" type="parTrans" cxnId="{7A44376B-A3AA-4F01-B648-482D5FBB3450}">
      <dgm:prSet/>
      <dgm:spPr/>
      <dgm:t>
        <a:bodyPr/>
        <a:lstStyle/>
        <a:p>
          <a:pPr rtl="1"/>
          <a:endParaRPr lang="ar-EG"/>
        </a:p>
      </dgm:t>
    </dgm:pt>
    <dgm:pt modelId="{7796A139-8267-40F6-9F8B-E3B90C216FB1}" type="sibTrans" cxnId="{7A44376B-A3AA-4F01-B648-482D5FBB3450}">
      <dgm:prSet/>
      <dgm:spPr/>
      <dgm:t>
        <a:bodyPr/>
        <a:lstStyle/>
        <a:p>
          <a:pPr rtl="1"/>
          <a:endParaRPr lang="ar-EG"/>
        </a:p>
      </dgm:t>
    </dgm:pt>
    <dgm:pt modelId="{DC39ABD8-DA27-4B32-AAEF-0100B77DF3BE}">
      <dgm:prSet custT="1"/>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التعديل الدائم في السياسة الداخلية المتبعة</a:t>
          </a:r>
          <a:endParaRPr lang="en-US" sz="24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733C385-D21F-4AF7-BC7C-5B5D54741D29}" type="sibTrans" cxnId="{906D0E5E-D38B-4491-91D2-07C33999FDD7}">
      <dgm:prSet/>
      <dgm:spPr/>
      <dgm:t>
        <a:bodyPr/>
        <a:lstStyle/>
        <a:p>
          <a:pPr rtl="1"/>
          <a:endParaRPr lang="ar-EG"/>
        </a:p>
      </dgm:t>
    </dgm:pt>
    <dgm:pt modelId="{ED4A213E-4FA2-43CE-95A8-9C47D411750B}" type="parTrans" cxnId="{906D0E5E-D38B-4491-91D2-07C33999FDD7}">
      <dgm:prSet/>
      <dgm:spPr/>
      <dgm:t>
        <a:bodyPr/>
        <a:lstStyle/>
        <a:p>
          <a:pPr rtl="1"/>
          <a:endParaRPr lang="ar-EG"/>
        </a:p>
      </dgm:t>
    </dgm:pt>
    <dgm:pt modelId="{6E12E62C-FB58-4970-B69F-F9E411D31EC1}">
      <dgm:prSet phldrT="[Text]" custT="1"/>
      <dgm:spPr>
        <a:solidFill>
          <a:schemeClr val="accent5">
            <a:lumMod val="75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عمل فرق ولجان أزمة؛ للمتابعة ووضع الحلول المناسبة</a:t>
          </a:r>
          <a:endParaRPr lang="ar-EG" sz="24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85BDC1E-1027-4FA6-954A-57E172725680}" type="sibTrans" cxnId="{9042EB42-CF80-49D1-B4AB-C955BD1DA615}">
      <dgm:prSet/>
      <dgm:spPr/>
      <dgm:t>
        <a:bodyPr/>
        <a:lstStyle/>
        <a:p>
          <a:pPr rtl="1"/>
          <a:endParaRPr lang="ar-EG"/>
        </a:p>
      </dgm:t>
    </dgm:pt>
    <dgm:pt modelId="{8CA030B3-6221-4049-BD09-AC4A24576B37}" type="parTrans" cxnId="{9042EB42-CF80-49D1-B4AB-C955BD1DA615}">
      <dgm:prSet/>
      <dgm:spPr/>
      <dgm:t>
        <a:bodyPr/>
        <a:lstStyle/>
        <a:p>
          <a:pPr rtl="1"/>
          <a:endParaRPr lang="ar-EG"/>
        </a:p>
      </dgm:t>
    </dgm:pt>
    <dgm:pt modelId="{1A14871D-70AE-46FB-BEA9-41FD110E4C1C}">
      <dgm:prSet phldrT="[Text]" custT="1"/>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تعزيز مفهوم روح الفريق والجسد الواحد</a:t>
          </a:r>
          <a:endParaRPr lang="ar-EG" sz="24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8E52F46-D4AA-4447-BAD8-8B09E375A61A}" type="parTrans" cxnId="{A4F58A96-84A3-486C-BDA7-65ACCE65D77D}">
      <dgm:prSet/>
      <dgm:spPr/>
      <dgm:t>
        <a:bodyPr/>
        <a:lstStyle/>
        <a:p>
          <a:pPr rtl="1"/>
          <a:endParaRPr lang="ar-EG"/>
        </a:p>
      </dgm:t>
    </dgm:pt>
    <dgm:pt modelId="{238CC30E-24C1-467E-810F-FAB86ECDFA08}" type="sibTrans" cxnId="{A4F58A96-84A3-486C-BDA7-65ACCE65D77D}">
      <dgm:prSet/>
      <dgm:spPr/>
      <dgm:t>
        <a:bodyPr/>
        <a:lstStyle/>
        <a:p>
          <a:pPr rtl="1"/>
          <a:endParaRPr lang="ar-EG"/>
        </a:p>
      </dgm:t>
    </dgm:pt>
    <dgm:pt modelId="{E5C0FFAD-CDF8-49E9-8D88-82E0848DB6F0}">
      <dgm:prSet phldrT="[Text]" custT="1"/>
      <dgm:spPr>
        <a:solidFill>
          <a:srgbClr val="6600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2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الحوار والتفاوض للوصول إلى أسباب حدوث الصراع</a:t>
          </a:r>
          <a:endParaRPr lang="ar-EG" sz="24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252B9FA-2B4D-4E32-962E-904292E0B0F1}" type="parTrans" cxnId="{F5414D32-247C-4BBA-8853-F67559CD5783}">
      <dgm:prSet/>
      <dgm:spPr/>
      <dgm:t>
        <a:bodyPr/>
        <a:lstStyle/>
        <a:p>
          <a:pPr rtl="1"/>
          <a:endParaRPr lang="ar-EG"/>
        </a:p>
      </dgm:t>
    </dgm:pt>
    <dgm:pt modelId="{EDBD0D01-85A3-482D-AF8C-353F20FBF676}" type="sibTrans" cxnId="{F5414D32-247C-4BBA-8853-F67559CD5783}">
      <dgm:prSet/>
      <dgm:spPr/>
      <dgm:t>
        <a:bodyPr/>
        <a:lstStyle/>
        <a:p>
          <a:pPr rtl="1"/>
          <a:endParaRPr lang="ar-EG"/>
        </a:p>
      </dgm:t>
    </dgm:pt>
    <dgm:pt modelId="{8ED442A9-0067-4228-B1F9-719B22038294}" type="pres">
      <dgm:prSet presAssocID="{64492E2E-8537-445E-90FA-D7709F90BD07}" presName="compositeShape" presStyleCnt="0">
        <dgm:presLayoutVars>
          <dgm:dir/>
          <dgm:resizeHandles/>
        </dgm:presLayoutVars>
      </dgm:prSet>
      <dgm:spPr/>
      <dgm:t>
        <a:bodyPr/>
        <a:lstStyle/>
        <a:p>
          <a:endParaRPr lang="en-US"/>
        </a:p>
      </dgm:t>
    </dgm:pt>
    <dgm:pt modelId="{6F846A44-024C-4CEC-A1F3-288FEF75A253}" type="pres">
      <dgm:prSet presAssocID="{64492E2E-8537-445E-90FA-D7709F90BD07}" presName="pyramid" presStyleLbl="node1" presStyleIdx="0" presStyleCnt="1" custScaleX="99894" custLinFactNeighborX="-10926" custLinFactNeighborY="481"/>
      <dgm:spPr>
        <a:solidFill>
          <a:schemeClr val="bg1">
            <a:lumMod val="8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dgm:spPr>
    </dgm:pt>
    <dgm:pt modelId="{7DEC6F5C-BC89-4C4B-929E-A594824139A2}" type="pres">
      <dgm:prSet presAssocID="{64492E2E-8537-445E-90FA-D7709F90BD07}" presName="theList" presStyleCnt="0"/>
      <dgm:spPr/>
    </dgm:pt>
    <dgm:pt modelId="{BD0A41ED-95E6-4FD3-9D25-990D607EF320}" type="pres">
      <dgm:prSet presAssocID="{E5C0FFAD-CDF8-49E9-8D88-82E0848DB6F0}" presName="aNode" presStyleLbl="fgAcc1" presStyleIdx="0" presStyleCnt="6" custScaleX="130039" custScaleY="145060" custLinFactY="25809" custLinFactNeighborX="1422" custLinFactNeighborY="100000">
        <dgm:presLayoutVars>
          <dgm:bulletEnabled val="1"/>
        </dgm:presLayoutVars>
      </dgm:prSet>
      <dgm:spPr/>
      <dgm:t>
        <a:bodyPr/>
        <a:lstStyle/>
        <a:p>
          <a:endParaRPr lang="en-US"/>
        </a:p>
      </dgm:t>
    </dgm:pt>
    <dgm:pt modelId="{9381F4C9-B105-4C3D-8198-F40392789D0B}" type="pres">
      <dgm:prSet presAssocID="{E5C0FFAD-CDF8-49E9-8D88-82E0848DB6F0}" presName="aSpace" presStyleCnt="0"/>
      <dgm:spPr/>
    </dgm:pt>
    <dgm:pt modelId="{6CF50B96-9B8E-4B21-B778-808213CBAE46}" type="pres">
      <dgm:prSet presAssocID="{91AC989C-306F-46B4-83DC-DC2F4A3D9288}" presName="aNode" presStyleLbl="fgAcc1" presStyleIdx="1" presStyleCnt="6" custScaleX="164880" custLinFactY="25961" custLinFactNeighborX="-5826" custLinFactNeighborY="100000">
        <dgm:presLayoutVars>
          <dgm:bulletEnabled val="1"/>
        </dgm:presLayoutVars>
      </dgm:prSet>
      <dgm:spPr/>
      <dgm:t>
        <a:bodyPr/>
        <a:lstStyle/>
        <a:p>
          <a:endParaRPr lang="en-US"/>
        </a:p>
      </dgm:t>
    </dgm:pt>
    <dgm:pt modelId="{13BA7A22-D341-4241-89E4-78F06A603914}" type="pres">
      <dgm:prSet presAssocID="{91AC989C-306F-46B4-83DC-DC2F4A3D9288}" presName="aSpace" presStyleCnt="0"/>
      <dgm:spPr/>
    </dgm:pt>
    <dgm:pt modelId="{534C2EDE-D2EE-475C-BFF6-5FDD13188FCB}" type="pres">
      <dgm:prSet presAssocID="{DC39ABD8-DA27-4B32-AAEF-0100B77DF3BE}" presName="aNode" presStyleLbl="fgAcc1" presStyleIdx="2" presStyleCnt="6" custScaleX="134242" custScaleY="145060" custLinFactY="49156" custLinFactNeighborX="1572" custLinFactNeighborY="100000">
        <dgm:presLayoutVars>
          <dgm:bulletEnabled val="1"/>
        </dgm:presLayoutVars>
      </dgm:prSet>
      <dgm:spPr/>
      <dgm:t>
        <a:bodyPr/>
        <a:lstStyle/>
        <a:p>
          <a:endParaRPr lang="en-US"/>
        </a:p>
      </dgm:t>
    </dgm:pt>
    <dgm:pt modelId="{4144B1F4-34D0-401A-BFD0-3DB3589D46D0}" type="pres">
      <dgm:prSet presAssocID="{DC39ABD8-DA27-4B32-AAEF-0100B77DF3BE}" presName="aSpace" presStyleCnt="0"/>
      <dgm:spPr/>
    </dgm:pt>
    <dgm:pt modelId="{0A97025C-291E-441C-8C31-142F5DFBE05E}" type="pres">
      <dgm:prSet presAssocID="{6E12E62C-FB58-4970-B69F-F9E411D31EC1}" presName="aNode" presStyleLbl="fgAcc1" presStyleIdx="3" presStyleCnt="6" custScaleX="170880" custLinFactY="60058" custLinFactNeighborX="-3816" custLinFactNeighborY="100000">
        <dgm:presLayoutVars>
          <dgm:bulletEnabled val="1"/>
        </dgm:presLayoutVars>
      </dgm:prSet>
      <dgm:spPr/>
      <dgm:t>
        <a:bodyPr/>
        <a:lstStyle/>
        <a:p>
          <a:endParaRPr lang="en-US"/>
        </a:p>
      </dgm:t>
    </dgm:pt>
    <dgm:pt modelId="{F8933341-95BD-433A-83BF-621C899E8464}" type="pres">
      <dgm:prSet presAssocID="{6E12E62C-FB58-4970-B69F-F9E411D31EC1}" presName="aSpace" presStyleCnt="0"/>
      <dgm:spPr/>
    </dgm:pt>
    <dgm:pt modelId="{8BDA5CB0-E6D3-480A-A491-5F717DDA8831}" type="pres">
      <dgm:prSet presAssocID="{1A14871D-70AE-46FB-BEA9-41FD110E4C1C}" presName="aNode" presStyleLbl="fgAcc1" presStyleIdx="4" presStyleCnt="6" custScaleX="136994" custScaleY="145060" custLinFactY="60058" custLinFactNeighborX="-1089" custLinFactNeighborY="100000">
        <dgm:presLayoutVars>
          <dgm:bulletEnabled val="1"/>
        </dgm:presLayoutVars>
      </dgm:prSet>
      <dgm:spPr/>
      <dgm:t>
        <a:bodyPr/>
        <a:lstStyle/>
        <a:p>
          <a:endParaRPr lang="en-US"/>
        </a:p>
      </dgm:t>
    </dgm:pt>
    <dgm:pt modelId="{A776881F-B67C-4771-BE82-D21D8A2119C6}" type="pres">
      <dgm:prSet presAssocID="{1A14871D-70AE-46FB-BEA9-41FD110E4C1C}" presName="aSpace" presStyleCnt="0"/>
      <dgm:spPr/>
    </dgm:pt>
    <dgm:pt modelId="{727DAD86-7A3C-42C7-A2CD-8B4BB5AE320F}" type="pres">
      <dgm:prSet presAssocID="{1AD515C8-585B-40F8-939A-B17B0181A0F2}" presName="aNode" presStyleLbl="fgAcc1" presStyleIdx="5" presStyleCnt="6" custScaleX="175490" custLinFactY="60361" custLinFactNeighborX="-5614" custLinFactNeighborY="100000">
        <dgm:presLayoutVars>
          <dgm:bulletEnabled val="1"/>
        </dgm:presLayoutVars>
      </dgm:prSet>
      <dgm:spPr/>
      <dgm:t>
        <a:bodyPr/>
        <a:lstStyle/>
        <a:p>
          <a:endParaRPr lang="en-US"/>
        </a:p>
      </dgm:t>
    </dgm:pt>
    <dgm:pt modelId="{43687987-22DC-4715-BFA9-5FCD708B00CB}" type="pres">
      <dgm:prSet presAssocID="{1AD515C8-585B-40F8-939A-B17B0181A0F2}" presName="aSpace" presStyleCnt="0"/>
      <dgm:spPr/>
    </dgm:pt>
  </dgm:ptLst>
  <dgm:cxnLst>
    <dgm:cxn modelId="{A4F58A96-84A3-486C-BDA7-65ACCE65D77D}" srcId="{64492E2E-8537-445E-90FA-D7709F90BD07}" destId="{1A14871D-70AE-46FB-BEA9-41FD110E4C1C}" srcOrd="4" destOrd="0" parTransId="{D8E52F46-D4AA-4447-BAD8-8B09E375A61A}" sibTransId="{238CC30E-24C1-467E-810F-FAB86ECDFA08}"/>
    <dgm:cxn modelId="{906D0E5E-D38B-4491-91D2-07C33999FDD7}" srcId="{64492E2E-8537-445E-90FA-D7709F90BD07}" destId="{DC39ABD8-DA27-4B32-AAEF-0100B77DF3BE}" srcOrd="2" destOrd="0" parTransId="{ED4A213E-4FA2-43CE-95A8-9C47D411750B}" sibTransId="{5733C385-D21F-4AF7-BC7C-5B5D54741D29}"/>
    <dgm:cxn modelId="{35796024-1224-48B2-AF54-702605B4508F}" type="presOf" srcId="{91AC989C-306F-46B4-83DC-DC2F4A3D9288}" destId="{6CF50B96-9B8E-4B21-B778-808213CBAE46}" srcOrd="0" destOrd="0" presId="urn:microsoft.com/office/officeart/2005/8/layout/pyramid2"/>
    <dgm:cxn modelId="{58EC9E2E-347C-4993-8471-74367999EE73}" type="presOf" srcId="{DC39ABD8-DA27-4B32-AAEF-0100B77DF3BE}" destId="{534C2EDE-D2EE-475C-BFF6-5FDD13188FCB}" srcOrd="0" destOrd="0" presId="urn:microsoft.com/office/officeart/2005/8/layout/pyramid2"/>
    <dgm:cxn modelId="{F5414D32-247C-4BBA-8853-F67559CD5783}" srcId="{64492E2E-8537-445E-90FA-D7709F90BD07}" destId="{E5C0FFAD-CDF8-49E9-8D88-82E0848DB6F0}" srcOrd="0" destOrd="0" parTransId="{B252B9FA-2B4D-4E32-962E-904292E0B0F1}" sibTransId="{EDBD0D01-85A3-482D-AF8C-353F20FBF676}"/>
    <dgm:cxn modelId="{4280888A-0B1D-4CDF-BE39-09A36D3A589C}" type="presOf" srcId="{E5C0FFAD-CDF8-49E9-8D88-82E0848DB6F0}" destId="{BD0A41ED-95E6-4FD3-9D25-990D607EF320}" srcOrd="0" destOrd="0" presId="urn:microsoft.com/office/officeart/2005/8/layout/pyramid2"/>
    <dgm:cxn modelId="{9042EB42-CF80-49D1-B4AB-C955BD1DA615}" srcId="{64492E2E-8537-445E-90FA-D7709F90BD07}" destId="{6E12E62C-FB58-4970-B69F-F9E411D31EC1}" srcOrd="3" destOrd="0" parTransId="{8CA030B3-6221-4049-BD09-AC4A24576B37}" sibTransId="{B85BDC1E-1027-4FA6-954A-57E172725680}"/>
    <dgm:cxn modelId="{7A44376B-A3AA-4F01-B648-482D5FBB3450}" srcId="{64492E2E-8537-445E-90FA-D7709F90BD07}" destId="{1AD515C8-585B-40F8-939A-B17B0181A0F2}" srcOrd="5" destOrd="0" parTransId="{B602AE31-8BC7-40B3-9DE0-624872E16389}" sibTransId="{7796A139-8267-40F6-9F8B-E3B90C216FB1}"/>
    <dgm:cxn modelId="{3CA6E8F7-675A-4FA1-B913-BB2507885380}" type="presOf" srcId="{1AD515C8-585B-40F8-939A-B17B0181A0F2}" destId="{727DAD86-7A3C-42C7-A2CD-8B4BB5AE320F}" srcOrd="0" destOrd="0" presId="urn:microsoft.com/office/officeart/2005/8/layout/pyramid2"/>
    <dgm:cxn modelId="{7B4BB44E-FD83-4937-B415-00E272EB544D}" type="presOf" srcId="{64492E2E-8537-445E-90FA-D7709F90BD07}" destId="{8ED442A9-0067-4228-B1F9-719B22038294}" srcOrd="0" destOrd="0" presId="urn:microsoft.com/office/officeart/2005/8/layout/pyramid2"/>
    <dgm:cxn modelId="{CAB4BF1D-221A-41C2-B7D4-209F05A89DB8}" type="presOf" srcId="{1A14871D-70AE-46FB-BEA9-41FD110E4C1C}" destId="{8BDA5CB0-E6D3-480A-A491-5F717DDA8831}" srcOrd="0" destOrd="0" presId="urn:microsoft.com/office/officeart/2005/8/layout/pyramid2"/>
    <dgm:cxn modelId="{70495617-A4B2-4EC6-9514-640E2756CD83}" type="presOf" srcId="{6E12E62C-FB58-4970-B69F-F9E411D31EC1}" destId="{0A97025C-291E-441C-8C31-142F5DFBE05E}" srcOrd="0" destOrd="0" presId="urn:microsoft.com/office/officeart/2005/8/layout/pyramid2"/>
    <dgm:cxn modelId="{02CB11D5-3A77-4F2C-B85F-2402E576102C}" srcId="{64492E2E-8537-445E-90FA-D7709F90BD07}" destId="{91AC989C-306F-46B4-83DC-DC2F4A3D9288}" srcOrd="1" destOrd="0" parTransId="{852AFF98-6515-47D0-B924-138611CE41C5}" sibTransId="{F5E589E5-1391-4BAB-86DE-B5DF135E1FBF}"/>
    <dgm:cxn modelId="{2EC70D89-3BB2-4559-8E40-69D99DD69C32}" type="presParOf" srcId="{8ED442A9-0067-4228-B1F9-719B22038294}" destId="{6F846A44-024C-4CEC-A1F3-288FEF75A253}" srcOrd="0" destOrd="0" presId="urn:microsoft.com/office/officeart/2005/8/layout/pyramid2"/>
    <dgm:cxn modelId="{3807F000-1B7B-4B57-9499-9D1107F14A65}" type="presParOf" srcId="{8ED442A9-0067-4228-B1F9-719B22038294}" destId="{7DEC6F5C-BC89-4C4B-929E-A594824139A2}" srcOrd="1" destOrd="0" presId="urn:microsoft.com/office/officeart/2005/8/layout/pyramid2"/>
    <dgm:cxn modelId="{E767F031-DF63-485C-BB38-E14B8B6FB1B9}" type="presParOf" srcId="{7DEC6F5C-BC89-4C4B-929E-A594824139A2}" destId="{BD0A41ED-95E6-4FD3-9D25-990D607EF320}" srcOrd="0" destOrd="0" presId="urn:microsoft.com/office/officeart/2005/8/layout/pyramid2"/>
    <dgm:cxn modelId="{2E711DDA-8CD8-4753-8136-E4F807956608}" type="presParOf" srcId="{7DEC6F5C-BC89-4C4B-929E-A594824139A2}" destId="{9381F4C9-B105-4C3D-8198-F40392789D0B}" srcOrd="1" destOrd="0" presId="urn:microsoft.com/office/officeart/2005/8/layout/pyramid2"/>
    <dgm:cxn modelId="{55B78E55-7795-47AF-857B-C1293765E762}" type="presParOf" srcId="{7DEC6F5C-BC89-4C4B-929E-A594824139A2}" destId="{6CF50B96-9B8E-4B21-B778-808213CBAE46}" srcOrd="2" destOrd="0" presId="urn:microsoft.com/office/officeart/2005/8/layout/pyramid2"/>
    <dgm:cxn modelId="{99D33527-8725-4704-A356-34354EF98C03}" type="presParOf" srcId="{7DEC6F5C-BC89-4C4B-929E-A594824139A2}" destId="{13BA7A22-D341-4241-89E4-78F06A603914}" srcOrd="3" destOrd="0" presId="urn:microsoft.com/office/officeart/2005/8/layout/pyramid2"/>
    <dgm:cxn modelId="{CC0373B0-553C-4220-834A-F74B3B9E90E3}" type="presParOf" srcId="{7DEC6F5C-BC89-4C4B-929E-A594824139A2}" destId="{534C2EDE-D2EE-475C-BFF6-5FDD13188FCB}" srcOrd="4" destOrd="0" presId="urn:microsoft.com/office/officeart/2005/8/layout/pyramid2"/>
    <dgm:cxn modelId="{4407896F-48AE-4BBE-9FA8-D9CBC6BB2D0B}" type="presParOf" srcId="{7DEC6F5C-BC89-4C4B-929E-A594824139A2}" destId="{4144B1F4-34D0-401A-BFD0-3DB3589D46D0}" srcOrd="5" destOrd="0" presId="urn:microsoft.com/office/officeart/2005/8/layout/pyramid2"/>
    <dgm:cxn modelId="{087EF6FF-1848-423C-8091-E8D3D7A461E1}" type="presParOf" srcId="{7DEC6F5C-BC89-4C4B-929E-A594824139A2}" destId="{0A97025C-291E-441C-8C31-142F5DFBE05E}" srcOrd="6" destOrd="0" presId="urn:microsoft.com/office/officeart/2005/8/layout/pyramid2"/>
    <dgm:cxn modelId="{823222E0-12A1-4273-AAAA-F750C36FC1E2}" type="presParOf" srcId="{7DEC6F5C-BC89-4C4B-929E-A594824139A2}" destId="{F8933341-95BD-433A-83BF-621C899E8464}" srcOrd="7" destOrd="0" presId="urn:microsoft.com/office/officeart/2005/8/layout/pyramid2"/>
    <dgm:cxn modelId="{C43E16E6-477D-4756-B185-58BCFE12D65F}" type="presParOf" srcId="{7DEC6F5C-BC89-4C4B-929E-A594824139A2}" destId="{8BDA5CB0-E6D3-480A-A491-5F717DDA8831}" srcOrd="8" destOrd="0" presId="urn:microsoft.com/office/officeart/2005/8/layout/pyramid2"/>
    <dgm:cxn modelId="{29DBB3D4-8916-4E4B-A6B5-D3A20EEDD761}" type="presParOf" srcId="{7DEC6F5C-BC89-4C4B-929E-A594824139A2}" destId="{A776881F-B67C-4771-BE82-D21D8A2119C6}" srcOrd="9" destOrd="0" presId="urn:microsoft.com/office/officeart/2005/8/layout/pyramid2"/>
    <dgm:cxn modelId="{A2A93924-4EE4-445B-B730-BB329784B897}" type="presParOf" srcId="{7DEC6F5C-BC89-4C4B-929E-A594824139A2}" destId="{727DAD86-7A3C-42C7-A2CD-8B4BB5AE320F}" srcOrd="10" destOrd="0" presId="urn:microsoft.com/office/officeart/2005/8/layout/pyramid2"/>
    <dgm:cxn modelId="{DDD95EB5-6C4B-4DEA-95E2-0F252DBECAB3}" type="presParOf" srcId="{7DEC6F5C-BC89-4C4B-929E-A594824139A2}" destId="{43687987-22DC-4715-BFA9-5FCD708B00CB}" srcOrd="11" destOrd="0" presId="urn:microsoft.com/office/officeart/2005/8/layout/pyramid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4C4BDE7E-244A-4B70-901A-11BA4C4A35B4}" type="doc">
      <dgm:prSet loTypeId="urn:microsoft.com/office/officeart/2005/8/layout/chevron2" loCatId="process" qsTypeId="urn:microsoft.com/office/officeart/2005/8/quickstyle/simple1" qsCatId="simple" csTypeId="urn:microsoft.com/office/officeart/2005/8/colors/colorful3" csCatId="colorful" phldr="1"/>
      <dgm:spPr/>
      <dgm:t>
        <a:bodyPr/>
        <a:lstStyle/>
        <a:p>
          <a:pPr rtl="1"/>
          <a:endParaRPr lang="ar-EG"/>
        </a:p>
      </dgm:t>
    </dgm:pt>
    <dgm:pt modelId="{6083B199-A2BD-4B68-A509-456728153D72}">
      <dgm:prSet phldrT="[Text]" custT="1"/>
      <dgm:spPr>
        <a:scene3d>
          <a:camera prst="orthographicFront">
            <a:rot lat="0" lon="0" rev="0"/>
          </a:camera>
          <a:lightRig rig="glow" dir="t">
            <a:rot lat="0" lon="0" rev="4800000"/>
          </a:lightRig>
        </a:scene3d>
        <a:sp3d prstMaterial="matte">
          <a:bevelT w="127000" h="63500"/>
        </a:sp3d>
      </dgm:spPr>
      <dgm:t>
        <a:bodyPr/>
        <a:lstStyle/>
        <a:p>
          <a:pPr rtl="1"/>
          <a:r>
            <a:rPr lang="ar-EG" sz="2400" dirty="0">
              <a:latin typeface="Traditional Arabic" pitchFamily="18" charset="-78"/>
              <a:cs typeface="Traditional Arabic" pitchFamily="18" charset="-78"/>
            </a:rPr>
            <a:t> </a:t>
          </a:r>
        </a:p>
      </dgm:t>
    </dgm:pt>
    <dgm:pt modelId="{A2A9C987-FFC8-47A2-A6AD-D6A5A3A0D5A5}" type="parTrans" cxnId="{53EDD173-420A-4260-B40C-146FAACC27B2}">
      <dgm:prSet/>
      <dgm:spPr/>
      <dgm:t>
        <a:bodyPr/>
        <a:lstStyle/>
        <a:p>
          <a:pPr rtl="1"/>
          <a:endParaRPr lang="ar-EG" sz="2400">
            <a:latin typeface="Traditional Arabic" pitchFamily="18" charset="-78"/>
            <a:cs typeface="Traditional Arabic" pitchFamily="18" charset="-78"/>
          </a:endParaRPr>
        </a:p>
      </dgm:t>
    </dgm:pt>
    <dgm:pt modelId="{5C4DC656-63B0-45C3-8B23-E931EEF2B4EC}" type="sibTrans" cxnId="{53EDD173-420A-4260-B40C-146FAACC27B2}">
      <dgm:prSet/>
      <dgm:spPr/>
      <dgm:t>
        <a:bodyPr/>
        <a:lstStyle/>
        <a:p>
          <a:pPr rtl="1"/>
          <a:endParaRPr lang="ar-EG" sz="2400">
            <a:latin typeface="Traditional Arabic" pitchFamily="18" charset="-78"/>
            <a:cs typeface="Traditional Arabic" pitchFamily="18" charset="-78"/>
          </a:endParaRPr>
        </a:p>
      </dgm:t>
    </dgm:pt>
    <dgm:pt modelId="{6F6BA20A-053A-445A-9D52-4C8EE0D81B06}">
      <dgm:prSet phldrT="[Text]" custT="1"/>
      <dgm:spPr/>
      <dgm:t>
        <a:bodyPr/>
        <a:lstStyle/>
        <a:p>
          <a:pPr algn="r" rtl="1"/>
          <a:r>
            <a:rPr lang="ar-SA" sz="2800" b="1" dirty="0">
              <a:latin typeface="Traditional Arabic" pitchFamily="18" charset="-78"/>
              <a:cs typeface="Traditional Arabic" pitchFamily="18" charset="-78"/>
            </a:rPr>
            <a:t>كيف يمكن التعامل مع المشكلات التي لاحل لها</a:t>
          </a:r>
          <a:endParaRPr lang="ar-EG" sz="2800" dirty="0">
            <a:latin typeface="Traditional Arabic" pitchFamily="18" charset="-78"/>
            <a:cs typeface="Traditional Arabic" pitchFamily="18" charset="-78"/>
          </a:endParaRPr>
        </a:p>
      </dgm:t>
    </dgm:pt>
    <dgm:pt modelId="{C235F53E-2516-4E48-A996-91C9ADA56EE8}" type="parTrans" cxnId="{35C27CA0-0F62-4E4C-8B9A-CA7B02F994BD}">
      <dgm:prSet/>
      <dgm:spPr/>
      <dgm:t>
        <a:bodyPr/>
        <a:lstStyle/>
        <a:p>
          <a:pPr rtl="1"/>
          <a:endParaRPr lang="ar-EG" sz="2400">
            <a:latin typeface="Traditional Arabic" pitchFamily="18" charset="-78"/>
            <a:cs typeface="Traditional Arabic" pitchFamily="18" charset="-78"/>
          </a:endParaRPr>
        </a:p>
      </dgm:t>
    </dgm:pt>
    <dgm:pt modelId="{AD11A122-C4C8-4289-872F-F4ACCF018C6E}" type="sibTrans" cxnId="{35C27CA0-0F62-4E4C-8B9A-CA7B02F994BD}">
      <dgm:prSet/>
      <dgm:spPr/>
      <dgm:t>
        <a:bodyPr/>
        <a:lstStyle/>
        <a:p>
          <a:pPr rtl="1"/>
          <a:endParaRPr lang="ar-EG" sz="2400">
            <a:latin typeface="Traditional Arabic" pitchFamily="18" charset="-78"/>
            <a:cs typeface="Traditional Arabic" pitchFamily="18" charset="-78"/>
          </a:endParaRPr>
        </a:p>
      </dgm:t>
    </dgm:pt>
    <dgm:pt modelId="{44644F35-9141-4DD5-B2DE-DAD160C3A14E}">
      <dgm:prSet phldrT="[Text]" custT="1"/>
      <dgm:spPr>
        <a:scene3d>
          <a:camera prst="orthographicFront">
            <a:rot lat="0" lon="0" rev="0"/>
          </a:camera>
          <a:lightRig rig="glow" dir="t">
            <a:rot lat="0" lon="0" rev="4800000"/>
          </a:lightRig>
        </a:scene3d>
        <a:sp3d prstMaterial="matte">
          <a:bevelT w="127000" h="63500"/>
        </a:sp3d>
      </dgm:spPr>
      <dgm:t>
        <a:bodyPr/>
        <a:lstStyle/>
        <a:p>
          <a:pPr algn="r" rtl="1"/>
          <a:r>
            <a:rPr lang="ar-EG" sz="2800" dirty="0">
              <a:latin typeface="Traditional Arabic" pitchFamily="18" charset="-78"/>
              <a:cs typeface="Traditional Arabic" pitchFamily="18" charset="-78"/>
            </a:rPr>
            <a:t> </a:t>
          </a:r>
        </a:p>
      </dgm:t>
    </dgm:pt>
    <dgm:pt modelId="{EC608320-9098-4186-A8E4-13F6A0BCB32D}" type="parTrans" cxnId="{F2424518-F678-4546-9413-5FF90CE047E6}">
      <dgm:prSet/>
      <dgm:spPr/>
      <dgm:t>
        <a:bodyPr/>
        <a:lstStyle/>
        <a:p>
          <a:pPr rtl="1"/>
          <a:endParaRPr lang="ar-EG" sz="2400">
            <a:latin typeface="Traditional Arabic" pitchFamily="18" charset="-78"/>
            <a:cs typeface="Traditional Arabic" pitchFamily="18" charset="-78"/>
          </a:endParaRPr>
        </a:p>
      </dgm:t>
    </dgm:pt>
    <dgm:pt modelId="{9F82B6CF-D88B-424C-9B76-EA8DD38E9998}" type="sibTrans" cxnId="{F2424518-F678-4546-9413-5FF90CE047E6}">
      <dgm:prSet/>
      <dgm:spPr/>
      <dgm:t>
        <a:bodyPr/>
        <a:lstStyle/>
        <a:p>
          <a:pPr rtl="1"/>
          <a:endParaRPr lang="ar-EG" sz="2400">
            <a:latin typeface="Traditional Arabic" pitchFamily="18" charset="-78"/>
            <a:cs typeface="Traditional Arabic" pitchFamily="18" charset="-78"/>
          </a:endParaRPr>
        </a:p>
      </dgm:t>
    </dgm:pt>
    <dgm:pt modelId="{AB0E4E9D-06E4-48FE-9EEF-89A1064B187F}">
      <dgm:prSet phldrT="[Text]" custT="1"/>
      <dgm:spPr/>
      <dgm:t>
        <a:bodyPr/>
        <a:lstStyle/>
        <a:p>
          <a:pPr algn="r" rtl="1"/>
          <a:r>
            <a:rPr lang="ar-SA" sz="2800" b="1" dirty="0">
              <a:latin typeface="Traditional Arabic" pitchFamily="18" charset="-78"/>
              <a:cs typeface="Traditional Arabic" pitchFamily="18" charset="-78"/>
            </a:rPr>
            <a:t>المدير و المنظمة</a:t>
          </a:r>
          <a:endParaRPr lang="ar-EG" sz="2800" dirty="0">
            <a:latin typeface="Traditional Arabic" pitchFamily="18" charset="-78"/>
            <a:cs typeface="Traditional Arabic" pitchFamily="18" charset="-78"/>
          </a:endParaRPr>
        </a:p>
      </dgm:t>
    </dgm:pt>
    <dgm:pt modelId="{FEE8CFA1-CA06-4469-9F2C-824DA9D50CC8}" type="parTrans" cxnId="{F7568A4F-0F01-4949-960E-F7639C53D828}">
      <dgm:prSet/>
      <dgm:spPr/>
      <dgm:t>
        <a:bodyPr/>
        <a:lstStyle/>
        <a:p>
          <a:pPr rtl="1"/>
          <a:endParaRPr lang="ar-EG" sz="2400">
            <a:latin typeface="Traditional Arabic" pitchFamily="18" charset="-78"/>
            <a:cs typeface="Traditional Arabic" pitchFamily="18" charset="-78"/>
          </a:endParaRPr>
        </a:p>
      </dgm:t>
    </dgm:pt>
    <dgm:pt modelId="{5BBF55F1-A12B-411E-95AD-EC5089C8564B}" type="sibTrans" cxnId="{F7568A4F-0F01-4949-960E-F7639C53D828}">
      <dgm:prSet/>
      <dgm:spPr/>
      <dgm:t>
        <a:bodyPr/>
        <a:lstStyle/>
        <a:p>
          <a:pPr rtl="1"/>
          <a:endParaRPr lang="ar-EG" sz="2400">
            <a:latin typeface="Traditional Arabic" pitchFamily="18" charset="-78"/>
            <a:cs typeface="Traditional Arabic" pitchFamily="18" charset="-78"/>
          </a:endParaRPr>
        </a:p>
      </dgm:t>
    </dgm:pt>
    <dgm:pt modelId="{BFF89D06-8539-4F51-A285-4B0E24742B09}" type="pres">
      <dgm:prSet presAssocID="{4C4BDE7E-244A-4B70-901A-11BA4C4A35B4}" presName="linearFlow" presStyleCnt="0">
        <dgm:presLayoutVars>
          <dgm:dir val="rev"/>
          <dgm:animLvl val="lvl"/>
          <dgm:resizeHandles val="exact"/>
        </dgm:presLayoutVars>
      </dgm:prSet>
      <dgm:spPr/>
      <dgm:t>
        <a:bodyPr/>
        <a:lstStyle/>
        <a:p>
          <a:endParaRPr lang="en-US"/>
        </a:p>
      </dgm:t>
    </dgm:pt>
    <dgm:pt modelId="{F805EAD5-D5C2-4F16-896C-DB7BC60750F2}" type="pres">
      <dgm:prSet presAssocID="{6083B199-A2BD-4B68-A509-456728153D72}" presName="composite" presStyleCnt="0"/>
      <dgm:spPr/>
    </dgm:pt>
    <dgm:pt modelId="{DE5168A4-33A3-4999-96AA-2393CD3280A4}" type="pres">
      <dgm:prSet presAssocID="{6083B199-A2BD-4B68-A509-456728153D72}" presName="parentText" presStyleLbl="alignNode1" presStyleIdx="0" presStyleCnt="2">
        <dgm:presLayoutVars>
          <dgm:chMax val="1"/>
          <dgm:bulletEnabled val="1"/>
        </dgm:presLayoutVars>
      </dgm:prSet>
      <dgm:spPr/>
      <dgm:t>
        <a:bodyPr/>
        <a:lstStyle/>
        <a:p>
          <a:endParaRPr lang="en-US"/>
        </a:p>
      </dgm:t>
    </dgm:pt>
    <dgm:pt modelId="{3F5C791C-759B-4CF9-B3CB-C8EC34D49509}" type="pres">
      <dgm:prSet presAssocID="{6083B199-A2BD-4B68-A509-456728153D72}" presName="descendantText" presStyleLbl="alignAcc1" presStyleIdx="0" presStyleCnt="2">
        <dgm:presLayoutVars>
          <dgm:bulletEnabled val="1"/>
        </dgm:presLayoutVars>
      </dgm:prSet>
      <dgm:spPr/>
      <dgm:t>
        <a:bodyPr/>
        <a:lstStyle/>
        <a:p>
          <a:endParaRPr lang="en-US"/>
        </a:p>
      </dgm:t>
    </dgm:pt>
    <dgm:pt modelId="{40C64F96-34AE-4F95-8598-E4973999868F}" type="pres">
      <dgm:prSet presAssocID="{5C4DC656-63B0-45C3-8B23-E931EEF2B4EC}" presName="sp" presStyleCnt="0"/>
      <dgm:spPr/>
    </dgm:pt>
    <dgm:pt modelId="{6886E61F-F7DC-4F19-BB49-9996872A8381}" type="pres">
      <dgm:prSet presAssocID="{44644F35-9141-4DD5-B2DE-DAD160C3A14E}" presName="composite" presStyleCnt="0"/>
      <dgm:spPr/>
    </dgm:pt>
    <dgm:pt modelId="{F5E3FD8D-C22F-4B8A-9F4B-9C6F7C6E411C}" type="pres">
      <dgm:prSet presAssocID="{44644F35-9141-4DD5-B2DE-DAD160C3A14E}" presName="parentText" presStyleLbl="alignNode1" presStyleIdx="1" presStyleCnt="2">
        <dgm:presLayoutVars>
          <dgm:chMax val="1"/>
          <dgm:bulletEnabled val="1"/>
        </dgm:presLayoutVars>
      </dgm:prSet>
      <dgm:spPr/>
      <dgm:t>
        <a:bodyPr/>
        <a:lstStyle/>
        <a:p>
          <a:endParaRPr lang="en-US"/>
        </a:p>
      </dgm:t>
    </dgm:pt>
    <dgm:pt modelId="{FF212B10-E5DA-4CE8-8B14-9C9B61C58484}" type="pres">
      <dgm:prSet presAssocID="{44644F35-9141-4DD5-B2DE-DAD160C3A14E}" presName="descendantText" presStyleLbl="alignAcc1" presStyleIdx="1" presStyleCnt="2">
        <dgm:presLayoutVars>
          <dgm:bulletEnabled val="1"/>
        </dgm:presLayoutVars>
      </dgm:prSet>
      <dgm:spPr/>
      <dgm:t>
        <a:bodyPr/>
        <a:lstStyle/>
        <a:p>
          <a:endParaRPr lang="en-US"/>
        </a:p>
      </dgm:t>
    </dgm:pt>
  </dgm:ptLst>
  <dgm:cxnLst>
    <dgm:cxn modelId="{2D4C63E4-BFD4-4C69-B337-DDF5385E47E4}" type="presOf" srcId="{AB0E4E9D-06E4-48FE-9EEF-89A1064B187F}" destId="{FF212B10-E5DA-4CE8-8B14-9C9B61C58484}" srcOrd="0" destOrd="0" presId="urn:microsoft.com/office/officeart/2005/8/layout/chevron2"/>
    <dgm:cxn modelId="{A095B25F-7497-4C73-830C-69F3084C59C1}" type="presOf" srcId="{44644F35-9141-4DD5-B2DE-DAD160C3A14E}" destId="{F5E3FD8D-C22F-4B8A-9F4B-9C6F7C6E411C}" srcOrd="0" destOrd="0" presId="urn:microsoft.com/office/officeart/2005/8/layout/chevron2"/>
    <dgm:cxn modelId="{CE5B63C9-2AFC-4608-ABED-4876AE145E0B}" type="presOf" srcId="{4C4BDE7E-244A-4B70-901A-11BA4C4A35B4}" destId="{BFF89D06-8539-4F51-A285-4B0E24742B09}" srcOrd="0" destOrd="0" presId="urn:microsoft.com/office/officeart/2005/8/layout/chevron2"/>
    <dgm:cxn modelId="{F7568A4F-0F01-4949-960E-F7639C53D828}" srcId="{44644F35-9141-4DD5-B2DE-DAD160C3A14E}" destId="{AB0E4E9D-06E4-48FE-9EEF-89A1064B187F}" srcOrd="0" destOrd="0" parTransId="{FEE8CFA1-CA06-4469-9F2C-824DA9D50CC8}" sibTransId="{5BBF55F1-A12B-411E-95AD-EC5089C8564B}"/>
    <dgm:cxn modelId="{53EDD173-420A-4260-B40C-146FAACC27B2}" srcId="{4C4BDE7E-244A-4B70-901A-11BA4C4A35B4}" destId="{6083B199-A2BD-4B68-A509-456728153D72}" srcOrd="0" destOrd="0" parTransId="{A2A9C987-FFC8-47A2-A6AD-D6A5A3A0D5A5}" sibTransId="{5C4DC656-63B0-45C3-8B23-E931EEF2B4EC}"/>
    <dgm:cxn modelId="{2046E49F-6642-44BC-80B2-80D187270990}" type="presOf" srcId="{6083B199-A2BD-4B68-A509-456728153D72}" destId="{DE5168A4-33A3-4999-96AA-2393CD3280A4}" srcOrd="0" destOrd="0" presId="urn:microsoft.com/office/officeart/2005/8/layout/chevron2"/>
    <dgm:cxn modelId="{F2424518-F678-4546-9413-5FF90CE047E6}" srcId="{4C4BDE7E-244A-4B70-901A-11BA4C4A35B4}" destId="{44644F35-9141-4DD5-B2DE-DAD160C3A14E}" srcOrd="1" destOrd="0" parTransId="{EC608320-9098-4186-A8E4-13F6A0BCB32D}" sibTransId="{9F82B6CF-D88B-424C-9B76-EA8DD38E9998}"/>
    <dgm:cxn modelId="{CEEA4F31-A32E-44C4-A331-352E0775B96E}" type="presOf" srcId="{6F6BA20A-053A-445A-9D52-4C8EE0D81B06}" destId="{3F5C791C-759B-4CF9-B3CB-C8EC34D49509}" srcOrd="0" destOrd="0" presId="urn:microsoft.com/office/officeart/2005/8/layout/chevron2"/>
    <dgm:cxn modelId="{35C27CA0-0F62-4E4C-8B9A-CA7B02F994BD}" srcId="{6083B199-A2BD-4B68-A509-456728153D72}" destId="{6F6BA20A-053A-445A-9D52-4C8EE0D81B06}" srcOrd="0" destOrd="0" parTransId="{C235F53E-2516-4E48-A996-91C9ADA56EE8}" sibTransId="{AD11A122-C4C8-4289-872F-F4ACCF018C6E}"/>
    <dgm:cxn modelId="{BE189D68-1229-43F0-948D-6D98BF404C7B}" type="presParOf" srcId="{BFF89D06-8539-4F51-A285-4B0E24742B09}" destId="{F805EAD5-D5C2-4F16-896C-DB7BC60750F2}" srcOrd="0" destOrd="0" presId="urn:microsoft.com/office/officeart/2005/8/layout/chevron2"/>
    <dgm:cxn modelId="{5797964E-5374-4A50-9E0C-4CC625736848}" type="presParOf" srcId="{F805EAD5-D5C2-4F16-896C-DB7BC60750F2}" destId="{DE5168A4-33A3-4999-96AA-2393CD3280A4}" srcOrd="0" destOrd="0" presId="urn:microsoft.com/office/officeart/2005/8/layout/chevron2"/>
    <dgm:cxn modelId="{D0C80EBA-2A3A-4E61-9956-E91CA74914E7}" type="presParOf" srcId="{F805EAD5-D5C2-4F16-896C-DB7BC60750F2}" destId="{3F5C791C-759B-4CF9-B3CB-C8EC34D49509}" srcOrd="1" destOrd="0" presId="urn:microsoft.com/office/officeart/2005/8/layout/chevron2"/>
    <dgm:cxn modelId="{F20E160F-B0A1-4A4F-825E-A1D44535A51F}" type="presParOf" srcId="{BFF89D06-8539-4F51-A285-4B0E24742B09}" destId="{40C64F96-34AE-4F95-8598-E4973999868F}" srcOrd="1" destOrd="0" presId="urn:microsoft.com/office/officeart/2005/8/layout/chevron2"/>
    <dgm:cxn modelId="{7104BB30-1593-4F2E-9A89-3BFCE46B3A96}" type="presParOf" srcId="{BFF89D06-8539-4F51-A285-4B0E24742B09}" destId="{6886E61F-F7DC-4F19-BB49-9996872A8381}" srcOrd="2" destOrd="0" presId="urn:microsoft.com/office/officeart/2005/8/layout/chevron2"/>
    <dgm:cxn modelId="{B53F1152-6756-4402-8C5A-EB80B055D3E8}" type="presParOf" srcId="{6886E61F-F7DC-4F19-BB49-9996872A8381}" destId="{F5E3FD8D-C22F-4B8A-9F4B-9C6F7C6E411C}" srcOrd="0" destOrd="0" presId="urn:microsoft.com/office/officeart/2005/8/layout/chevron2"/>
    <dgm:cxn modelId="{D04A051D-3FF8-43C3-976C-A6AF36E51FBB}" type="presParOf" srcId="{6886E61F-F7DC-4F19-BB49-9996872A8381}" destId="{FF212B10-E5DA-4CE8-8B14-9C9B61C58484}"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C29E3DF6-9568-43A6-A166-D8BCD4E2AA3F}" type="doc">
      <dgm:prSet loTypeId="urn:microsoft.com/office/officeart/2005/8/layout/hProcess9" loCatId="process" qsTypeId="urn:microsoft.com/office/officeart/2005/8/quickstyle/3d1" qsCatId="3D" csTypeId="urn:microsoft.com/office/officeart/2005/8/colors/colorful1" csCatId="colorful" phldr="1"/>
      <dgm:spPr/>
      <dgm:t>
        <a:bodyPr/>
        <a:lstStyle/>
        <a:p>
          <a:pPr rtl="1"/>
          <a:endParaRPr lang="ar-EG"/>
        </a:p>
      </dgm:t>
    </dgm:pt>
    <dgm:pt modelId="{64B4FC26-0FD3-497F-80D6-5B9693E33859}">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التركيز على المشكلة ذاتها</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83EBBDB-749B-4D71-9080-7DB43FD00A92}" type="parTrans" cxnId="{92F71EDC-1E16-42BC-A639-ADCDE47C115D}">
      <dgm:prSet/>
      <dgm:spPr/>
      <dgm:t>
        <a:bodyPr/>
        <a:lstStyle/>
        <a:p>
          <a:pPr rtl="1"/>
          <a:endParaRPr lang="ar-EG" sz="2400">
            <a:latin typeface="Traditional Arabic" pitchFamily="18" charset="-78"/>
            <a:cs typeface="Traditional Arabic" pitchFamily="18" charset="-78"/>
          </a:endParaRPr>
        </a:p>
      </dgm:t>
    </dgm:pt>
    <dgm:pt modelId="{963964C7-0DA0-4468-A46D-9F264EEBC434}" type="sibTrans" cxnId="{92F71EDC-1E16-42BC-A639-ADCDE47C115D}">
      <dgm:prSet/>
      <dgm:spPr/>
      <dgm:t>
        <a:bodyPr/>
        <a:lstStyle/>
        <a:p>
          <a:pPr rtl="1"/>
          <a:endParaRPr lang="ar-EG" sz="2400">
            <a:latin typeface="Traditional Arabic" pitchFamily="18" charset="-78"/>
            <a:cs typeface="Traditional Arabic" pitchFamily="18" charset="-78"/>
          </a:endParaRPr>
        </a:p>
      </dgm:t>
    </dgm:pt>
    <dgm:pt modelId="{B622BA57-B381-45DF-A781-05DF3C5F7D44}">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استراتيجيات لحل المشكلات</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2A6045E4-FF1F-4811-80C5-79398A2D0E12}" type="parTrans" cxnId="{772326FA-D263-47BA-80DB-739EF77EA23B}">
      <dgm:prSet/>
      <dgm:spPr/>
      <dgm:t>
        <a:bodyPr/>
        <a:lstStyle/>
        <a:p>
          <a:pPr rtl="1"/>
          <a:endParaRPr lang="ar-EG" sz="2400"/>
        </a:p>
      </dgm:t>
    </dgm:pt>
    <dgm:pt modelId="{444960E8-80D1-4E7D-8A32-A34BA9ECDF3B}" type="sibTrans" cxnId="{772326FA-D263-47BA-80DB-739EF77EA23B}">
      <dgm:prSet/>
      <dgm:spPr/>
      <dgm:t>
        <a:bodyPr/>
        <a:lstStyle/>
        <a:p>
          <a:pPr rtl="1"/>
          <a:endParaRPr lang="ar-EG" sz="2400"/>
        </a:p>
      </dgm:t>
    </dgm:pt>
    <dgm:pt modelId="{5657D930-1039-4DDC-8B2C-B5805997C305}">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إنشاء قائمة الحلول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A996004-3C71-4ECD-B667-869313034239}" type="parTrans" cxnId="{5CC78592-4621-4965-A68A-1E2D8A01898A}">
      <dgm:prSet/>
      <dgm:spPr/>
      <dgm:t>
        <a:bodyPr/>
        <a:lstStyle/>
        <a:p>
          <a:pPr rtl="1"/>
          <a:endParaRPr lang="ar-EG" sz="2400"/>
        </a:p>
      </dgm:t>
    </dgm:pt>
    <dgm:pt modelId="{5B77E882-F167-4838-9DA7-4F1A232E54C9}" type="sibTrans" cxnId="{5CC78592-4621-4965-A68A-1E2D8A01898A}">
      <dgm:prSet/>
      <dgm:spPr/>
      <dgm:t>
        <a:bodyPr/>
        <a:lstStyle/>
        <a:p>
          <a:pPr rtl="1"/>
          <a:endParaRPr lang="ar-EG" sz="2400"/>
        </a:p>
      </dgm:t>
    </dgm:pt>
    <dgm:pt modelId="{A2D38B2A-F9F6-4798-85A6-D07933EA3386}">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تبسيط الأشياء</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B43F4FD5-23EF-48E6-8B0F-41B2B7C182A1}" type="parTrans" cxnId="{166D41BF-BD3A-437C-A350-C03CE16E9E38}">
      <dgm:prSet/>
      <dgm:spPr/>
      <dgm:t>
        <a:bodyPr/>
        <a:lstStyle/>
        <a:p>
          <a:pPr rtl="1"/>
          <a:endParaRPr lang="ar-EG" sz="2400"/>
        </a:p>
      </dgm:t>
    </dgm:pt>
    <dgm:pt modelId="{B5EFE439-01C8-4F52-BFB6-3351A559AB78}" type="sibTrans" cxnId="{166D41BF-BD3A-437C-A350-C03CE16E9E38}">
      <dgm:prSet/>
      <dgm:spPr/>
      <dgm:t>
        <a:bodyPr/>
        <a:lstStyle/>
        <a:p>
          <a:pPr rtl="1"/>
          <a:endParaRPr lang="ar-EG" sz="2400"/>
        </a:p>
      </dgm:t>
    </dgm:pt>
    <dgm:pt modelId="{094BF902-B4DE-4128-B1D8-9EA204E9706B}" type="pres">
      <dgm:prSet presAssocID="{C29E3DF6-9568-43A6-A166-D8BCD4E2AA3F}" presName="CompostProcess" presStyleCnt="0">
        <dgm:presLayoutVars>
          <dgm:dir val="rev"/>
          <dgm:resizeHandles val="exact"/>
        </dgm:presLayoutVars>
      </dgm:prSet>
      <dgm:spPr/>
      <dgm:t>
        <a:bodyPr/>
        <a:lstStyle/>
        <a:p>
          <a:endParaRPr lang="en-US"/>
        </a:p>
      </dgm:t>
    </dgm:pt>
    <dgm:pt modelId="{0DA6EAB5-24E9-45FC-A883-5F87618FF4EA}" type="pres">
      <dgm:prSet presAssocID="{C29E3DF6-9568-43A6-A166-D8BCD4E2AA3F}" presName="arrow" presStyleLbl="bgShp" presStyleIdx="0" presStyleCnt="1"/>
      <dgm:spPr/>
    </dgm:pt>
    <dgm:pt modelId="{4B1CE7DF-8EB5-4297-AC68-BE836A4C8608}" type="pres">
      <dgm:prSet presAssocID="{C29E3DF6-9568-43A6-A166-D8BCD4E2AA3F}" presName="linearProcess" presStyleCnt="0"/>
      <dgm:spPr/>
    </dgm:pt>
    <dgm:pt modelId="{5033A357-572D-4AC8-AFE5-EE554BC3CD1C}" type="pres">
      <dgm:prSet presAssocID="{64B4FC26-0FD3-497F-80D6-5B9693E33859}" presName="textNode" presStyleLbl="node1" presStyleIdx="0" presStyleCnt="4" custScaleX="63078" custScaleY="59833">
        <dgm:presLayoutVars>
          <dgm:bulletEnabled val="1"/>
        </dgm:presLayoutVars>
      </dgm:prSet>
      <dgm:spPr/>
      <dgm:t>
        <a:bodyPr/>
        <a:lstStyle/>
        <a:p>
          <a:endParaRPr lang="en-US"/>
        </a:p>
      </dgm:t>
    </dgm:pt>
    <dgm:pt modelId="{02CDC63C-7061-4080-8F56-A9F9480DA505}" type="pres">
      <dgm:prSet presAssocID="{963964C7-0DA0-4468-A46D-9F264EEBC434}" presName="sibTrans" presStyleCnt="0"/>
      <dgm:spPr/>
    </dgm:pt>
    <dgm:pt modelId="{46FFDFF5-0EE9-4CB8-927B-5EBE74661A44}" type="pres">
      <dgm:prSet presAssocID="{B622BA57-B381-45DF-A781-05DF3C5F7D44}" presName="textNode" presStyleLbl="node1" presStyleIdx="1" presStyleCnt="4" custScaleX="63078" custScaleY="59833">
        <dgm:presLayoutVars>
          <dgm:bulletEnabled val="1"/>
        </dgm:presLayoutVars>
      </dgm:prSet>
      <dgm:spPr/>
      <dgm:t>
        <a:bodyPr/>
        <a:lstStyle/>
        <a:p>
          <a:endParaRPr lang="en-US"/>
        </a:p>
      </dgm:t>
    </dgm:pt>
    <dgm:pt modelId="{94AB387B-38BB-430D-A29B-CF57328CD84A}" type="pres">
      <dgm:prSet presAssocID="{444960E8-80D1-4E7D-8A32-A34BA9ECDF3B}" presName="sibTrans" presStyleCnt="0"/>
      <dgm:spPr/>
    </dgm:pt>
    <dgm:pt modelId="{73C5BBA1-9E56-4635-BF34-A615E715EB66}" type="pres">
      <dgm:prSet presAssocID="{5657D930-1039-4DDC-8B2C-B5805997C305}" presName="textNode" presStyleLbl="node1" presStyleIdx="2" presStyleCnt="4" custScaleX="63078" custScaleY="59833">
        <dgm:presLayoutVars>
          <dgm:bulletEnabled val="1"/>
        </dgm:presLayoutVars>
      </dgm:prSet>
      <dgm:spPr/>
      <dgm:t>
        <a:bodyPr/>
        <a:lstStyle/>
        <a:p>
          <a:endParaRPr lang="en-US"/>
        </a:p>
      </dgm:t>
    </dgm:pt>
    <dgm:pt modelId="{6F75AD05-CD35-4FA8-888B-BFD03AF0EDDD}" type="pres">
      <dgm:prSet presAssocID="{5B77E882-F167-4838-9DA7-4F1A232E54C9}" presName="sibTrans" presStyleCnt="0"/>
      <dgm:spPr/>
    </dgm:pt>
    <dgm:pt modelId="{8E81EE8D-DA85-47AB-8DE6-545FDFF51622}" type="pres">
      <dgm:prSet presAssocID="{A2D38B2A-F9F6-4798-85A6-D07933EA3386}" presName="textNode" presStyleLbl="node1" presStyleIdx="3" presStyleCnt="4" custScaleX="63078" custScaleY="59833">
        <dgm:presLayoutVars>
          <dgm:bulletEnabled val="1"/>
        </dgm:presLayoutVars>
      </dgm:prSet>
      <dgm:spPr/>
      <dgm:t>
        <a:bodyPr/>
        <a:lstStyle/>
        <a:p>
          <a:endParaRPr lang="en-US"/>
        </a:p>
      </dgm:t>
    </dgm:pt>
  </dgm:ptLst>
  <dgm:cxnLst>
    <dgm:cxn modelId="{52813B83-EB51-4B1F-BA78-ED5641E3AFF0}" type="presOf" srcId="{64B4FC26-0FD3-497F-80D6-5B9693E33859}" destId="{5033A357-572D-4AC8-AFE5-EE554BC3CD1C}" srcOrd="0" destOrd="0" presId="urn:microsoft.com/office/officeart/2005/8/layout/hProcess9"/>
    <dgm:cxn modelId="{772326FA-D263-47BA-80DB-739EF77EA23B}" srcId="{C29E3DF6-9568-43A6-A166-D8BCD4E2AA3F}" destId="{B622BA57-B381-45DF-A781-05DF3C5F7D44}" srcOrd="1" destOrd="0" parTransId="{2A6045E4-FF1F-4811-80C5-79398A2D0E12}" sibTransId="{444960E8-80D1-4E7D-8A32-A34BA9ECDF3B}"/>
    <dgm:cxn modelId="{F32EF9A1-A0AF-4B15-B0C7-11B37836B649}" type="presOf" srcId="{B622BA57-B381-45DF-A781-05DF3C5F7D44}" destId="{46FFDFF5-0EE9-4CB8-927B-5EBE74661A44}" srcOrd="0" destOrd="0" presId="urn:microsoft.com/office/officeart/2005/8/layout/hProcess9"/>
    <dgm:cxn modelId="{B12ED8B1-5F45-46FD-9D5A-52A915DE18AD}" type="presOf" srcId="{A2D38B2A-F9F6-4798-85A6-D07933EA3386}" destId="{8E81EE8D-DA85-47AB-8DE6-545FDFF51622}" srcOrd="0" destOrd="0" presId="urn:microsoft.com/office/officeart/2005/8/layout/hProcess9"/>
    <dgm:cxn modelId="{166D41BF-BD3A-437C-A350-C03CE16E9E38}" srcId="{C29E3DF6-9568-43A6-A166-D8BCD4E2AA3F}" destId="{A2D38B2A-F9F6-4798-85A6-D07933EA3386}" srcOrd="3" destOrd="0" parTransId="{B43F4FD5-23EF-48E6-8B0F-41B2B7C182A1}" sibTransId="{B5EFE439-01C8-4F52-BFB6-3351A559AB78}"/>
    <dgm:cxn modelId="{92F71EDC-1E16-42BC-A639-ADCDE47C115D}" srcId="{C29E3DF6-9568-43A6-A166-D8BCD4E2AA3F}" destId="{64B4FC26-0FD3-497F-80D6-5B9693E33859}" srcOrd="0" destOrd="0" parTransId="{683EBBDB-749B-4D71-9080-7DB43FD00A92}" sibTransId="{963964C7-0DA0-4468-A46D-9F264EEBC434}"/>
    <dgm:cxn modelId="{5CC78592-4621-4965-A68A-1E2D8A01898A}" srcId="{C29E3DF6-9568-43A6-A166-D8BCD4E2AA3F}" destId="{5657D930-1039-4DDC-8B2C-B5805997C305}" srcOrd="2" destOrd="0" parTransId="{AA996004-3C71-4ECD-B667-869313034239}" sibTransId="{5B77E882-F167-4838-9DA7-4F1A232E54C9}"/>
    <dgm:cxn modelId="{7DAC3B9F-5C21-4891-9125-4F6699E0A47D}" type="presOf" srcId="{C29E3DF6-9568-43A6-A166-D8BCD4E2AA3F}" destId="{094BF902-B4DE-4128-B1D8-9EA204E9706B}" srcOrd="0" destOrd="0" presId="urn:microsoft.com/office/officeart/2005/8/layout/hProcess9"/>
    <dgm:cxn modelId="{53BBF918-434F-4BA6-888D-196BFAED42ED}" type="presOf" srcId="{5657D930-1039-4DDC-8B2C-B5805997C305}" destId="{73C5BBA1-9E56-4635-BF34-A615E715EB66}" srcOrd="0" destOrd="0" presId="urn:microsoft.com/office/officeart/2005/8/layout/hProcess9"/>
    <dgm:cxn modelId="{448EB779-6C51-422B-9FD0-67F6ED2A9AFE}" type="presParOf" srcId="{094BF902-B4DE-4128-B1D8-9EA204E9706B}" destId="{0DA6EAB5-24E9-45FC-A883-5F87618FF4EA}" srcOrd="0" destOrd="0" presId="urn:microsoft.com/office/officeart/2005/8/layout/hProcess9"/>
    <dgm:cxn modelId="{CA289855-5939-4AB4-AA16-49588804266B}" type="presParOf" srcId="{094BF902-B4DE-4128-B1D8-9EA204E9706B}" destId="{4B1CE7DF-8EB5-4297-AC68-BE836A4C8608}" srcOrd="1" destOrd="0" presId="urn:microsoft.com/office/officeart/2005/8/layout/hProcess9"/>
    <dgm:cxn modelId="{2447B3FA-8E43-45E1-ACC0-5CF7DC348241}" type="presParOf" srcId="{4B1CE7DF-8EB5-4297-AC68-BE836A4C8608}" destId="{5033A357-572D-4AC8-AFE5-EE554BC3CD1C}" srcOrd="0" destOrd="0" presId="urn:microsoft.com/office/officeart/2005/8/layout/hProcess9"/>
    <dgm:cxn modelId="{25449517-C78C-4AA0-A163-ACAFAB858A12}" type="presParOf" srcId="{4B1CE7DF-8EB5-4297-AC68-BE836A4C8608}" destId="{02CDC63C-7061-4080-8F56-A9F9480DA505}" srcOrd="1" destOrd="0" presId="urn:microsoft.com/office/officeart/2005/8/layout/hProcess9"/>
    <dgm:cxn modelId="{796C5121-9838-4075-81A4-AE70044AAB50}" type="presParOf" srcId="{4B1CE7DF-8EB5-4297-AC68-BE836A4C8608}" destId="{46FFDFF5-0EE9-4CB8-927B-5EBE74661A44}" srcOrd="2" destOrd="0" presId="urn:microsoft.com/office/officeart/2005/8/layout/hProcess9"/>
    <dgm:cxn modelId="{8272CA4A-DA4B-4D51-A78D-C20AF82536F6}" type="presParOf" srcId="{4B1CE7DF-8EB5-4297-AC68-BE836A4C8608}" destId="{94AB387B-38BB-430D-A29B-CF57328CD84A}" srcOrd="3" destOrd="0" presId="urn:microsoft.com/office/officeart/2005/8/layout/hProcess9"/>
    <dgm:cxn modelId="{D011C35F-315E-44DD-8536-A17B8B7E68E4}" type="presParOf" srcId="{4B1CE7DF-8EB5-4297-AC68-BE836A4C8608}" destId="{73C5BBA1-9E56-4635-BF34-A615E715EB66}" srcOrd="4" destOrd="0" presId="urn:microsoft.com/office/officeart/2005/8/layout/hProcess9"/>
    <dgm:cxn modelId="{26CE6819-5129-4F75-9959-B9566B58E7F1}" type="presParOf" srcId="{4B1CE7DF-8EB5-4297-AC68-BE836A4C8608}" destId="{6F75AD05-CD35-4FA8-888B-BFD03AF0EDDD}" srcOrd="5" destOrd="0" presId="urn:microsoft.com/office/officeart/2005/8/layout/hProcess9"/>
    <dgm:cxn modelId="{49E29796-1B7B-40FF-B376-42F0295BF98C}" type="presParOf" srcId="{4B1CE7DF-8EB5-4297-AC68-BE836A4C8608}" destId="{8E81EE8D-DA85-47AB-8DE6-545FDFF51622}" srcOrd="6"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F33B6B01-BF90-4B11-B3C2-F5FA7B503FC2}" type="doc">
      <dgm:prSet loTypeId="urn:microsoft.com/office/officeart/2005/8/layout/lProcess3" loCatId="process" qsTypeId="urn:microsoft.com/office/officeart/2005/8/quickstyle/3d1" qsCatId="3D" csTypeId="urn:microsoft.com/office/officeart/2005/8/colors/colorful5" csCatId="colorful" phldr="1"/>
      <dgm:spPr/>
      <dgm:t>
        <a:bodyPr/>
        <a:lstStyle/>
        <a:p>
          <a:pPr rtl="1"/>
          <a:endParaRPr lang="ar-EG"/>
        </a:p>
      </dgm:t>
    </dgm:pt>
    <dgm:pt modelId="{24F68273-F956-481F-B0BC-20B264613E42}">
      <dgm:prSet phldrT="[Text]" custT="1"/>
      <dgm:spPr>
        <a:solidFill>
          <a:srgbClr val="990033"/>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أولاً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636DADF1-FD90-43A1-B649-4E666A0A9F90}" type="parTrans" cxnId="{FFC93AD7-FF75-40B0-929E-B846DABF2CC6}">
      <dgm:prSet/>
      <dgm:spPr/>
      <dgm:t>
        <a:bodyPr/>
        <a:lstStyle/>
        <a:p>
          <a:pPr rtl="1"/>
          <a:endParaRPr lang="ar-EG" sz="2400" b="1">
            <a:latin typeface="Traditional Arabic" pitchFamily="18" charset="-78"/>
            <a:cs typeface="Traditional Arabic" pitchFamily="18" charset="-78"/>
          </a:endParaRPr>
        </a:p>
      </dgm:t>
    </dgm:pt>
    <dgm:pt modelId="{C1CB82B4-8EF6-4779-A675-34581E291088}" type="sibTrans" cxnId="{FFC93AD7-FF75-40B0-929E-B846DABF2CC6}">
      <dgm:prSet/>
      <dgm:spPr/>
      <dgm:t>
        <a:bodyPr/>
        <a:lstStyle/>
        <a:p>
          <a:pPr rtl="1"/>
          <a:endParaRPr lang="ar-EG" sz="2400" b="1">
            <a:latin typeface="Traditional Arabic" pitchFamily="18" charset="-78"/>
            <a:cs typeface="Traditional Arabic" pitchFamily="18" charset="-78"/>
          </a:endParaRPr>
        </a:p>
      </dgm:t>
    </dgm:pt>
    <dgm:pt modelId="{500D5044-EEBD-4535-AA1D-85B471FD47F0}">
      <dgm:prSet phldrT="[Text]" custT="1"/>
      <dgm:spPr>
        <a:solidFill>
          <a:schemeClr val="bg1"/>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للمستوى الإداري</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95C6298-9658-4939-B500-8927EC38E47E}" type="parTrans" cxnId="{02BF3FB6-6213-4817-851A-B650F2275590}">
      <dgm:prSet/>
      <dgm:spPr/>
      <dgm:t>
        <a:bodyPr/>
        <a:lstStyle/>
        <a:p>
          <a:pPr rtl="1"/>
          <a:endParaRPr lang="ar-EG" sz="2400" b="1">
            <a:latin typeface="Traditional Arabic" pitchFamily="18" charset="-78"/>
            <a:cs typeface="Traditional Arabic" pitchFamily="18" charset="-78"/>
          </a:endParaRPr>
        </a:p>
      </dgm:t>
    </dgm:pt>
    <dgm:pt modelId="{81513509-7C36-4BC7-8943-27168356E839}" type="sibTrans" cxnId="{02BF3FB6-6213-4817-851A-B650F2275590}">
      <dgm:prSet/>
      <dgm:spPr/>
      <dgm:t>
        <a:bodyPr/>
        <a:lstStyle/>
        <a:p>
          <a:pPr rtl="1"/>
          <a:endParaRPr lang="ar-EG" sz="2400" b="1">
            <a:latin typeface="Traditional Arabic" pitchFamily="18" charset="-78"/>
            <a:cs typeface="Traditional Arabic" pitchFamily="18" charset="-78"/>
          </a:endParaRPr>
        </a:p>
      </dgm:t>
    </dgm:pt>
    <dgm:pt modelId="{EC835BCD-C6A1-4DA8-B653-65C78B897820}">
      <dgm:prSet phldrT="[Text]" custT="1"/>
      <dgm:spPr>
        <a:solidFill>
          <a:srgbClr val="993366"/>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ثانياً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B73B196-10A9-4BC3-9CD8-562B896450E7}" type="parTrans" cxnId="{AB207DBE-7A9E-484A-9DE9-3EF10DA22BE1}">
      <dgm:prSet/>
      <dgm:spPr/>
      <dgm:t>
        <a:bodyPr/>
        <a:lstStyle/>
        <a:p>
          <a:pPr rtl="1"/>
          <a:endParaRPr lang="ar-EG" sz="2400" b="1">
            <a:latin typeface="Traditional Arabic" pitchFamily="18" charset="-78"/>
            <a:cs typeface="Traditional Arabic" pitchFamily="18" charset="-78"/>
          </a:endParaRPr>
        </a:p>
      </dgm:t>
    </dgm:pt>
    <dgm:pt modelId="{7AEA3F9F-D878-4035-8A0F-2DD716F613A2}" type="sibTrans" cxnId="{AB207DBE-7A9E-484A-9DE9-3EF10DA22BE1}">
      <dgm:prSet/>
      <dgm:spPr/>
      <dgm:t>
        <a:bodyPr/>
        <a:lstStyle/>
        <a:p>
          <a:pPr rtl="1"/>
          <a:endParaRPr lang="ar-EG" sz="2400" b="1">
            <a:latin typeface="Traditional Arabic" pitchFamily="18" charset="-78"/>
            <a:cs typeface="Traditional Arabic" pitchFamily="18" charset="-78"/>
          </a:endParaRPr>
        </a:p>
      </dgm:t>
    </dgm:pt>
    <dgm:pt modelId="{DBA2B36F-1A19-4E20-B4F3-558AC8EDBC94}">
      <dgm:prSet phldrT="[Text]" custT="1"/>
      <dgm:spPr>
        <a:solidFill>
          <a:schemeClr val="bg1"/>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لمجالات الإدارة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4057C4A-A0DF-4D61-8D82-9D9298F3DDC5}" type="parTrans" cxnId="{0B0FBA9F-3356-4D8C-9B84-8797515B1225}">
      <dgm:prSet/>
      <dgm:spPr/>
      <dgm:t>
        <a:bodyPr/>
        <a:lstStyle/>
        <a:p>
          <a:pPr rtl="1"/>
          <a:endParaRPr lang="ar-EG" sz="2400" b="1">
            <a:latin typeface="Traditional Arabic" pitchFamily="18" charset="-78"/>
            <a:cs typeface="Traditional Arabic" pitchFamily="18" charset="-78"/>
          </a:endParaRPr>
        </a:p>
      </dgm:t>
    </dgm:pt>
    <dgm:pt modelId="{9152F019-0396-4B5C-85CC-6C206A2AA6E9}" type="sibTrans" cxnId="{0B0FBA9F-3356-4D8C-9B84-8797515B1225}">
      <dgm:prSet/>
      <dgm:spPr/>
      <dgm:t>
        <a:bodyPr/>
        <a:lstStyle/>
        <a:p>
          <a:pPr rtl="1"/>
          <a:endParaRPr lang="ar-EG" sz="2400" b="1">
            <a:latin typeface="Traditional Arabic" pitchFamily="18" charset="-78"/>
            <a:cs typeface="Traditional Arabic" pitchFamily="18" charset="-78"/>
          </a:endParaRPr>
        </a:p>
      </dgm:t>
    </dgm:pt>
    <dgm:pt modelId="{7D4B4B04-EFBD-40C0-9DA7-B54E6B09DF89}">
      <dgm:prSet phldrT="[Text]" custT="1"/>
      <dgm:spPr>
        <a:solidFill>
          <a:srgbClr val="003399"/>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ثالثاً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4FB94E1-9006-4F71-94D9-F5F564A83E54}" type="parTrans" cxnId="{7652C701-CFF0-498A-89BB-EEBC6BE5C54F}">
      <dgm:prSet/>
      <dgm:spPr/>
      <dgm:t>
        <a:bodyPr/>
        <a:lstStyle/>
        <a:p>
          <a:pPr rtl="1"/>
          <a:endParaRPr lang="ar-EG" sz="2400">
            <a:latin typeface="Traditional Arabic" pitchFamily="18" charset="-78"/>
            <a:cs typeface="Traditional Arabic" pitchFamily="18" charset="-78"/>
          </a:endParaRPr>
        </a:p>
      </dgm:t>
    </dgm:pt>
    <dgm:pt modelId="{6416B8EF-4CE0-45ED-A915-DA00D3C93C28}" type="sibTrans" cxnId="{7652C701-CFF0-498A-89BB-EEBC6BE5C54F}">
      <dgm:prSet/>
      <dgm:spPr/>
      <dgm:t>
        <a:bodyPr/>
        <a:lstStyle/>
        <a:p>
          <a:pPr rtl="1"/>
          <a:endParaRPr lang="ar-EG" sz="2400">
            <a:latin typeface="Traditional Arabic" pitchFamily="18" charset="-78"/>
            <a:cs typeface="Traditional Arabic" pitchFamily="18" charset="-78"/>
          </a:endParaRPr>
        </a:p>
      </dgm:t>
    </dgm:pt>
    <dgm:pt modelId="{91E00654-8714-4F10-9FAF-7E8E25669C1D}">
      <dgm:prSet phldrT="[Text]" custT="1"/>
      <dgm:spPr>
        <a:solidFill>
          <a:schemeClr val="bg1"/>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لنطاق الأنشطة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6C440D6-C4AA-4B59-BCDB-2E2951343A8F}" type="parTrans" cxnId="{3095777B-C513-4F4C-9FAD-E5011448B5C5}">
      <dgm:prSet/>
      <dgm:spPr/>
      <dgm:t>
        <a:bodyPr/>
        <a:lstStyle/>
        <a:p>
          <a:pPr rtl="1"/>
          <a:endParaRPr lang="ar-EG" sz="2400">
            <a:latin typeface="Traditional Arabic" pitchFamily="18" charset="-78"/>
            <a:cs typeface="Traditional Arabic" pitchFamily="18" charset="-78"/>
          </a:endParaRPr>
        </a:p>
      </dgm:t>
    </dgm:pt>
    <dgm:pt modelId="{3EC1FFDE-7B4E-4361-AF5F-E5D5F5AFCB84}" type="sibTrans" cxnId="{3095777B-C513-4F4C-9FAD-E5011448B5C5}">
      <dgm:prSet/>
      <dgm:spPr/>
      <dgm:t>
        <a:bodyPr/>
        <a:lstStyle/>
        <a:p>
          <a:pPr rtl="1"/>
          <a:endParaRPr lang="ar-EG" sz="2400">
            <a:latin typeface="Traditional Arabic" pitchFamily="18" charset="-78"/>
            <a:cs typeface="Traditional Arabic" pitchFamily="18" charset="-78"/>
          </a:endParaRPr>
        </a:p>
      </dgm:t>
    </dgm:pt>
    <dgm:pt modelId="{1176416D-FAFB-438B-9B0F-1BCC576FB847}">
      <dgm:prSet phldrT="[Text]" custT="1"/>
      <dgm:spPr>
        <a:solidFill>
          <a:srgbClr val="660066"/>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رابعاً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5FB71E6-8B17-47F3-9D2D-43EE9A3F3569}" type="parTrans" cxnId="{94B3290B-2AF6-4D43-AE01-8272F47D0E08}">
      <dgm:prSet/>
      <dgm:spPr/>
      <dgm:t>
        <a:bodyPr/>
        <a:lstStyle/>
        <a:p>
          <a:pPr rtl="1"/>
          <a:endParaRPr lang="ar-EG" sz="2400">
            <a:latin typeface="Traditional Arabic" pitchFamily="18" charset="-78"/>
            <a:cs typeface="Traditional Arabic" pitchFamily="18" charset="-78"/>
          </a:endParaRPr>
        </a:p>
      </dgm:t>
    </dgm:pt>
    <dgm:pt modelId="{B0A5985C-AFF1-4DEA-A558-CC782019110B}" type="sibTrans" cxnId="{94B3290B-2AF6-4D43-AE01-8272F47D0E08}">
      <dgm:prSet/>
      <dgm:spPr/>
      <dgm:t>
        <a:bodyPr/>
        <a:lstStyle/>
        <a:p>
          <a:pPr rtl="1"/>
          <a:endParaRPr lang="ar-EG" sz="2400">
            <a:latin typeface="Traditional Arabic" pitchFamily="18" charset="-78"/>
            <a:cs typeface="Traditional Arabic" pitchFamily="18" charset="-78"/>
          </a:endParaRPr>
        </a:p>
      </dgm:t>
    </dgm:pt>
    <dgm:pt modelId="{ABB1990C-191F-46A0-8104-C8169EC07FEF}">
      <dgm:prSet phldrT="[Text]" custT="1"/>
      <dgm:spPr>
        <a:solidFill>
          <a:schemeClr val="bg1"/>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لنوع المسؤولية</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D16C334-6A25-441A-AC9C-B601B8A56BB6}" type="parTrans" cxnId="{12D5E3BE-368B-46B0-B5D7-DECCB4B1025C}">
      <dgm:prSet/>
      <dgm:spPr/>
      <dgm:t>
        <a:bodyPr/>
        <a:lstStyle/>
        <a:p>
          <a:pPr rtl="1"/>
          <a:endParaRPr lang="ar-EG" sz="2400">
            <a:latin typeface="Traditional Arabic" pitchFamily="18" charset="-78"/>
            <a:cs typeface="Traditional Arabic" pitchFamily="18" charset="-78"/>
          </a:endParaRPr>
        </a:p>
      </dgm:t>
    </dgm:pt>
    <dgm:pt modelId="{8F3806F5-E240-4B59-BDE5-1C8D016CE886}" type="sibTrans" cxnId="{12D5E3BE-368B-46B0-B5D7-DECCB4B1025C}">
      <dgm:prSet/>
      <dgm:spPr/>
      <dgm:t>
        <a:bodyPr/>
        <a:lstStyle/>
        <a:p>
          <a:pPr rtl="1"/>
          <a:endParaRPr lang="ar-EG" sz="2400">
            <a:latin typeface="Traditional Arabic" pitchFamily="18" charset="-78"/>
            <a:cs typeface="Traditional Arabic" pitchFamily="18" charset="-78"/>
          </a:endParaRPr>
        </a:p>
      </dgm:t>
    </dgm:pt>
    <dgm:pt modelId="{1D3C086E-85E0-4C0E-A1C7-C7532D49BADB}">
      <dgm:prSet phldrT="[Text]" custT="1"/>
      <dgm:spPr>
        <a:solidFill>
          <a:schemeClr val="accent5">
            <a:lumMod val="75000"/>
          </a:schemeClr>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خامساً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3786E36-580F-4459-AC89-A18F3FA7A04A}" type="parTrans" cxnId="{D85A4FA7-D229-4813-AB67-82FC7A102D23}">
      <dgm:prSet/>
      <dgm:spPr/>
      <dgm:t>
        <a:bodyPr/>
        <a:lstStyle/>
        <a:p>
          <a:pPr rtl="1"/>
          <a:endParaRPr lang="ar-EG" sz="2400">
            <a:latin typeface="Traditional Arabic" pitchFamily="18" charset="-78"/>
            <a:cs typeface="Traditional Arabic" pitchFamily="18" charset="-78"/>
          </a:endParaRPr>
        </a:p>
      </dgm:t>
    </dgm:pt>
    <dgm:pt modelId="{733EC2DB-AFBB-4807-A48A-317D2EF2D7BA}" type="sibTrans" cxnId="{D85A4FA7-D229-4813-AB67-82FC7A102D23}">
      <dgm:prSet/>
      <dgm:spPr/>
      <dgm:t>
        <a:bodyPr/>
        <a:lstStyle/>
        <a:p>
          <a:pPr rtl="1"/>
          <a:endParaRPr lang="ar-EG" sz="2400">
            <a:latin typeface="Traditional Arabic" pitchFamily="18" charset="-78"/>
            <a:cs typeface="Traditional Arabic" pitchFamily="18" charset="-78"/>
          </a:endParaRPr>
        </a:p>
      </dgm:t>
    </dgm:pt>
    <dgm:pt modelId="{352D5FCC-E76C-4671-8330-A86908FFB5B4}">
      <dgm:prSet phldrT="[Text]" custT="1"/>
      <dgm:spPr>
        <a:solidFill>
          <a:schemeClr val="bg1"/>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للمسمى الوظيفي</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15225E9-6A4B-46CD-9E56-B0D4BBD46673}" type="parTrans" cxnId="{7271FD96-87A3-45EE-85F2-EEC7EEB7D20A}">
      <dgm:prSet/>
      <dgm:spPr/>
      <dgm:t>
        <a:bodyPr/>
        <a:lstStyle/>
        <a:p>
          <a:pPr rtl="1"/>
          <a:endParaRPr lang="ar-EG" sz="2400">
            <a:latin typeface="Traditional Arabic" pitchFamily="18" charset="-78"/>
            <a:cs typeface="Traditional Arabic" pitchFamily="18" charset="-78"/>
          </a:endParaRPr>
        </a:p>
      </dgm:t>
    </dgm:pt>
    <dgm:pt modelId="{F40F7487-C844-40B6-B700-492F0177E1FF}" type="sibTrans" cxnId="{7271FD96-87A3-45EE-85F2-EEC7EEB7D20A}">
      <dgm:prSet/>
      <dgm:spPr/>
      <dgm:t>
        <a:bodyPr/>
        <a:lstStyle/>
        <a:p>
          <a:pPr rtl="1"/>
          <a:endParaRPr lang="ar-EG" sz="2400">
            <a:latin typeface="Traditional Arabic" pitchFamily="18" charset="-78"/>
            <a:cs typeface="Traditional Arabic" pitchFamily="18" charset="-78"/>
          </a:endParaRPr>
        </a:p>
      </dgm:t>
    </dgm:pt>
    <dgm:pt modelId="{3707E7CB-4A6C-4C6C-9FF0-75B559FE33B4}" type="pres">
      <dgm:prSet presAssocID="{F33B6B01-BF90-4B11-B3C2-F5FA7B503FC2}" presName="Name0" presStyleCnt="0">
        <dgm:presLayoutVars>
          <dgm:chPref val="3"/>
          <dgm:dir val="rev"/>
          <dgm:animLvl val="lvl"/>
          <dgm:resizeHandles/>
        </dgm:presLayoutVars>
      </dgm:prSet>
      <dgm:spPr/>
      <dgm:t>
        <a:bodyPr/>
        <a:lstStyle/>
        <a:p>
          <a:endParaRPr lang="en-US"/>
        </a:p>
      </dgm:t>
    </dgm:pt>
    <dgm:pt modelId="{8FDB327C-28EB-46D4-A519-81CA7A536C7F}" type="pres">
      <dgm:prSet presAssocID="{24F68273-F956-481F-B0BC-20B264613E42}" presName="horFlow" presStyleCnt="0"/>
      <dgm:spPr/>
    </dgm:pt>
    <dgm:pt modelId="{C8E63946-60FB-4DD0-A6D9-651895F6362C}" type="pres">
      <dgm:prSet presAssocID="{24F68273-F956-481F-B0BC-20B264613E42}" presName="bigChev" presStyleLbl="node1" presStyleIdx="0" presStyleCnt="5" custScaleX="116764" custLinFactX="86612" custLinFactNeighborX="100000" custLinFactNeighborY="189"/>
      <dgm:spPr/>
      <dgm:t>
        <a:bodyPr/>
        <a:lstStyle/>
        <a:p>
          <a:endParaRPr lang="en-US"/>
        </a:p>
      </dgm:t>
    </dgm:pt>
    <dgm:pt modelId="{758E702E-62C1-4A2E-ACF7-0F5F0DAC6250}" type="pres">
      <dgm:prSet presAssocID="{895C6298-9658-4939-B500-8927EC38E47E}" presName="parTrans" presStyleCnt="0"/>
      <dgm:spPr/>
    </dgm:pt>
    <dgm:pt modelId="{214C566A-74DC-4D1A-85A0-A440FC42DC07}" type="pres">
      <dgm:prSet presAssocID="{500D5044-EEBD-4535-AA1D-85B471FD47F0}" presName="node" presStyleLbl="alignAccFollowNode1" presStyleIdx="0" presStyleCnt="5" custScaleX="290210" custLinFactX="3250" custLinFactNeighborX="100000" custLinFactNeighborY="5577">
        <dgm:presLayoutVars>
          <dgm:bulletEnabled val="1"/>
        </dgm:presLayoutVars>
      </dgm:prSet>
      <dgm:spPr/>
      <dgm:t>
        <a:bodyPr/>
        <a:lstStyle/>
        <a:p>
          <a:endParaRPr lang="en-US"/>
        </a:p>
      </dgm:t>
    </dgm:pt>
    <dgm:pt modelId="{F74D3A6A-A348-4759-B966-36FDC3931F86}" type="pres">
      <dgm:prSet presAssocID="{24F68273-F956-481F-B0BC-20B264613E42}" presName="vSp" presStyleCnt="0"/>
      <dgm:spPr/>
    </dgm:pt>
    <dgm:pt modelId="{7093A2DC-23BB-416A-BAD1-6705EC36A630}" type="pres">
      <dgm:prSet presAssocID="{EC835BCD-C6A1-4DA8-B653-65C78B897820}" presName="horFlow" presStyleCnt="0"/>
      <dgm:spPr/>
    </dgm:pt>
    <dgm:pt modelId="{9A174062-A4A7-4E3B-BD5A-B4B44FF84AE9}" type="pres">
      <dgm:prSet presAssocID="{EC835BCD-C6A1-4DA8-B653-65C78B897820}" presName="bigChev" presStyleLbl="node1" presStyleIdx="1" presStyleCnt="5" custScaleX="116764" custLinFactX="86612" custLinFactNeighborX="100000" custLinFactNeighborY="189"/>
      <dgm:spPr/>
      <dgm:t>
        <a:bodyPr/>
        <a:lstStyle/>
        <a:p>
          <a:endParaRPr lang="en-US"/>
        </a:p>
      </dgm:t>
    </dgm:pt>
    <dgm:pt modelId="{04D538DF-F708-4B2B-B882-6433A5A38E77}" type="pres">
      <dgm:prSet presAssocID="{94057C4A-A0DF-4D61-8D82-9D9298F3DDC5}" presName="parTrans" presStyleCnt="0"/>
      <dgm:spPr/>
    </dgm:pt>
    <dgm:pt modelId="{A455BCFA-2334-4B6B-8CDD-BF49A16EE1B6}" type="pres">
      <dgm:prSet presAssocID="{DBA2B36F-1A19-4E20-B4F3-558AC8EDBC94}" presName="node" presStyleLbl="alignAccFollowNode1" presStyleIdx="1" presStyleCnt="5" custScaleX="290210" custLinFactX="3250" custLinFactNeighborX="100000" custLinFactNeighborY="5577">
        <dgm:presLayoutVars>
          <dgm:bulletEnabled val="1"/>
        </dgm:presLayoutVars>
      </dgm:prSet>
      <dgm:spPr/>
      <dgm:t>
        <a:bodyPr/>
        <a:lstStyle/>
        <a:p>
          <a:endParaRPr lang="en-US"/>
        </a:p>
      </dgm:t>
    </dgm:pt>
    <dgm:pt modelId="{A7E6D8B8-3B64-41E0-AED4-454B7A2FADE4}" type="pres">
      <dgm:prSet presAssocID="{EC835BCD-C6A1-4DA8-B653-65C78B897820}" presName="vSp" presStyleCnt="0"/>
      <dgm:spPr/>
    </dgm:pt>
    <dgm:pt modelId="{27954593-DC61-4B62-B565-2C833F7ADAB2}" type="pres">
      <dgm:prSet presAssocID="{7D4B4B04-EFBD-40C0-9DA7-B54E6B09DF89}" presName="horFlow" presStyleCnt="0"/>
      <dgm:spPr/>
    </dgm:pt>
    <dgm:pt modelId="{DDDD385E-D3ED-459D-B99B-3E5DCB833AF2}" type="pres">
      <dgm:prSet presAssocID="{7D4B4B04-EFBD-40C0-9DA7-B54E6B09DF89}" presName="bigChev" presStyleLbl="node1" presStyleIdx="2" presStyleCnt="5" custScaleX="116764" custLinFactX="86612" custLinFactNeighborX="100000" custLinFactNeighborY="189"/>
      <dgm:spPr/>
      <dgm:t>
        <a:bodyPr/>
        <a:lstStyle/>
        <a:p>
          <a:endParaRPr lang="en-US"/>
        </a:p>
      </dgm:t>
    </dgm:pt>
    <dgm:pt modelId="{B74308D2-B7E8-43F5-A27B-78AA255B4A33}" type="pres">
      <dgm:prSet presAssocID="{56C440D6-C4AA-4B59-BCDB-2E2951343A8F}" presName="parTrans" presStyleCnt="0"/>
      <dgm:spPr/>
    </dgm:pt>
    <dgm:pt modelId="{B81CC021-A14B-451B-AC52-CC4C284324F7}" type="pres">
      <dgm:prSet presAssocID="{91E00654-8714-4F10-9FAF-7E8E25669C1D}" presName="node" presStyleLbl="alignAccFollowNode1" presStyleIdx="2" presStyleCnt="5" custScaleX="283054" custLinFactX="3250" custLinFactNeighborX="100000" custLinFactNeighborY="5577">
        <dgm:presLayoutVars>
          <dgm:bulletEnabled val="1"/>
        </dgm:presLayoutVars>
      </dgm:prSet>
      <dgm:spPr/>
      <dgm:t>
        <a:bodyPr/>
        <a:lstStyle/>
        <a:p>
          <a:endParaRPr lang="en-US"/>
        </a:p>
      </dgm:t>
    </dgm:pt>
    <dgm:pt modelId="{F506B440-C062-44FF-8261-EE388ACB72EB}" type="pres">
      <dgm:prSet presAssocID="{7D4B4B04-EFBD-40C0-9DA7-B54E6B09DF89}" presName="vSp" presStyleCnt="0"/>
      <dgm:spPr/>
    </dgm:pt>
    <dgm:pt modelId="{7EFECDBA-DF48-4669-BC58-E9C2E35B2E94}" type="pres">
      <dgm:prSet presAssocID="{1176416D-FAFB-438B-9B0F-1BCC576FB847}" presName="horFlow" presStyleCnt="0"/>
      <dgm:spPr/>
    </dgm:pt>
    <dgm:pt modelId="{44C11F03-BADB-4820-9450-32038CEAECB4}" type="pres">
      <dgm:prSet presAssocID="{1176416D-FAFB-438B-9B0F-1BCC576FB847}" presName="bigChev" presStyleLbl="node1" presStyleIdx="3" presStyleCnt="5" custScaleX="116764" custLinFactX="86612" custLinFactNeighborX="100000" custLinFactNeighborY="189"/>
      <dgm:spPr/>
      <dgm:t>
        <a:bodyPr/>
        <a:lstStyle/>
        <a:p>
          <a:endParaRPr lang="en-US"/>
        </a:p>
      </dgm:t>
    </dgm:pt>
    <dgm:pt modelId="{33844FEF-C618-405B-BCC6-130392DD3AC8}" type="pres">
      <dgm:prSet presAssocID="{CD16C334-6A25-441A-AC9C-B601B8A56BB6}" presName="parTrans" presStyleCnt="0"/>
      <dgm:spPr/>
    </dgm:pt>
    <dgm:pt modelId="{97FEF7BC-AB88-4954-9127-6303B4F38C2B}" type="pres">
      <dgm:prSet presAssocID="{ABB1990C-191F-46A0-8104-C8169EC07FEF}" presName="node" presStyleLbl="alignAccFollowNode1" presStyleIdx="3" presStyleCnt="5" custScaleX="283054" custLinFactX="3250" custLinFactNeighborX="100000" custLinFactNeighborY="5577">
        <dgm:presLayoutVars>
          <dgm:bulletEnabled val="1"/>
        </dgm:presLayoutVars>
      </dgm:prSet>
      <dgm:spPr/>
      <dgm:t>
        <a:bodyPr/>
        <a:lstStyle/>
        <a:p>
          <a:endParaRPr lang="en-US"/>
        </a:p>
      </dgm:t>
    </dgm:pt>
    <dgm:pt modelId="{BCFFC44A-5211-4EE8-8CCC-C8B0E18DE0BA}" type="pres">
      <dgm:prSet presAssocID="{1176416D-FAFB-438B-9B0F-1BCC576FB847}" presName="vSp" presStyleCnt="0"/>
      <dgm:spPr/>
    </dgm:pt>
    <dgm:pt modelId="{BD76FF79-3997-43E7-822F-DD3E99FE33E0}" type="pres">
      <dgm:prSet presAssocID="{1D3C086E-85E0-4C0E-A1C7-C7532D49BADB}" presName="horFlow" presStyleCnt="0"/>
      <dgm:spPr/>
    </dgm:pt>
    <dgm:pt modelId="{5C122ED3-5EA8-4EA0-9987-C7A470A44CA4}" type="pres">
      <dgm:prSet presAssocID="{1D3C086E-85E0-4C0E-A1C7-C7532D49BADB}" presName="bigChev" presStyleLbl="node1" presStyleIdx="4" presStyleCnt="5" custScaleX="116764" custLinFactX="86612" custLinFactNeighborX="100000" custLinFactNeighborY="189"/>
      <dgm:spPr/>
      <dgm:t>
        <a:bodyPr/>
        <a:lstStyle/>
        <a:p>
          <a:endParaRPr lang="en-US"/>
        </a:p>
      </dgm:t>
    </dgm:pt>
    <dgm:pt modelId="{E7BD87FD-B979-495A-AF71-6433EBB8564E}" type="pres">
      <dgm:prSet presAssocID="{715225E9-6A4B-46CD-9E56-B0D4BBD46673}" presName="parTrans" presStyleCnt="0"/>
      <dgm:spPr/>
    </dgm:pt>
    <dgm:pt modelId="{FEC6D5B8-7C39-4DCE-B45B-2CC60ED7FA1C}" type="pres">
      <dgm:prSet presAssocID="{352D5FCC-E76C-4671-8330-A86908FFB5B4}" presName="node" presStyleLbl="alignAccFollowNode1" presStyleIdx="4" presStyleCnt="5" custScaleX="283054" custLinFactX="3250" custLinFactNeighborX="100000" custLinFactNeighborY="5577">
        <dgm:presLayoutVars>
          <dgm:bulletEnabled val="1"/>
        </dgm:presLayoutVars>
      </dgm:prSet>
      <dgm:spPr/>
      <dgm:t>
        <a:bodyPr/>
        <a:lstStyle/>
        <a:p>
          <a:endParaRPr lang="en-US"/>
        </a:p>
      </dgm:t>
    </dgm:pt>
  </dgm:ptLst>
  <dgm:cxnLst>
    <dgm:cxn modelId="{E7773C43-76A0-4FF1-8118-AC28ADF574C5}" type="presOf" srcId="{7D4B4B04-EFBD-40C0-9DA7-B54E6B09DF89}" destId="{DDDD385E-D3ED-459D-B99B-3E5DCB833AF2}" srcOrd="0" destOrd="0" presId="urn:microsoft.com/office/officeart/2005/8/layout/lProcess3"/>
    <dgm:cxn modelId="{745BA523-7953-41F5-84C4-2D3336BDA83D}" type="presOf" srcId="{24F68273-F956-481F-B0BC-20B264613E42}" destId="{C8E63946-60FB-4DD0-A6D9-651895F6362C}" srcOrd="0" destOrd="0" presId="urn:microsoft.com/office/officeart/2005/8/layout/lProcess3"/>
    <dgm:cxn modelId="{2A959209-FAB8-4A1B-94CB-7C2670875263}" type="presOf" srcId="{1176416D-FAFB-438B-9B0F-1BCC576FB847}" destId="{44C11F03-BADB-4820-9450-32038CEAECB4}" srcOrd="0" destOrd="0" presId="urn:microsoft.com/office/officeart/2005/8/layout/lProcess3"/>
    <dgm:cxn modelId="{0CB8434B-FE96-4B39-8293-C4B292A49760}" type="presOf" srcId="{500D5044-EEBD-4535-AA1D-85B471FD47F0}" destId="{214C566A-74DC-4D1A-85A0-A440FC42DC07}" srcOrd="0" destOrd="0" presId="urn:microsoft.com/office/officeart/2005/8/layout/lProcess3"/>
    <dgm:cxn modelId="{7271FD96-87A3-45EE-85F2-EEC7EEB7D20A}" srcId="{1D3C086E-85E0-4C0E-A1C7-C7532D49BADB}" destId="{352D5FCC-E76C-4671-8330-A86908FFB5B4}" srcOrd="0" destOrd="0" parTransId="{715225E9-6A4B-46CD-9E56-B0D4BBD46673}" sibTransId="{F40F7487-C844-40B6-B700-492F0177E1FF}"/>
    <dgm:cxn modelId="{82031320-1A52-4E02-80DA-F4FC3E1FD01B}" type="presOf" srcId="{ABB1990C-191F-46A0-8104-C8169EC07FEF}" destId="{97FEF7BC-AB88-4954-9127-6303B4F38C2B}" srcOrd="0" destOrd="0" presId="urn:microsoft.com/office/officeart/2005/8/layout/lProcess3"/>
    <dgm:cxn modelId="{3095777B-C513-4F4C-9FAD-E5011448B5C5}" srcId="{7D4B4B04-EFBD-40C0-9DA7-B54E6B09DF89}" destId="{91E00654-8714-4F10-9FAF-7E8E25669C1D}" srcOrd="0" destOrd="0" parTransId="{56C440D6-C4AA-4B59-BCDB-2E2951343A8F}" sibTransId="{3EC1FFDE-7B4E-4361-AF5F-E5D5F5AFCB84}"/>
    <dgm:cxn modelId="{7652C701-CFF0-498A-89BB-EEBC6BE5C54F}" srcId="{F33B6B01-BF90-4B11-B3C2-F5FA7B503FC2}" destId="{7D4B4B04-EFBD-40C0-9DA7-B54E6B09DF89}" srcOrd="2" destOrd="0" parTransId="{F4FB94E1-9006-4F71-94D9-F5F564A83E54}" sibTransId="{6416B8EF-4CE0-45ED-A915-DA00D3C93C28}"/>
    <dgm:cxn modelId="{02BF3FB6-6213-4817-851A-B650F2275590}" srcId="{24F68273-F956-481F-B0BC-20B264613E42}" destId="{500D5044-EEBD-4535-AA1D-85B471FD47F0}" srcOrd="0" destOrd="0" parTransId="{895C6298-9658-4939-B500-8927EC38E47E}" sibTransId="{81513509-7C36-4BC7-8943-27168356E839}"/>
    <dgm:cxn modelId="{AB207DBE-7A9E-484A-9DE9-3EF10DA22BE1}" srcId="{F33B6B01-BF90-4B11-B3C2-F5FA7B503FC2}" destId="{EC835BCD-C6A1-4DA8-B653-65C78B897820}" srcOrd="1" destOrd="0" parTransId="{DB73B196-10A9-4BC3-9CD8-562B896450E7}" sibTransId="{7AEA3F9F-D878-4035-8A0F-2DD716F613A2}"/>
    <dgm:cxn modelId="{D85A4FA7-D229-4813-AB67-82FC7A102D23}" srcId="{F33B6B01-BF90-4B11-B3C2-F5FA7B503FC2}" destId="{1D3C086E-85E0-4C0E-A1C7-C7532D49BADB}" srcOrd="4" destOrd="0" parTransId="{D3786E36-580F-4459-AC89-A18F3FA7A04A}" sibTransId="{733EC2DB-AFBB-4807-A48A-317D2EF2D7BA}"/>
    <dgm:cxn modelId="{94B3290B-2AF6-4D43-AE01-8272F47D0E08}" srcId="{F33B6B01-BF90-4B11-B3C2-F5FA7B503FC2}" destId="{1176416D-FAFB-438B-9B0F-1BCC576FB847}" srcOrd="3" destOrd="0" parTransId="{35FB71E6-8B17-47F3-9D2D-43EE9A3F3569}" sibTransId="{B0A5985C-AFF1-4DEA-A558-CC782019110B}"/>
    <dgm:cxn modelId="{0B0FBA9F-3356-4D8C-9B84-8797515B1225}" srcId="{EC835BCD-C6A1-4DA8-B653-65C78B897820}" destId="{DBA2B36F-1A19-4E20-B4F3-558AC8EDBC94}" srcOrd="0" destOrd="0" parTransId="{94057C4A-A0DF-4D61-8D82-9D9298F3DDC5}" sibTransId="{9152F019-0396-4B5C-85CC-6C206A2AA6E9}"/>
    <dgm:cxn modelId="{6A460EFE-C750-4D80-925F-8CC710CCFA92}" type="presOf" srcId="{91E00654-8714-4F10-9FAF-7E8E25669C1D}" destId="{B81CC021-A14B-451B-AC52-CC4C284324F7}" srcOrd="0" destOrd="0" presId="urn:microsoft.com/office/officeart/2005/8/layout/lProcess3"/>
    <dgm:cxn modelId="{07CBB650-C014-4CA5-863E-E27D32346BAE}" type="presOf" srcId="{352D5FCC-E76C-4671-8330-A86908FFB5B4}" destId="{FEC6D5B8-7C39-4DCE-B45B-2CC60ED7FA1C}" srcOrd="0" destOrd="0" presId="urn:microsoft.com/office/officeart/2005/8/layout/lProcess3"/>
    <dgm:cxn modelId="{2A415C87-D863-4042-80ED-B023A805A2CB}" type="presOf" srcId="{F33B6B01-BF90-4B11-B3C2-F5FA7B503FC2}" destId="{3707E7CB-4A6C-4C6C-9FF0-75B559FE33B4}" srcOrd="0" destOrd="0" presId="urn:microsoft.com/office/officeart/2005/8/layout/lProcess3"/>
    <dgm:cxn modelId="{9114B0CB-B4B0-429C-AF3F-CE38F8F2DA53}" type="presOf" srcId="{EC835BCD-C6A1-4DA8-B653-65C78B897820}" destId="{9A174062-A4A7-4E3B-BD5A-B4B44FF84AE9}" srcOrd="0" destOrd="0" presId="urn:microsoft.com/office/officeart/2005/8/layout/lProcess3"/>
    <dgm:cxn modelId="{A1E7B775-2E06-4E04-A6CB-88BCDC279092}" type="presOf" srcId="{1D3C086E-85E0-4C0E-A1C7-C7532D49BADB}" destId="{5C122ED3-5EA8-4EA0-9987-C7A470A44CA4}" srcOrd="0" destOrd="0" presId="urn:microsoft.com/office/officeart/2005/8/layout/lProcess3"/>
    <dgm:cxn modelId="{9E5CDD46-F50C-4F5E-9569-0C5C6C2398A9}" type="presOf" srcId="{DBA2B36F-1A19-4E20-B4F3-558AC8EDBC94}" destId="{A455BCFA-2334-4B6B-8CDD-BF49A16EE1B6}" srcOrd="0" destOrd="0" presId="urn:microsoft.com/office/officeart/2005/8/layout/lProcess3"/>
    <dgm:cxn modelId="{12D5E3BE-368B-46B0-B5D7-DECCB4B1025C}" srcId="{1176416D-FAFB-438B-9B0F-1BCC576FB847}" destId="{ABB1990C-191F-46A0-8104-C8169EC07FEF}" srcOrd="0" destOrd="0" parTransId="{CD16C334-6A25-441A-AC9C-B601B8A56BB6}" sibTransId="{8F3806F5-E240-4B59-BDE5-1C8D016CE886}"/>
    <dgm:cxn modelId="{FFC93AD7-FF75-40B0-929E-B846DABF2CC6}" srcId="{F33B6B01-BF90-4B11-B3C2-F5FA7B503FC2}" destId="{24F68273-F956-481F-B0BC-20B264613E42}" srcOrd="0" destOrd="0" parTransId="{636DADF1-FD90-43A1-B649-4E666A0A9F90}" sibTransId="{C1CB82B4-8EF6-4779-A675-34581E291088}"/>
    <dgm:cxn modelId="{4E2C787A-43DF-4474-AC3B-65E946FF06D6}" type="presParOf" srcId="{3707E7CB-4A6C-4C6C-9FF0-75B559FE33B4}" destId="{8FDB327C-28EB-46D4-A519-81CA7A536C7F}" srcOrd="0" destOrd="0" presId="urn:microsoft.com/office/officeart/2005/8/layout/lProcess3"/>
    <dgm:cxn modelId="{DE02226B-A3B1-48A1-A4AA-FDD19CEB8D3A}" type="presParOf" srcId="{8FDB327C-28EB-46D4-A519-81CA7A536C7F}" destId="{C8E63946-60FB-4DD0-A6D9-651895F6362C}" srcOrd="0" destOrd="0" presId="urn:microsoft.com/office/officeart/2005/8/layout/lProcess3"/>
    <dgm:cxn modelId="{CAC45684-2C4F-4517-BCB1-28523D861DEE}" type="presParOf" srcId="{8FDB327C-28EB-46D4-A519-81CA7A536C7F}" destId="{758E702E-62C1-4A2E-ACF7-0F5F0DAC6250}" srcOrd="1" destOrd="0" presId="urn:microsoft.com/office/officeart/2005/8/layout/lProcess3"/>
    <dgm:cxn modelId="{944BE657-73FA-4824-B548-8356EAC4666F}" type="presParOf" srcId="{8FDB327C-28EB-46D4-A519-81CA7A536C7F}" destId="{214C566A-74DC-4D1A-85A0-A440FC42DC07}" srcOrd="2" destOrd="0" presId="urn:microsoft.com/office/officeart/2005/8/layout/lProcess3"/>
    <dgm:cxn modelId="{3C477263-1B2B-4F8F-80E9-5370F5FD1694}" type="presParOf" srcId="{3707E7CB-4A6C-4C6C-9FF0-75B559FE33B4}" destId="{F74D3A6A-A348-4759-B966-36FDC3931F86}" srcOrd="1" destOrd="0" presId="urn:microsoft.com/office/officeart/2005/8/layout/lProcess3"/>
    <dgm:cxn modelId="{2301354B-1E4E-4423-B548-9FEBDFBE4A6A}" type="presParOf" srcId="{3707E7CB-4A6C-4C6C-9FF0-75B559FE33B4}" destId="{7093A2DC-23BB-416A-BAD1-6705EC36A630}" srcOrd="2" destOrd="0" presId="urn:microsoft.com/office/officeart/2005/8/layout/lProcess3"/>
    <dgm:cxn modelId="{4E0CBC8C-6524-4124-AE0C-33F6CC4079D5}" type="presParOf" srcId="{7093A2DC-23BB-416A-BAD1-6705EC36A630}" destId="{9A174062-A4A7-4E3B-BD5A-B4B44FF84AE9}" srcOrd="0" destOrd="0" presId="urn:microsoft.com/office/officeart/2005/8/layout/lProcess3"/>
    <dgm:cxn modelId="{5C6D0913-9611-45EC-B949-8D82E4E63A7F}" type="presParOf" srcId="{7093A2DC-23BB-416A-BAD1-6705EC36A630}" destId="{04D538DF-F708-4B2B-B882-6433A5A38E77}" srcOrd="1" destOrd="0" presId="urn:microsoft.com/office/officeart/2005/8/layout/lProcess3"/>
    <dgm:cxn modelId="{D03E4533-7A8B-4485-9A9D-E183BB7F142C}" type="presParOf" srcId="{7093A2DC-23BB-416A-BAD1-6705EC36A630}" destId="{A455BCFA-2334-4B6B-8CDD-BF49A16EE1B6}" srcOrd="2" destOrd="0" presId="urn:microsoft.com/office/officeart/2005/8/layout/lProcess3"/>
    <dgm:cxn modelId="{0D30BBB0-5BDB-40E2-AB6F-6EA7DEC51B3C}" type="presParOf" srcId="{3707E7CB-4A6C-4C6C-9FF0-75B559FE33B4}" destId="{A7E6D8B8-3B64-41E0-AED4-454B7A2FADE4}" srcOrd="3" destOrd="0" presId="urn:microsoft.com/office/officeart/2005/8/layout/lProcess3"/>
    <dgm:cxn modelId="{13F7342E-E0E9-42C4-AE99-BF280420F2E5}" type="presParOf" srcId="{3707E7CB-4A6C-4C6C-9FF0-75B559FE33B4}" destId="{27954593-DC61-4B62-B565-2C833F7ADAB2}" srcOrd="4" destOrd="0" presId="urn:microsoft.com/office/officeart/2005/8/layout/lProcess3"/>
    <dgm:cxn modelId="{EA30B61B-13F2-4F4D-BFA1-489CA6965295}" type="presParOf" srcId="{27954593-DC61-4B62-B565-2C833F7ADAB2}" destId="{DDDD385E-D3ED-459D-B99B-3E5DCB833AF2}" srcOrd="0" destOrd="0" presId="urn:microsoft.com/office/officeart/2005/8/layout/lProcess3"/>
    <dgm:cxn modelId="{9007932A-C510-4E34-9FE6-99E4FFA3F608}" type="presParOf" srcId="{27954593-DC61-4B62-B565-2C833F7ADAB2}" destId="{B74308D2-B7E8-43F5-A27B-78AA255B4A33}" srcOrd="1" destOrd="0" presId="urn:microsoft.com/office/officeart/2005/8/layout/lProcess3"/>
    <dgm:cxn modelId="{8DD4939C-ADE1-43D1-A91F-0CA970E42223}" type="presParOf" srcId="{27954593-DC61-4B62-B565-2C833F7ADAB2}" destId="{B81CC021-A14B-451B-AC52-CC4C284324F7}" srcOrd="2" destOrd="0" presId="urn:microsoft.com/office/officeart/2005/8/layout/lProcess3"/>
    <dgm:cxn modelId="{723249BA-9BF3-4A87-9379-70E51DD4B7C0}" type="presParOf" srcId="{3707E7CB-4A6C-4C6C-9FF0-75B559FE33B4}" destId="{F506B440-C062-44FF-8261-EE388ACB72EB}" srcOrd="5" destOrd="0" presId="urn:microsoft.com/office/officeart/2005/8/layout/lProcess3"/>
    <dgm:cxn modelId="{AE15638C-D4FD-47C5-97B3-741C4EC6FB63}" type="presParOf" srcId="{3707E7CB-4A6C-4C6C-9FF0-75B559FE33B4}" destId="{7EFECDBA-DF48-4669-BC58-E9C2E35B2E94}" srcOrd="6" destOrd="0" presId="urn:microsoft.com/office/officeart/2005/8/layout/lProcess3"/>
    <dgm:cxn modelId="{EAEA5B2F-7A46-4DB2-B5E3-43C636942476}" type="presParOf" srcId="{7EFECDBA-DF48-4669-BC58-E9C2E35B2E94}" destId="{44C11F03-BADB-4820-9450-32038CEAECB4}" srcOrd="0" destOrd="0" presId="urn:microsoft.com/office/officeart/2005/8/layout/lProcess3"/>
    <dgm:cxn modelId="{114C10E3-4CA4-4011-858A-7AD6F04D0870}" type="presParOf" srcId="{7EFECDBA-DF48-4669-BC58-E9C2E35B2E94}" destId="{33844FEF-C618-405B-BCC6-130392DD3AC8}" srcOrd="1" destOrd="0" presId="urn:microsoft.com/office/officeart/2005/8/layout/lProcess3"/>
    <dgm:cxn modelId="{2B5E2CA5-6687-43F5-B3F2-29EBBD2244F4}" type="presParOf" srcId="{7EFECDBA-DF48-4669-BC58-E9C2E35B2E94}" destId="{97FEF7BC-AB88-4954-9127-6303B4F38C2B}" srcOrd="2" destOrd="0" presId="urn:microsoft.com/office/officeart/2005/8/layout/lProcess3"/>
    <dgm:cxn modelId="{40AC045C-CB76-407E-AB37-9628FBC6B0F0}" type="presParOf" srcId="{3707E7CB-4A6C-4C6C-9FF0-75B559FE33B4}" destId="{BCFFC44A-5211-4EE8-8CCC-C8B0E18DE0BA}" srcOrd="7" destOrd="0" presId="urn:microsoft.com/office/officeart/2005/8/layout/lProcess3"/>
    <dgm:cxn modelId="{5508B457-FB1D-4B8A-81FB-09E9257139AB}" type="presParOf" srcId="{3707E7CB-4A6C-4C6C-9FF0-75B559FE33B4}" destId="{BD76FF79-3997-43E7-822F-DD3E99FE33E0}" srcOrd="8" destOrd="0" presId="urn:microsoft.com/office/officeart/2005/8/layout/lProcess3"/>
    <dgm:cxn modelId="{35606E0E-484E-4FCB-8420-62BAB72579EA}" type="presParOf" srcId="{BD76FF79-3997-43E7-822F-DD3E99FE33E0}" destId="{5C122ED3-5EA8-4EA0-9987-C7A470A44CA4}" srcOrd="0" destOrd="0" presId="urn:microsoft.com/office/officeart/2005/8/layout/lProcess3"/>
    <dgm:cxn modelId="{B45FFDAB-1417-483C-A99A-7CE8D19FFC1A}" type="presParOf" srcId="{BD76FF79-3997-43E7-822F-DD3E99FE33E0}" destId="{E7BD87FD-B979-495A-AF71-6433EBB8564E}" srcOrd="1" destOrd="0" presId="urn:microsoft.com/office/officeart/2005/8/layout/lProcess3"/>
    <dgm:cxn modelId="{188A9251-E701-4A90-A277-1691FF871549}" type="presParOf" srcId="{BD76FF79-3997-43E7-822F-DD3E99FE33E0}" destId="{FEC6D5B8-7C39-4DCE-B45B-2CC60ED7FA1C}" srcOrd="2" destOrd="0" presId="urn:microsoft.com/office/officeart/2005/8/layout/l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BD60C3B9-3845-432D-A7B0-FA0A11029371}" type="doc">
      <dgm:prSet loTypeId="urn:microsoft.com/office/officeart/2005/8/layout/cycle7" loCatId="cycle" qsTypeId="urn:microsoft.com/office/officeart/2005/8/quickstyle/simple5" qsCatId="simple" csTypeId="urn:microsoft.com/office/officeart/2005/8/colors/colorful3" csCatId="colorful" phldr="1"/>
      <dgm:spPr/>
      <dgm:t>
        <a:bodyPr/>
        <a:lstStyle/>
        <a:p>
          <a:pPr rtl="1"/>
          <a:endParaRPr lang="ar-EG"/>
        </a:p>
      </dgm:t>
    </dgm:pt>
    <dgm:pt modelId="{0161F5F1-847C-4512-B5FE-92F9B548BE74}">
      <dgm:prSet phldrT="[Text]" custT="1"/>
      <dgm:spPr/>
      <dgm:t>
        <a:bodyPr/>
        <a:lstStyle/>
        <a:p>
          <a:pPr rtl="1"/>
          <a:r>
            <a:rPr lang="ar-SA" sz="3200" b="1" dirty="0">
              <a:latin typeface="Traditional Arabic" pitchFamily="18" charset="-78"/>
              <a:cs typeface="Traditional Arabic" pitchFamily="18" charset="-78"/>
            </a:rPr>
            <a:t>المرسل </a:t>
          </a:r>
          <a:endParaRPr lang="ar-EG" sz="3200" b="1" dirty="0">
            <a:latin typeface="Traditional Arabic" pitchFamily="18" charset="-78"/>
            <a:cs typeface="Traditional Arabic" pitchFamily="18" charset="-78"/>
          </a:endParaRPr>
        </a:p>
      </dgm:t>
    </dgm:pt>
    <dgm:pt modelId="{E2ABF3B1-B8D4-492C-9CD1-2C92679DF987}" type="parTrans" cxnId="{A86F0026-9BC5-433D-8AF9-EE63D16C55FE}">
      <dgm:prSet/>
      <dgm:spPr/>
      <dgm:t>
        <a:bodyPr/>
        <a:lstStyle/>
        <a:p>
          <a:pPr rtl="1"/>
          <a:endParaRPr lang="ar-EG"/>
        </a:p>
      </dgm:t>
    </dgm:pt>
    <dgm:pt modelId="{95137F3C-4760-4F95-AF2A-676802A6DA52}" type="sibTrans" cxnId="{A86F0026-9BC5-433D-8AF9-EE63D16C55FE}">
      <dgm:prSet/>
      <dgm:spPr/>
      <dgm:t>
        <a:bodyPr/>
        <a:lstStyle/>
        <a:p>
          <a:pPr rtl="1"/>
          <a:endParaRPr lang="ar-EG"/>
        </a:p>
      </dgm:t>
    </dgm:pt>
    <dgm:pt modelId="{87B5957A-79C6-4DF7-8BC9-22F0D5D6FBC6}">
      <dgm:prSet phldrT="[Text]" custT="1"/>
      <dgm:spPr/>
      <dgm:t>
        <a:bodyPr/>
        <a:lstStyle/>
        <a:p>
          <a:pPr rtl="1"/>
          <a:r>
            <a:rPr lang="ar-EG" sz="3200" b="1" dirty="0">
              <a:latin typeface="Traditional Arabic" pitchFamily="18" charset="-78"/>
              <a:cs typeface="Traditional Arabic" pitchFamily="18" charset="-78"/>
            </a:rPr>
            <a:t>الرسالة/الوسيلة </a:t>
          </a:r>
        </a:p>
      </dgm:t>
    </dgm:pt>
    <dgm:pt modelId="{B59BFB77-3A82-4F10-BA9C-2AEE4E762C8B}" type="parTrans" cxnId="{AFF84544-9852-4C48-BB90-CBB5F8E17DA2}">
      <dgm:prSet/>
      <dgm:spPr/>
      <dgm:t>
        <a:bodyPr/>
        <a:lstStyle/>
        <a:p>
          <a:pPr rtl="1"/>
          <a:endParaRPr lang="ar-EG"/>
        </a:p>
      </dgm:t>
    </dgm:pt>
    <dgm:pt modelId="{1CE64AF2-62DD-4266-95FC-BC51DF69D5B3}" type="sibTrans" cxnId="{AFF84544-9852-4C48-BB90-CBB5F8E17DA2}">
      <dgm:prSet/>
      <dgm:spPr/>
      <dgm:t>
        <a:bodyPr/>
        <a:lstStyle/>
        <a:p>
          <a:pPr rtl="1"/>
          <a:endParaRPr lang="ar-EG"/>
        </a:p>
      </dgm:t>
    </dgm:pt>
    <dgm:pt modelId="{FD42FA94-A04D-4433-A55F-14C83C41A946}">
      <dgm:prSet phldrT="[Text]" custT="1"/>
      <dgm:spPr/>
      <dgm:t>
        <a:bodyPr/>
        <a:lstStyle/>
        <a:p>
          <a:pPr rtl="1"/>
          <a:r>
            <a:rPr lang="ar-SA" sz="3200" b="1" dirty="0">
              <a:latin typeface="Traditional Arabic" pitchFamily="18" charset="-78"/>
              <a:cs typeface="Traditional Arabic" pitchFamily="18" charset="-78"/>
            </a:rPr>
            <a:t>المستقبل</a:t>
          </a:r>
          <a:r>
            <a:rPr lang="ar-EG" sz="3200" b="1" dirty="0">
              <a:latin typeface="Traditional Arabic" pitchFamily="18" charset="-78"/>
              <a:cs typeface="Traditional Arabic" pitchFamily="18" charset="-78"/>
            </a:rPr>
            <a:t> </a:t>
          </a:r>
        </a:p>
      </dgm:t>
    </dgm:pt>
    <dgm:pt modelId="{37F9EF9B-04AC-4F09-B90D-8CB5AF7C3E0B}" type="parTrans" cxnId="{8B0AA246-E2BC-4C94-9A50-60B2F9AEA001}">
      <dgm:prSet/>
      <dgm:spPr/>
      <dgm:t>
        <a:bodyPr/>
        <a:lstStyle/>
        <a:p>
          <a:pPr rtl="1"/>
          <a:endParaRPr lang="ar-EG"/>
        </a:p>
      </dgm:t>
    </dgm:pt>
    <dgm:pt modelId="{430705A3-2703-4C66-92C1-11C4E69360C5}" type="sibTrans" cxnId="{8B0AA246-E2BC-4C94-9A50-60B2F9AEA001}">
      <dgm:prSet/>
      <dgm:spPr/>
      <dgm:t>
        <a:bodyPr/>
        <a:lstStyle/>
        <a:p>
          <a:pPr rtl="1"/>
          <a:endParaRPr lang="ar-EG"/>
        </a:p>
      </dgm:t>
    </dgm:pt>
    <dgm:pt modelId="{68EF0C8B-5E83-4678-92D5-964E04AF69CA}" type="pres">
      <dgm:prSet presAssocID="{BD60C3B9-3845-432D-A7B0-FA0A11029371}" presName="Name0" presStyleCnt="0">
        <dgm:presLayoutVars>
          <dgm:dir/>
          <dgm:resizeHandles val="exact"/>
        </dgm:presLayoutVars>
      </dgm:prSet>
      <dgm:spPr/>
      <dgm:t>
        <a:bodyPr/>
        <a:lstStyle/>
        <a:p>
          <a:endParaRPr lang="en-US"/>
        </a:p>
      </dgm:t>
    </dgm:pt>
    <dgm:pt modelId="{F9D8A9AC-ABDA-4168-8CF0-F24E352AF4DE}" type="pres">
      <dgm:prSet presAssocID="{0161F5F1-847C-4512-B5FE-92F9B548BE74}" presName="node" presStyleLbl="node1" presStyleIdx="0" presStyleCnt="3">
        <dgm:presLayoutVars>
          <dgm:bulletEnabled val="1"/>
        </dgm:presLayoutVars>
      </dgm:prSet>
      <dgm:spPr/>
      <dgm:t>
        <a:bodyPr/>
        <a:lstStyle/>
        <a:p>
          <a:endParaRPr lang="en-US"/>
        </a:p>
      </dgm:t>
    </dgm:pt>
    <dgm:pt modelId="{443C1A57-66E3-4378-B9DE-AD75145F1E65}" type="pres">
      <dgm:prSet presAssocID="{95137F3C-4760-4F95-AF2A-676802A6DA52}" presName="sibTrans" presStyleLbl="sibTrans2D1" presStyleIdx="0" presStyleCnt="3"/>
      <dgm:spPr/>
      <dgm:t>
        <a:bodyPr/>
        <a:lstStyle/>
        <a:p>
          <a:endParaRPr lang="en-US"/>
        </a:p>
      </dgm:t>
    </dgm:pt>
    <dgm:pt modelId="{DB376E5B-70BF-493D-9C22-48030E1132F0}" type="pres">
      <dgm:prSet presAssocID="{95137F3C-4760-4F95-AF2A-676802A6DA52}" presName="connectorText" presStyleLbl="sibTrans2D1" presStyleIdx="0" presStyleCnt="3"/>
      <dgm:spPr/>
      <dgm:t>
        <a:bodyPr/>
        <a:lstStyle/>
        <a:p>
          <a:endParaRPr lang="en-US"/>
        </a:p>
      </dgm:t>
    </dgm:pt>
    <dgm:pt modelId="{A60BA3BE-D2F4-4B98-A745-B8B406F9D0C5}" type="pres">
      <dgm:prSet presAssocID="{87B5957A-79C6-4DF7-8BC9-22F0D5D6FBC6}" presName="node" presStyleLbl="node1" presStyleIdx="1" presStyleCnt="3">
        <dgm:presLayoutVars>
          <dgm:bulletEnabled val="1"/>
        </dgm:presLayoutVars>
      </dgm:prSet>
      <dgm:spPr/>
      <dgm:t>
        <a:bodyPr/>
        <a:lstStyle/>
        <a:p>
          <a:endParaRPr lang="en-US"/>
        </a:p>
      </dgm:t>
    </dgm:pt>
    <dgm:pt modelId="{050F3246-2F46-4F20-9C9E-DE197808E001}" type="pres">
      <dgm:prSet presAssocID="{1CE64AF2-62DD-4266-95FC-BC51DF69D5B3}" presName="sibTrans" presStyleLbl="sibTrans2D1" presStyleIdx="1" presStyleCnt="3"/>
      <dgm:spPr/>
      <dgm:t>
        <a:bodyPr/>
        <a:lstStyle/>
        <a:p>
          <a:endParaRPr lang="en-US"/>
        </a:p>
      </dgm:t>
    </dgm:pt>
    <dgm:pt modelId="{275E4929-556E-432C-90C3-D43258E51FEA}" type="pres">
      <dgm:prSet presAssocID="{1CE64AF2-62DD-4266-95FC-BC51DF69D5B3}" presName="connectorText" presStyleLbl="sibTrans2D1" presStyleIdx="1" presStyleCnt="3"/>
      <dgm:spPr/>
      <dgm:t>
        <a:bodyPr/>
        <a:lstStyle/>
        <a:p>
          <a:endParaRPr lang="en-US"/>
        </a:p>
      </dgm:t>
    </dgm:pt>
    <dgm:pt modelId="{B3849B52-3834-4F8E-BC57-FDB715797D09}" type="pres">
      <dgm:prSet presAssocID="{FD42FA94-A04D-4433-A55F-14C83C41A946}" presName="node" presStyleLbl="node1" presStyleIdx="2" presStyleCnt="3">
        <dgm:presLayoutVars>
          <dgm:bulletEnabled val="1"/>
        </dgm:presLayoutVars>
      </dgm:prSet>
      <dgm:spPr/>
      <dgm:t>
        <a:bodyPr/>
        <a:lstStyle/>
        <a:p>
          <a:endParaRPr lang="en-US"/>
        </a:p>
      </dgm:t>
    </dgm:pt>
    <dgm:pt modelId="{97B99DDD-9D3F-42B1-837B-D5411202C24D}" type="pres">
      <dgm:prSet presAssocID="{430705A3-2703-4C66-92C1-11C4E69360C5}" presName="sibTrans" presStyleLbl="sibTrans2D1" presStyleIdx="2" presStyleCnt="3"/>
      <dgm:spPr/>
      <dgm:t>
        <a:bodyPr/>
        <a:lstStyle/>
        <a:p>
          <a:endParaRPr lang="en-US"/>
        </a:p>
      </dgm:t>
    </dgm:pt>
    <dgm:pt modelId="{755FA8BE-AB03-41E1-BD7B-B9A03C2DB916}" type="pres">
      <dgm:prSet presAssocID="{430705A3-2703-4C66-92C1-11C4E69360C5}" presName="connectorText" presStyleLbl="sibTrans2D1" presStyleIdx="2" presStyleCnt="3"/>
      <dgm:spPr/>
      <dgm:t>
        <a:bodyPr/>
        <a:lstStyle/>
        <a:p>
          <a:endParaRPr lang="en-US"/>
        </a:p>
      </dgm:t>
    </dgm:pt>
  </dgm:ptLst>
  <dgm:cxnLst>
    <dgm:cxn modelId="{32AB0AAA-6695-4E13-B890-D245E25F1661}" type="presOf" srcId="{1CE64AF2-62DD-4266-95FC-BC51DF69D5B3}" destId="{050F3246-2F46-4F20-9C9E-DE197808E001}" srcOrd="0" destOrd="0" presId="urn:microsoft.com/office/officeart/2005/8/layout/cycle7"/>
    <dgm:cxn modelId="{8B0AA246-E2BC-4C94-9A50-60B2F9AEA001}" srcId="{BD60C3B9-3845-432D-A7B0-FA0A11029371}" destId="{FD42FA94-A04D-4433-A55F-14C83C41A946}" srcOrd="2" destOrd="0" parTransId="{37F9EF9B-04AC-4F09-B90D-8CB5AF7C3E0B}" sibTransId="{430705A3-2703-4C66-92C1-11C4E69360C5}"/>
    <dgm:cxn modelId="{9E376204-ED04-481E-96DC-0590F7369145}" type="presOf" srcId="{87B5957A-79C6-4DF7-8BC9-22F0D5D6FBC6}" destId="{A60BA3BE-D2F4-4B98-A745-B8B406F9D0C5}" srcOrd="0" destOrd="0" presId="urn:microsoft.com/office/officeart/2005/8/layout/cycle7"/>
    <dgm:cxn modelId="{B7143A8C-90CA-4B6D-A335-055389C1A149}" type="presOf" srcId="{FD42FA94-A04D-4433-A55F-14C83C41A946}" destId="{B3849B52-3834-4F8E-BC57-FDB715797D09}" srcOrd="0" destOrd="0" presId="urn:microsoft.com/office/officeart/2005/8/layout/cycle7"/>
    <dgm:cxn modelId="{A1383DAA-4BA4-4E75-9E90-501C0C1D25BB}" type="presOf" srcId="{0161F5F1-847C-4512-B5FE-92F9B548BE74}" destId="{F9D8A9AC-ABDA-4168-8CF0-F24E352AF4DE}" srcOrd="0" destOrd="0" presId="urn:microsoft.com/office/officeart/2005/8/layout/cycle7"/>
    <dgm:cxn modelId="{CC91977C-AFB3-4E73-850B-DC2085D53312}" type="presOf" srcId="{95137F3C-4760-4F95-AF2A-676802A6DA52}" destId="{DB376E5B-70BF-493D-9C22-48030E1132F0}" srcOrd="1" destOrd="0" presId="urn:microsoft.com/office/officeart/2005/8/layout/cycle7"/>
    <dgm:cxn modelId="{0354A701-C657-4CB2-A48C-B2B73794F8F3}" type="presOf" srcId="{430705A3-2703-4C66-92C1-11C4E69360C5}" destId="{755FA8BE-AB03-41E1-BD7B-B9A03C2DB916}" srcOrd="1" destOrd="0" presId="urn:microsoft.com/office/officeart/2005/8/layout/cycle7"/>
    <dgm:cxn modelId="{31781B57-F8DB-4388-BCAB-74C534591B54}" type="presOf" srcId="{430705A3-2703-4C66-92C1-11C4E69360C5}" destId="{97B99DDD-9D3F-42B1-837B-D5411202C24D}" srcOrd="0" destOrd="0" presId="urn:microsoft.com/office/officeart/2005/8/layout/cycle7"/>
    <dgm:cxn modelId="{E290782E-DBDE-4ED3-8583-44455E6FFCBB}" type="presOf" srcId="{1CE64AF2-62DD-4266-95FC-BC51DF69D5B3}" destId="{275E4929-556E-432C-90C3-D43258E51FEA}" srcOrd="1" destOrd="0" presId="urn:microsoft.com/office/officeart/2005/8/layout/cycle7"/>
    <dgm:cxn modelId="{AFF84544-9852-4C48-BB90-CBB5F8E17DA2}" srcId="{BD60C3B9-3845-432D-A7B0-FA0A11029371}" destId="{87B5957A-79C6-4DF7-8BC9-22F0D5D6FBC6}" srcOrd="1" destOrd="0" parTransId="{B59BFB77-3A82-4F10-BA9C-2AEE4E762C8B}" sibTransId="{1CE64AF2-62DD-4266-95FC-BC51DF69D5B3}"/>
    <dgm:cxn modelId="{8415CD84-B581-4C40-907D-06F262994D9D}" type="presOf" srcId="{95137F3C-4760-4F95-AF2A-676802A6DA52}" destId="{443C1A57-66E3-4378-B9DE-AD75145F1E65}" srcOrd="0" destOrd="0" presId="urn:microsoft.com/office/officeart/2005/8/layout/cycle7"/>
    <dgm:cxn modelId="{A86F0026-9BC5-433D-8AF9-EE63D16C55FE}" srcId="{BD60C3B9-3845-432D-A7B0-FA0A11029371}" destId="{0161F5F1-847C-4512-B5FE-92F9B548BE74}" srcOrd="0" destOrd="0" parTransId="{E2ABF3B1-B8D4-492C-9CD1-2C92679DF987}" sibTransId="{95137F3C-4760-4F95-AF2A-676802A6DA52}"/>
    <dgm:cxn modelId="{6D71B201-8B1A-498A-AE6D-A5621AC7BB37}" type="presOf" srcId="{BD60C3B9-3845-432D-A7B0-FA0A11029371}" destId="{68EF0C8B-5E83-4678-92D5-964E04AF69CA}" srcOrd="0" destOrd="0" presId="urn:microsoft.com/office/officeart/2005/8/layout/cycle7"/>
    <dgm:cxn modelId="{9E2BEFDD-F75A-49C4-9000-B8790314707E}" type="presParOf" srcId="{68EF0C8B-5E83-4678-92D5-964E04AF69CA}" destId="{F9D8A9AC-ABDA-4168-8CF0-F24E352AF4DE}" srcOrd="0" destOrd="0" presId="urn:microsoft.com/office/officeart/2005/8/layout/cycle7"/>
    <dgm:cxn modelId="{90E56776-0890-4DE8-9078-558D64192973}" type="presParOf" srcId="{68EF0C8B-5E83-4678-92D5-964E04AF69CA}" destId="{443C1A57-66E3-4378-B9DE-AD75145F1E65}" srcOrd="1" destOrd="0" presId="urn:microsoft.com/office/officeart/2005/8/layout/cycle7"/>
    <dgm:cxn modelId="{9D9AA8EB-EDA5-412D-A8CF-79994673E6CB}" type="presParOf" srcId="{443C1A57-66E3-4378-B9DE-AD75145F1E65}" destId="{DB376E5B-70BF-493D-9C22-48030E1132F0}" srcOrd="0" destOrd="0" presId="urn:microsoft.com/office/officeart/2005/8/layout/cycle7"/>
    <dgm:cxn modelId="{76A2268D-7980-4DF2-99D8-468E588DD51D}" type="presParOf" srcId="{68EF0C8B-5E83-4678-92D5-964E04AF69CA}" destId="{A60BA3BE-D2F4-4B98-A745-B8B406F9D0C5}" srcOrd="2" destOrd="0" presId="urn:microsoft.com/office/officeart/2005/8/layout/cycle7"/>
    <dgm:cxn modelId="{175705EE-58FE-4E17-AC9C-15F48521AC19}" type="presParOf" srcId="{68EF0C8B-5E83-4678-92D5-964E04AF69CA}" destId="{050F3246-2F46-4F20-9C9E-DE197808E001}" srcOrd="3" destOrd="0" presId="urn:microsoft.com/office/officeart/2005/8/layout/cycle7"/>
    <dgm:cxn modelId="{AFE4A105-0E6F-47FD-A025-B82EDF5A76E2}" type="presParOf" srcId="{050F3246-2F46-4F20-9C9E-DE197808E001}" destId="{275E4929-556E-432C-90C3-D43258E51FEA}" srcOrd="0" destOrd="0" presId="urn:microsoft.com/office/officeart/2005/8/layout/cycle7"/>
    <dgm:cxn modelId="{1B0551DD-A0F2-4D71-AAA8-4D6D0DF09C0F}" type="presParOf" srcId="{68EF0C8B-5E83-4678-92D5-964E04AF69CA}" destId="{B3849B52-3834-4F8E-BC57-FDB715797D09}" srcOrd="4" destOrd="0" presId="urn:microsoft.com/office/officeart/2005/8/layout/cycle7"/>
    <dgm:cxn modelId="{52C6D7A0-6B88-4656-867B-FD025FF17F50}" type="presParOf" srcId="{68EF0C8B-5E83-4678-92D5-964E04AF69CA}" destId="{97B99DDD-9D3F-42B1-837B-D5411202C24D}" srcOrd="5" destOrd="0" presId="urn:microsoft.com/office/officeart/2005/8/layout/cycle7"/>
    <dgm:cxn modelId="{C7423EA3-4579-4CD4-B4AF-63DC29FF5C90}" type="presParOf" srcId="{97B99DDD-9D3F-42B1-837B-D5411202C24D}" destId="{755FA8BE-AB03-41E1-BD7B-B9A03C2DB916}" srcOrd="0" destOrd="0" presId="urn:microsoft.com/office/officeart/2005/8/layout/cycle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D4117F68-4459-485B-BD78-453063337FE2}" type="doc">
      <dgm:prSet loTypeId="urn:microsoft.com/office/officeart/2005/8/layout/arrow1" loCatId="process" qsTypeId="urn:microsoft.com/office/officeart/2005/8/quickstyle/3d1" qsCatId="3D" csTypeId="urn:microsoft.com/office/officeart/2005/8/colors/colorful3" csCatId="colorful" phldr="1"/>
      <dgm:spPr>
        <a:scene3d>
          <a:camera prst="orthographicFront">
            <a:rot lat="0" lon="0" rev="0"/>
          </a:camera>
          <a:lightRig rig="glow" dir="t">
            <a:rot lat="0" lon="0" rev="4800000"/>
          </a:lightRig>
        </a:scene3d>
      </dgm:spPr>
    </dgm:pt>
    <dgm:pt modelId="{22F22DD3-BE32-4268-88AA-9FBDB586108E}">
      <dgm:prSet phldrT="[Text]" custT="1"/>
      <dgm:spPr>
        <a:solidFill>
          <a:schemeClr val="accent2">
            <a:lumMod val="40000"/>
            <a:lumOff val="60000"/>
          </a:schemeClr>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الأدوار الشخصية</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C923666-4FE1-4DD1-B19C-461C00FF9AC8}" type="parTrans" cxnId="{7456C439-5844-4EEA-BB44-136115E1F10A}">
      <dgm:prSet/>
      <dgm:spPr/>
      <dgm:t>
        <a:bodyPr/>
        <a:lstStyle/>
        <a:p>
          <a:pPr rtl="1"/>
          <a:endParaRPr lang="ar-EG"/>
        </a:p>
      </dgm:t>
    </dgm:pt>
    <dgm:pt modelId="{FFE7E4B0-8363-40A8-82C9-269B1D6AC5E0}" type="sibTrans" cxnId="{7456C439-5844-4EEA-BB44-136115E1F10A}">
      <dgm:prSet/>
      <dgm:spPr/>
      <dgm:t>
        <a:bodyPr/>
        <a:lstStyle/>
        <a:p>
          <a:pPr rtl="1"/>
          <a:endParaRPr lang="ar-EG"/>
        </a:p>
      </dgm:t>
    </dgm:pt>
    <dgm:pt modelId="{32056A0E-1614-486F-B5F0-846B3C9F21E1}">
      <dgm:prSe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الأدوار المعلوماتية</a:t>
          </a:r>
          <a:endParaRPr lang="en-US"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7B59ECA-4670-4B17-8379-901B74DFECC6}" type="parTrans" cxnId="{F3BB09C3-AAE3-4070-BBA4-0C607E774EF1}">
      <dgm:prSet/>
      <dgm:spPr/>
      <dgm:t>
        <a:bodyPr/>
        <a:lstStyle/>
        <a:p>
          <a:pPr rtl="1"/>
          <a:endParaRPr lang="ar-EG"/>
        </a:p>
      </dgm:t>
    </dgm:pt>
    <dgm:pt modelId="{836C8127-8B8E-4F36-8E7D-5BA95EDDEED1}" type="sibTrans" cxnId="{F3BB09C3-AAE3-4070-BBA4-0C607E774EF1}">
      <dgm:prSet/>
      <dgm:spPr/>
      <dgm:t>
        <a:bodyPr/>
        <a:lstStyle/>
        <a:p>
          <a:pPr rtl="1"/>
          <a:endParaRPr lang="ar-EG"/>
        </a:p>
      </dgm:t>
    </dgm:pt>
    <dgm:pt modelId="{4B4F4025-D73A-46D9-AF9B-A7F1149A1FCB}">
      <dgm:prSe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SA" sz="3200" b="1" dirty="0">
              <a:latin typeface="Traditional Arabic" pitchFamily="18" charset="-78"/>
              <a:cs typeface="Traditional Arabic" pitchFamily="18" charset="-78"/>
            </a:rPr>
            <a:t>أدوار صنع القرار</a:t>
          </a:r>
          <a:endParaRPr lang="en-US"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D8B5D84-1B83-4F77-B600-C3CA5211CEF9}" type="parTrans" cxnId="{6E0F01B1-9797-4C4E-846C-139D199CD2AF}">
      <dgm:prSet/>
      <dgm:spPr/>
      <dgm:t>
        <a:bodyPr/>
        <a:lstStyle/>
        <a:p>
          <a:pPr rtl="1"/>
          <a:endParaRPr lang="ar-EG"/>
        </a:p>
      </dgm:t>
    </dgm:pt>
    <dgm:pt modelId="{168CAD7C-B52D-4081-BC43-8410BC5B2C4E}" type="sibTrans" cxnId="{6E0F01B1-9797-4C4E-846C-139D199CD2AF}">
      <dgm:prSet/>
      <dgm:spPr/>
      <dgm:t>
        <a:bodyPr/>
        <a:lstStyle/>
        <a:p>
          <a:pPr rtl="1"/>
          <a:endParaRPr lang="ar-EG"/>
        </a:p>
      </dgm:t>
    </dgm:pt>
    <dgm:pt modelId="{CB803F22-51E3-4600-BCEA-6295BD9B5395}" type="pres">
      <dgm:prSet presAssocID="{D4117F68-4459-485B-BD78-453063337FE2}" presName="cycle" presStyleCnt="0">
        <dgm:presLayoutVars>
          <dgm:dir/>
          <dgm:resizeHandles val="exact"/>
        </dgm:presLayoutVars>
      </dgm:prSet>
      <dgm:spPr/>
    </dgm:pt>
    <dgm:pt modelId="{8ED649F2-C871-4EC9-9507-28F2D76A2090}" type="pres">
      <dgm:prSet presAssocID="{22F22DD3-BE32-4268-88AA-9FBDB586108E}" presName="arrow" presStyleLbl="node1" presStyleIdx="0" presStyleCnt="3" custScaleX="113369" custScaleY="114290">
        <dgm:presLayoutVars>
          <dgm:bulletEnabled val="1"/>
        </dgm:presLayoutVars>
      </dgm:prSet>
      <dgm:spPr/>
      <dgm:t>
        <a:bodyPr/>
        <a:lstStyle/>
        <a:p>
          <a:endParaRPr lang="en-US"/>
        </a:p>
      </dgm:t>
    </dgm:pt>
    <dgm:pt modelId="{9530C968-548E-4BEB-959F-00F561233860}" type="pres">
      <dgm:prSet presAssocID="{32056A0E-1614-486F-B5F0-846B3C9F21E1}" presName="arrow" presStyleLbl="node1" presStyleIdx="1" presStyleCnt="3" custScaleX="113369" custScaleY="114290" custRadScaleRad="104751" custRadScaleInc="-1105">
        <dgm:presLayoutVars>
          <dgm:bulletEnabled val="1"/>
        </dgm:presLayoutVars>
      </dgm:prSet>
      <dgm:spPr/>
      <dgm:t>
        <a:bodyPr/>
        <a:lstStyle/>
        <a:p>
          <a:endParaRPr lang="en-US"/>
        </a:p>
      </dgm:t>
    </dgm:pt>
    <dgm:pt modelId="{6F80A141-A493-4885-BC4C-9FA85538904F}" type="pres">
      <dgm:prSet presAssocID="{4B4F4025-D73A-46D9-AF9B-A7F1149A1FCB}" presName="arrow" presStyleLbl="node1" presStyleIdx="2" presStyleCnt="3" custScaleX="113369" custScaleY="114290">
        <dgm:presLayoutVars>
          <dgm:bulletEnabled val="1"/>
        </dgm:presLayoutVars>
      </dgm:prSet>
      <dgm:spPr/>
      <dgm:t>
        <a:bodyPr/>
        <a:lstStyle/>
        <a:p>
          <a:endParaRPr lang="en-US"/>
        </a:p>
      </dgm:t>
    </dgm:pt>
  </dgm:ptLst>
  <dgm:cxnLst>
    <dgm:cxn modelId="{F3BB09C3-AAE3-4070-BBA4-0C607E774EF1}" srcId="{D4117F68-4459-485B-BD78-453063337FE2}" destId="{32056A0E-1614-486F-B5F0-846B3C9F21E1}" srcOrd="1" destOrd="0" parTransId="{77B59ECA-4670-4B17-8379-901B74DFECC6}" sibTransId="{836C8127-8B8E-4F36-8E7D-5BA95EDDEED1}"/>
    <dgm:cxn modelId="{7456C439-5844-4EEA-BB44-136115E1F10A}" srcId="{D4117F68-4459-485B-BD78-453063337FE2}" destId="{22F22DD3-BE32-4268-88AA-9FBDB586108E}" srcOrd="0" destOrd="0" parTransId="{8C923666-4FE1-4DD1-B19C-461C00FF9AC8}" sibTransId="{FFE7E4B0-8363-40A8-82C9-269B1D6AC5E0}"/>
    <dgm:cxn modelId="{F0C7D73A-F107-4A62-99F7-C475D74C8AE0}" type="presOf" srcId="{32056A0E-1614-486F-B5F0-846B3C9F21E1}" destId="{9530C968-548E-4BEB-959F-00F561233860}" srcOrd="0" destOrd="0" presId="urn:microsoft.com/office/officeart/2005/8/layout/arrow1"/>
    <dgm:cxn modelId="{CEFEBF4F-3774-49E4-A50D-519893DD5DDB}" type="presOf" srcId="{4B4F4025-D73A-46D9-AF9B-A7F1149A1FCB}" destId="{6F80A141-A493-4885-BC4C-9FA85538904F}" srcOrd="0" destOrd="0" presId="urn:microsoft.com/office/officeart/2005/8/layout/arrow1"/>
    <dgm:cxn modelId="{A01B0B22-9420-47A1-A74C-5E1F906786F3}" type="presOf" srcId="{D4117F68-4459-485B-BD78-453063337FE2}" destId="{CB803F22-51E3-4600-BCEA-6295BD9B5395}" srcOrd="0" destOrd="0" presId="urn:microsoft.com/office/officeart/2005/8/layout/arrow1"/>
    <dgm:cxn modelId="{6EC90CC2-B6E0-4794-8AD7-C705DD990337}" type="presOf" srcId="{22F22DD3-BE32-4268-88AA-9FBDB586108E}" destId="{8ED649F2-C871-4EC9-9507-28F2D76A2090}" srcOrd="0" destOrd="0" presId="urn:microsoft.com/office/officeart/2005/8/layout/arrow1"/>
    <dgm:cxn modelId="{6E0F01B1-9797-4C4E-846C-139D199CD2AF}" srcId="{D4117F68-4459-485B-BD78-453063337FE2}" destId="{4B4F4025-D73A-46D9-AF9B-A7F1149A1FCB}" srcOrd="2" destOrd="0" parTransId="{4D8B5D84-1B83-4F77-B600-C3CA5211CEF9}" sibTransId="{168CAD7C-B52D-4081-BC43-8410BC5B2C4E}"/>
    <dgm:cxn modelId="{A7726945-0C0D-4248-807B-900C93D115AC}" type="presParOf" srcId="{CB803F22-51E3-4600-BCEA-6295BD9B5395}" destId="{8ED649F2-C871-4EC9-9507-28F2D76A2090}" srcOrd="0" destOrd="0" presId="urn:microsoft.com/office/officeart/2005/8/layout/arrow1"/>
    <dgm:cxn modelId="{DFC60E91-C94D-4041-A40E-5B7D9F4E5520}" type="presParOf" srcId="{CB803F22-51E3-4600-BCEA-6295BD9B5395}" destId="{9530C968-548E-4BEB-959F-00F561233860}" srcOrd="1" destOrd="0" presId="urn:microsoft.com/office/officeart/2005/8/layout/arrow1"/>
    <dgm:cxn modelId="{6F538D8F-5311-43A8-8E35-34746F476971}" type="presParOf" srcId="{CB803F22-51E3-4600-BCEA-6295BD9B5395}" destId="{6F80A141-A493-4885-BC4C-9FA85538904F}" srcOrd="2" destOrd="0" presId="urn:microsoft.com/office/officeart/2005/8/layout/arrow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5DE27AA4-E85F-4143-A551-ED081F62D859}" type="doc">
      <dgm:prSet loTypeId="urn:microsoft.com/office/officeart/2005/8/layout/bList2" loCatId="list" qsTypeId="urn:microsoft.com/office/officeart/2005/8/quickstyle/3d1" qsCatId="3D" csTypeId="urn:microsoft.com/office/officeart/2005/8/colors/colorful3" csCatId="colorful" phldr="1"/>
      <dgm:spPr/>
      <dgm:t>
        <a:bodyPr/>
        <a:lstStyle/>
        <a:p>
          <a:pPr rtl="1"/>
          <a:endParaRPr lang="ar-EG"/>
        </a:p>
      </dgm:t>
    </dgm:pt>
    <dgm:pt modelId="{C1628FDB-A500-4FCC-8F10-2625F3D732C4}">
      <dgm:prSet phldrT="[Text]" custT="1"/>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المهارات الفنية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2CF34B9-C6EF-429C-8DE3-9FBD96C90420}" type="parTrans" cxnId="{1ED2B0CA-D2A7-4F0A-BD4F-5F320E12C760}">
      <dgm:prSet/>
      <dgm:spPr/>
      <dgm:t>
        <a:bodyPr/>
        <a:lstStyle/>
        <a:p>
          <a:pPr rtl="1"/>
          <a:endParaRPr lang="ar-EG"/>
        </a:p>
      </dgm:t>
    </dgm:pt>
    <dgm:pt modelId="{F10EB6A1-45EE-4D4F-A7A6-774E1F917625}" type="sibTrans" cxnId="{1ED2B0CA-D2A7-4F0A-BD4F-5F320E12C760}">
      <dgm:prSet/>
      <dgm:spPr/>
      <dgm:t>
        <a:bodyPr/>
        <a:lstStyle/>
        <a:p>
          <a:pPr rtl="1"/>
          <a:endParaRPr lang="ar-EG"/>
        </a:p>
      </dgm:t>
    </dgm:pt>
    <dgm:pt modelId="{3FA35DCE-4AB3-40A9-900F-5CCCF9CA4539}">
      <dgm:prSet phldrT="[Text]" custT="1"/>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المهارات الانسانية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0C6E297-CCAC-4C35-845C-6F438D89731F}" type="parTrans" cxnId="{8B53933E-1A25-47A5-AC7B-452194E1217D}">
      <dgm:prSet/>
      <dgm:spPr/>
      <dgm:t>
        <a:bodyPr/>
        <a:lstStyle/>
        <a:p>
          <a:pPr rtl="1"/>
          <a:endParaRPr lang="ar-EG"/>
        </a:p>
      </dgm:t>
    </dgm:pt>
    <dgm:pt modelId="{FD762698-DDCC-4916-965A-F278F645C342}" type="sibTrans" cxnId="{8B53933E-1A25-47A5-AC7B-452194E1217D}">
      <dgm:prSet/>
      <dgm:spPr/>
      <dgm:t>
        <a:bodyPr/>
        <a:lstStyle/>
        <a:p>
          <a:pPr rtl="1"/>
          <a:endParaRPr lang="ar-EG"/>
        </a:p>
      </dgm:t>
    </dgm:pt>
    <dgm:pt modelId="{5D154B39-0E3B-452D-B382-5F69EA52E436}">
      <dgm:prSet phldrT="[Text]" custT="1"/>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المهارات الفكرية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F9CE1E56-5673-4467-B0E3-296F94C5DDB9}" type="parTrans" cxnId="{66E24977-2F14-47BB-AE78-212274CDACDF}">
      <dgm:prSet/>
      <dgm:spPr/>
      <dgm:t>
        <a:bodyPr/>
        <a:lstStyle/>
        <a:p>
          <a:pPr rtl="1"/>
          <a:endParaRPr lang="ar-EG"/>
        </a:p>
      </dgm:t>
    </dgm:pt>
    <dgm:pt modelId="{DEA3D9DC-5390-4752-899A-4BFCEE8BA8A5}" type="sibTrans" cxnId="{66E24977-2F14-47BB-AE78-212274CDACDF}">
      <dgm:prSet/>
      <dgm:spPr/>
      <dgm:t>
        <a:bodyPr/>
        <a:lstStyle/>
        <a:p>
          <a:pPr rtl="1"/>
          <a:endParaRPr lang="ar-EG"/>
        </a:p>
      </dgm:t>
    </dgm:pt>
    <dgm:pt modelId="{D247A3CE-6D9F-4B95-8AE2-904B35F645BB}" type="pres">
      <dgm:prSet presAssocID="{5DE27AA4-E85F-4143-A551-ED081F62D859}" presName="diagram" presStyleCnt="0">
        <dgm:presLayoutVars>
          <dgm:dir val="rev"/>
          <dgm:animLvl val="lvl"/>
          <dgm:resizeHandles val="exact"/>
        </dgm:presLayoutVars>
      </dgm:prSet>
      <dgm:spPr/>
      <dgm:t>
        <a:bodyPr/>
        <a:lstStyle/>
        <a:p>
          <a:endParaRPr lang="en-US"/>
        </a:p>
      </dgm:t>
    </dgm:pt>
    <dgm:pt modelId="{04B9D68D-EB30-4D94-84F5-E6F7F7DBE671}" type="pres">
      <dgm:prSet presAssocID="{C1628FDB-A500-4FCC-8F10-2625F3D732C4}" presName="compNode" presStyleCnt="0"/>
      <dgm:spPr/>
    </dgm:pt>
    <dgm:pt modelId="{2B44FD68-FD49-4684-AEA4-66E8CF1E61B5}" type="pres">
      <dgm:prSet presAssocID="{C1628FDB-A500-4FCC-8F10-2625F3D732C4}" presName="childRect" presStyleLbl="bgAcc1" presStyleIdx="0" presStyleCnt="3">
        <dgm:presLayoutVars>
          <dgm:bulletEnabled val="1"/>
        </dgm:presLayoutVars>
      </dgm:prSet>
      <dgm:spPr/>
    </dgm:pt>
    <dgm:pt modelId="{6C860A1B-24F4-47A7-B09C-B25B9182B4FF}" type="pres">
      <dgm:prSet presAssocID="{C1628FDB-A500-4FCC-8F10-2625F3D732C4}" presName="parentText" presStyleLbl="node1" presStyleIdx="0" presStyleCnt="0">
        <dgm:presLayoutVars>
          <dgm:chMax val="0"/>
          <dgm:bulletEnabled val="1"/>
        </dgm:presLayoutVars>
      </dgm:prSet>
      <dgm:spPr/>
      <dgm:t>
        <a:bodyPr/>
        <a:lstStyle/>
        <a:p>
          <a:endParaRPr lang="en-US"/>
        </a:p>
      </dgm:t>
    </dgm:pt>
    <dgm:pt modelId="{4F33C45D-A555-4A08-A2E6-FF99A572F492}" type="pres">
      <dgm:prSet presAssocID="{C1628FDB-A500-4FCC-8F10-2625F3D732C4}" presName="parentRect" presStyleLbl="alignNode1" presStyleIdx="0" presStyleCnt="3"/>
      <dgm:spPr/>
      <dgm:t>
        <a:bodyPr/>
        <a:lstStyle/>
        <a:p>
          <a:endParaRPr lang="en-US"/>
        </a:p>
      </dgm:t>
    </dgm:pt>
    <dgm:pt modelId="{421890FC-8500-4855-8021-E455B78BC6DA}" type="pres">
      <dgm:prSet presAssocID="{C1628FDB-A500-4FCC-8F10-2625F3D732C4}" presName="adorn" presStyleLbl="fgAccFollowNode1" presStyleIdx="0" presStyleCnt="3"/>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17000" r="-17000"/>
          </a:stretch>
        </a:blipFill>
      </dgm:spPr>
    </dgm:pt>
    <dgm:pt modelId="{D1939713-5B90-4F58-872F-20203B685D90}" type="pres">
      <dgm:prSet presAssocID="{F10EB6A1-45EE-4D4F-A7A6-774E1F917625}" presName="sibTrans" presStyleLbl="sibTrans2D1" presStyleIdx="0" presStyleCnt="0"/>
      <dgm:spPr/>
      <dgm:t>
        <a:bodyPr/>
        <a:lstStyle/>
        <a:p>
          <a:endParaRPr lang="en-US"/>
        </a:p>
      </dgm:t>
    </dgm:pt>
    <dgm:pt modelId="{EF64EACB-799E-40C3-856A-DFEBCAC63369}" type="pres">
      <dgm:prSet presAssocID="{3FA35DCE-4AB3-40A9-900F-5CCCF9CA4539}" presName="compNode" presStyleCnt="0"/>
      <dgm:spPr/>
    </dgm:pt>
    <dgm:pt modelId="{96CB0028-6148-416B-81CB-66E80FA36524}" type="pres">
      <dgm:prSet presAssocID="{3FA35DCE-4AB3-40A9-900F-5CCCF9CA4539}" presName="childRect" presStyleLbl="bgAcc1" presStyleIdx="1" presStyleCnt="3">
        <dgm:presLayoutVars>
          <dgm:bulletEnabled val="1"/>
        </dgm:presLayoutVars>
      </dgm:prSet>
      <dgm:spPr/>
    </dgm:pt>
    <dgm:pt modelId="{D9ED9E46-60E1-445F-A9A8-74C0B8F8A2FB}" type="pres">
      <dgm:prSet presAssocID="{3FA35DCE-4AB3-40A9-900F-5CCCF9CA4539}" presName="parentText" presStyleLbl="node1" presStyleIdx="0" presStyleCnt="0">
        <dgm:presLayoutVars>
          <dgm:chMax val="0"/>
          <dgm:bulletEnabled val="1"/>
        </dgm:presLayoutVars>
      </dgm:prSet>
      <dgm:spPr/>
      <dgm:t>
        <a:bodyPr/>
        <a:lstStyle/>
        <a:p>
          <a:endParaRPr lang="en-US"/>
        </a:p>
      </dgm:t>
    </dgm:pt>
    <dgm:pt modelId="{970111BD-A4C3-4F27-B3EE-0CF7B6051CEF}" type="pres">
      <dgm:prSet presAssocID="{3FA35DCE-4AB3-40A9-900F-5CCCF9CA4539}" presName="parentRect" presStyleLbl="alignNode1" presStyleIdx="1" presStyleCnt="3"/>
      <dgm:spPr/>
      <dgm:t>
        <a:bodyPr/>
        <a:lstStyle/>
        <a:p>
          <a:endParaRPr lang="en-US"/>
        </a:p>
      </dgm:t>
    </dgm:pt>
    <dgm:pt modelId="{A6DA3EF4-1CD8-4004-A055-7A160874B6FF}" type="pres">
      <dgm:prSet presAssocID="{3FA35DCE-4AB3-40A9-900F-5CCCF9CA4539}" presName="adorn" presStyleLbl="fgAccFollowNode1" presStyleIdx="1" presStyleCnt="3"/>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7000" r="-7000"/>
          </a:stretch>
        </a:blipFill>
      </dgm:spPr>
    </dgm:pt>
    <dgm:pt modelId="{578DB1D6-EB36-49C7-8A58-D817C98D0A19}" type="pres">
      <dgm:prSet presAssocID="{FD762698-DDCC-4916-965A-F278F645C342}" presName="sibTrans" presStyleLbl="sibTrans2D1" presStyleIdx="0" presStyleCnt="0"/>
      <dgm:spPr/>
      <dgm:t>
        <a:bodyPr/>
        <a:lstStyle/>
        <a:p>
          <a:endParaRPr lang="en-US"/>
        </a:p>
      </dgm:t>
    </dgm:pt>
    <dgm:pt modelId="{C373B80C-D622-4509-9593-6EC4563C2789}" type="pres">
      <dgm:prSet presAssocID="{5D154B39-0E3B-452D-B382-5F69EA52E436}" presName="compNode" presStyleCnt="0"/>
      <dgm:spPr/>
    </dgm:pt>
    <dgm:pt modelId="{DD6957D0-4443-4388-9C12-63742A066E51}" type="pres">
      <dgm:prSet presAssocID="{5D154B39-0E3B-452D-B382-5F69EA52E436}" presName="childRect" presStyleLbl="bgAcc1" presStyleIdx="2" presStyleCnt="3">
        <dgm:presLayoutVars>
          <dgm:bulletEnabled val="1"/>
        </dgm:presLayoutVars>
      </dgm:prSet>
      <dgm:spPr/>
    </dgm:pt>
    <dgm:pt modelId="{6684C9FA-62AA-4A19-8B9E-5FFB72FE34B6}" type="pres">
      <dgm:prSet presAssocID="{5D154B39-0E3B-452D-B382-5F69EA52E436}" presName="parentText" presStyleLbl="node1" presStyleIdx="0" presStyleCnt="0">
        <dgm:presLayoutVars>
          <dgm:chMax val="0"/>
          <dgm:bulletEnabled val="1"/>
        </dgm:presLayoutVars>
      </dgm:prSet>
      <dgm:spPr/>
      <dgm:t>
        <a:bodyPr/>
        <a:lstStyle/>
        <a:p>
          <a:endParaRPr lang="en-US"/>
        </a:p>
      </dgm:t>
    </dgm:pt>
    <dgm:pt modelId="{60F08C6F-D1E4-4AD1-BDF1-0FFDA9909630}" type="pres">
      <dgm:prSet presAssocID="{5D154B39-0E3B-452D-B382-5F69EA52E436}" presName="parentRect" presStyleLbl="alignNode1" presStyleIdx="2" presStyleCnt="3"/>
      <dgm:spPr/>
      <dgm:t>
        <a:bodyPr/>
        <a:lstStyle/>
        <a:p>
          <a:endParaRPr lang="en-US"/>
        </a:p>
      </dgm:t>
    </dgm:pt>
    <dgm:pt modelId="{C9E9B1BE-F30C-421A-9D85-FD24A2C4D33B}" type="pres">
      <dgm:prSet presAssocID="{5D154B39-0E3B-452D-B382-5F69EA52E436}" presName="adorn" presStyleLbl="fgAccFollowNode1" presStyleIdx="2" presStyleCnt="3"/>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dgm:spPr>
    </dgm:pt>
  </dgm:ptLst>
  <dgm:cxnLst>
    <dgm:cxn modelId="{1E45E06F-D6C3-4EC9-8741-D332493528B9}" type="presOf" srcId="{3FA35DCE-4AB3-40A9-900F-5CCCF9CA4539}" destId="{D9ED9E46-60E1-445F-A9A8-74C0B8F8A2FB}" srcOrd="0" destOrd="0" presId="urn:microsoft.com/office/officeart/2005/8/layout/bList2"/>
    <dgm:cxn modelId="{274D980E-6F22-492B-B4B6-EA5333EBDC1D}" type="presOf" srcId="{5D154B39-0E3B-452D-B382-5F69EA52E436}" destId="{6684C9FA-62AA-4A19-8B9E-5FFB72FE34B6}" srcOrd="0" destOrd="0" presId="urn:microsoft.com/office/officeart/2005/8/layout/bList2"/>
    <dgm:cxn modelId="{03D5BFFB-2C78-4C99-B0C0-E6761F280954}" type="presOf" srcId="{C1628FDB-A500-4FCC-8F10-2625F3D732C4}" destId="{4F33C45D-A555-4A08-A2E6-FF99A572F492}" srcOrd="1" destOrd="0" presId="urn:microsoft.com/office/officeart/2005/8/layout/bList2"/>
    <dgm:cxn modelId="{78ECCFBC-A692-4CFA-A773-CF601CE3F1FD}" type="presOf" srcId="{FD762698-DDCC-4916-965A-F278F645C342}" destId="{578DB1D6-EB36-49C7-8A58-D817C98D0A19}" srcOrd="0" destOrd="0" presId="urn:microsoft.com/office/officeart/2005/8/layout/bList2"/>
    <dgm:cxn modelId="{C94724A5-B786-4A9F-8D87-2E8910A596FF}" type="presOf" srcId="{C1628FDB-A500-4FCC-8F10-2625F3D732C4}" destId="{6C860A1B-24F4-47A7-B09C-B25B9182B4FF}" srcOrd="0" destOrd="0" presId="urn:microsoft.com/office/officeart/2005/8/layout/bList2"/>
    <dgm:cxn modelId="{66E24977-2F14-47BB-AE78-212274CDACDF}" srcId="{5DE27AA4-E85F-4143-A551-ED081F62D859}" destId="{5D154B39-0E3B-452D-B382-5F69EA52E436}" srcOrd="2" destOrd="0" parTransId="{F9CE1E56-5673-4467-B0E3-296F94C5DDB9}" sibTransId="{DEA3D9DC-5390-4752-899A-4BFCEE8BA8A5}"/>
    <dgm:cxn modelId="{8B53933E-1A25-47A5-AC7B-452194E1217D}" srcId="{5DE27AA4-E85F-4143-A551-ED081F62D859}" destId="{3FA35DCE-4AB3-40A9-900F-5CCCF9CA4539}" srcOrd="1" destOrd="0" parTransId="{90C6E297-CCAC-4C35-845C-6F438D89731F}" sibTransId="{FD762698-DDCC-4916-965A-F278F645C342}"/>
    <dgm:cxn modelId="{1ED2B0CA-D2A7-4F0A-BD4F-5F320E12C760}" srcId="{5DE27AA4-E85F-4143-A551-ED081F62D859}" destId="{C1628FDB-A500-4FCC-8F10-2625F3D732C4}" srcOrd="0" destOrd="0" parTransId="{72CF34B9-C6EF-429C-8DE3-9FBD96C90420}" sibTransId="{F10EB6A1-45EE-4D4F-A7A6-774E1F917625}"/>
    <dgm:cxn modelId="{9651FA6B-A165-479C-8E85-AF6AB0CCF795}" type="presOf" srcId="{5DE27AA4-E85F-4143-A551-ED081F62D859}" destId="{D247A3CE-6D9F-4B95-8AE2-904B35F645BB}" srcOrd="0" destOrd="0" presId="urn:microsoft.com/office/officeart/2005/8/layout/bList2"/>
    <dgm:cxn modelId="{D4040D8C-CDF8-42DE-A8D4-427D757CD577}" type="presOf" srcId="{3FA35DCE-4AB3-40A9-900F-5CCCF9CA4539}" destId="{970111BD-A4C3-4F27-B3EE-0CF7B6051CEF}" srcOrd="1" destOrd="0" presId="urn:microsoft.com/office/officeart/2005/8/layout/bList2"/>
    <dgm:cxn modelId="{6A5AF7C0-66F5-40B1-918A-3270F642E872}" type="presOf" srcId="{5D154B39-0E3B-452D-B382-5F69EA52E436}" destId="{60F08C6F-D1E4-4AD1-BDF1-0FFDA9909630}" srcOrd="1" destOrd="0" presId="urn:microsoft.com/office/officeart/2005/8/layout/bList2"/>
    <dgm:cxn modelId="{B6647F3C-540B-47FE-9243-F5E8FBE7FB6F}" type="presOf" srcId="{F10EB6A1-45EE-4D4F-A7A6-774E1F917625}" destId="{D1939713-5B90-4F58-872F-20203B685D90}" srcOrd="0" destOrd="0" presId="urn:microsoft.com/office/officeart/2005/8/layout/bList2"/>
    <dgm:cxn modelId="{16A3390A-68C4-4536-94D2-FE10798C219A}" type="presParOf" srcId="{D247A3CE-6D9F-4B95-8AE2-904B35F645BB}" destId="{04B9D68D-EB30-4D94-84F5-E6F7F7DBE671}" srcOrd="0" destOrd="0" presId="urn:microsoft.com/office/officeart/2005/8/layout/bList2"/>
    <dgm:cxn modelId="{9A2F0AE4-7E85-4FB9-A1AD-92CBF6F870FE}" type="presParOf" srcId="{04B9D68D-EB30-4D94-84F5-E6F7F7DBE671}" destId="{2B44FD68-FD49-4684-AEA4-66E8CF1E61B5}" srcOrd="0" destOrd="0" presId="urn:microsoft.com/office/officeart/2005/8/layout/bList2"/>
    <dgm:cxn modelId="{41856D5E-019A-4EE9-A05C-0B1A1D0D156B}" type="presParOf" srcId="{04B9D68D-EB30-4D94-84F5-E6F7F7DBE671}" destId="{6C860A1B-24F4-47A7-B09C-B25B9182B4FF}" srcOrd="1" destOrd="0" presId="urn:microsoft.com/office/officeart/2005/8/layout/bList2"/>
    <dgm:cxn modelId="{9784161C-7B18-404C-826F-2ED32516D83C}" type="presParOf" srcId="{04B9D68D-EB30-4D94-84F5-E6F7F7DBE671}" destId="{4F33C45D-A555-4A08-A2E6-FF99A572F492}" srcOrd="2" destOrd="0" presId="urn:microsoft.com/office/officeart/2005/8/layout/bList2"/>
    <dgm:cxn modelId="{2D5877BA-548F-408B-A6DA-4538AF37F444}" type="presParOf" srcId="{04B9D68D-EB30-4D94-84F5-E6F7F7DBE671}" destId="{421890FC-8500-4855-8021-E455B78BC6DA}" srcOrd="3" destOrd="0" presId="urn:microsoft.com/office/officeart/2005/8/layout/bList2"/>
    <dgm:cxn modelId="{40A46AB4-F49C-48A8-BDCA-3C04CCD07056}" type="presParOf" srcId="{D247A3CE-6D9F-4B95-8AE2-904B35F645BB}" destId="{D1939713-5B90-4F58-872F-20203B685D90}" srcOrd="1" destOrd="0" presId="urn:microsoft.com/office/officeart/2005/8/layout/bList2"/>
    <dgm:cxn modelId="{1DDED4C8-0FA0-431E-854A-0A4A5AF8A11F}" type="presParOf" srcId="{D247A3CE-6D9F-4B95-8AE2-904B35F645BB}" destId="{EF64EACB-799E-40C3-856A-DFEBCAC63369}" srcOrd="2" destOrd="0" presId="urn:microsoft.com/office/officeart/2005/8/layout/bList2"/>
    <dgm:cxn modelId="{CA817B33-CB9B-429B-AC83-6CA085C47F60}" type="presParOf" srcId="{EF64EACB-799E-40C3-856A-DFEBCAC63369}" destId="{96CB0028-6148-416B-81CB-66E80FA36524}" srcOrd="0" destOrd="0" presId="urn:microsoft.com/office/officeart/2005/8/layout/bList2"/>
    <dgm:cxn modelId="{8EEA85C1-5EFA-4AF1-9177-BB6712046FE0}" type="presParOf" srcId="{EF64EACB-799E-40C3-856A-DFEBCAC63369}" destId="{D9ED9E46-60E1-445F-A9A8-74C0B8F8A2FB}" srcOrd="1" destOrd="0" presId="urn:microsoft.com/office/officeart/2005/8/layout/bList2"/>
    <dgm:cxn modelId="{F76E0679-B69F-4503-A253-8AB616084159}" type="presParOf" srcId="{EF64EACB-799E-40C3-856A-DFEBCAC63369}" destId="{970111BD-A4C3-4F27-B3EE-0CF7B6051CEF}" srcOrd="2" destOrd="0" presId="urn:microsoft.com/office/officeart/2005/8/layout/bList2"/>
    <dgm:cxn modelId="{1E701FB8-C58C-4E0A-8FD3-9E542553739F}" type="presParOf" srcId="{EF64EACB-799E-40C3-856A-DFEBCAC63369}" destId="{A6DA3EF4-1CD8-4004-A055-7A160874B6FF}" srcOrd="3" destOrd="0" presId="urn:microsoft.com/office/officeart/2005/8/layout/bList2"/>
    <dgm:cxn modelId="{4C67439A-51FB-419C-8317-5E3BDFF714C1}" type="presParOf" srcId="{D247A3CE-6D9F-4B95-8AE2-904B35F645BB}" destId="{578DB1D6-EB36-49C7-8A58-D817C98D0A19}" srcOrd="3" destOrd="0" presId="urn:microsoft.com/office/officeart/2005/8/layout/bList2"/>
    <dgm:cxn modelId="{0110F69F-1F42-49E3-A1F0-F027CEB2A308}" type="presParOf" srcId="{D247A3CE-6D9F-4B95-8AE2-904B35F645BB}" destId="{C373B80C-D622-4509-9593-6EC4563C2789}" srcOrd="4" destOrd="0" presId="urn:microsoft.com/office/officeart/2005/8/layout/bList2"/>
    <dgm:cxn modelId="{20576AF4-8100-41D7-B4B2-10D2B9C8F051}" type="presParOf" srcId="{C373B80C-D622-4509-9593-6EC4563C2789}" destId="{DD6957D0-4443-4388-9C12-63742A066E51}" srcOrd="0" destOrd="0" presId="urn:microsoft.com/office/officeart/2005/8/layout/bList2"/>
    <dgm:cxn modelId="{A5FFFBBF-ED09-4666-8661-27D162460AD5}" type="presParOf" srcId="{C373B80C-D622-4509-9593-6EC4563C2789}" destId="{6684C9FA-62AA-4A19-8B9E-5FFB72FE34B6}" srcOrd="1" destOrd="0" presId="urn:microsoft.com/office/officeart/2005/8/layout/bList2"/>
    <dgm:cxn modelId="{E73FC870-3FFB-4AF4-AAF4-58F31ACCD2E2}" type="presParOf" srcId="{C373B80C-D622-4509-9593-6EC4563C2789}" destId="{60F08C6F-D1E4-4AD1-BDF1-0FFDA9909630}" srcOrd="2" destOrd="0" presId="urn:microsoft.com/office/officeart/2005/8/layout/bList2"/>
    <dgm:cxn modelId="{2B1E2495-F12D-41AD-99F8-C65E4B8F631B}" type="presParOf" srcId="{C373B80C-D622-4509-9593-6EC4563C2789}" destId="{C9E9B1BE-F30C-421A-9D85-FD24A2C4D33B}" srcOrd="3" destOrd="0" presId="urn:microsoft.com/office/officeart/2005/8/layout/b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3EF16FC5-29C4-41FB-8EA8-3C8D12E25040}" type="doc">
      <dgm:prSet loTypeId="urn:microsoft.com/office/officeart/2009/layout/ReverseList" loCatId="relationship" qsTypeId="urn:microsoft.com/office/officeart/2005/8/quickstyle/simple1" qsCatId="simple" csTypeId="urn:microsoft.com/office/officeart/2005/8/colors/colorful3" csCatId="colorful" phldr="1"/>
      <dgm:spPr/>
      <dgm:t>
        <a:bodyPr/>
        <a:lstStyle/>
        <a:p>
          <a:pPr rtl="1"/>
          <a:endParaRPr lang="ar-EG"/>
        </a:p>
      </dgm:t>
    </dgm:pt>
    <dgm:pt modelId="{2E79C127-A90D-4FF2-82EE-B9B64F385EC1}">
      <dgm:prSet custT="1"/>
      <dgm:spPr>
        <a:solidFill>
          <a:schemeClr val="accent4">
            <a:lumMod val="20000"/>
            <a:lumOff val="80000"/>
          </a:schemeClr>
        </a:solidFill>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4) المهارات التشخصيصية</a:t>
          </a:r>
          <a:endParaRPr lang="en-US"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66157E5-66CD-4B57-B6E1-343CD74E9CB6}" type="parTrans" cxnId="{E8A5949D-E3B9-4AFC-9C89-43A9DAE7D09D}">
      <dgm:prSet/>
      <dgm:spPr/>
      <dgm:t>
        <a:bodyPr/>
        <a:lstStyle/>
        <a:p>
          <a:pPr rtl="1"/>
          <a:endParaRPr lang="ar-EG">
            <a:solidFill>
              <a:schemeClr val="tx1"/>
            </a:solidFill>
          </a:endParaRPr>
        </a:p>
      </dgm:t>
    </dgm:pt>
    <dgm:pt modelId="{A8BCF107-ABEA-4C47-9144-5AEC413D24C5}" type="sibTrans" cxnId="{E8A5949D-E3B9-4AFC-9C89-43A9DAE7D09D}">
      <dgm:prSet/>
      <dgm:spPr/>
      <dgm:t>
        <a:bodyPr/>
        <a:lstStyle/>
        <a:p>
          <a:pPr rtl="1"/>
          <a:endParaRPr lang="ar-EG">
            <a:solidFill>
              <a:schemeClr val="tx1"/>
            </a:solidFill>
          </a:endParaRPr>
        </a:p>
      </dgm:t>
    </dgm:pt>
    <dgm:pt modelId="{AFAE5FB3-9177-473A-9C3B-D5624479A1FE}">
      <dgm:prSet custT="1"/>
      <dgm:spPr>
        <a:solidFill>
          <a:schemeClr val="accent5">
            <a:lumMod val="20000"/>
            <a:lumOff val="80000"/>
          </a:schemeClr>
        </a:solidFill>
        <a:scene3d>
          <a:camera prst="orthographicFront">
            <a:rot lat="0" lon="0" rev="0"/>
          </a:camera>
          <a:lightRig rig="glow" dir="t">
            <a:rot lat="0" lon="0" rev="4800000"/>
          </a:lightRig>
        </a:scene3d>
        <a:sp3d prstMaterial="matte">
          <a:bevelT w="127000" h="63500"/>
        </a:sp3d>
      </dgm:spPr>
      <dgm:t>
        <a:bodyPr/>
        <a:lstStyle/>
        <a:p>
          <a:pPr algn="ct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5) المهارات التحليلية</a:t>
          </a:r>
          <a:endParaRPr lang="en-US"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C51C0E8E-AAF4-41A6-904C-DF2195231926}" type="parTrans" cxnId="{EDF5611B-848F-4D83-8386-ADFB6A85300E}">
      <dgm:prSet/>
      <dgm:spPr/>
      <dgm:t>
        <a:bodyPr/>
        <a:lstStyle/>
        <a:p>
          <a:pPr rtl="1"/>
          <a:endParaRPr lang="ar-EG">
            <a:solidFill>
              <a:schemeClr val="tx1"/>
            </a:solidFill>
          </a:endParaRPr>
        </a:p>
      </dgm:t>
    </dgm:pt>
    <dgm:pt modelId="{9D3F41A8-563B-4017-B8E2-BB70F66BAE51}" type="sibTrans" cxnId="{EDF5611B-848F-4D83-8386-ADFB6A85300E}">
      <dgm:prSet/>
      <dgm:spPr/>
      <dgm:t>
        <a:bodyPr/>
        <a:lstStyle/>
        <a:p>
          <a:pPr rtl="1"/>
          <a:endParaRPr lang="ar-EG">
            <a:solidFill>
              <a:schemeClr val="tx1"/>
            </a:solidFill>
          </a:endParaRPr>
        </a:p>
      </dgm:t>
    </dgm:pt>
    <dgm:pt modelId="{06A313F3-7D80-47F5-A278-28B2F9D7570E}" type="pres">
      <dgm:prSet presAssocID="{3EF16FC5-29C4-41FB-8EA8-3C8D12E25040}" presName="Name0" presStyleCnt="0">
        <dgm:presLayoutVars>
          <dgm:chMax val="2"/>
          <dgm:chPref val="2"/>
          <dgm:animLvl val="lvl"/>
        </dgm:presLayoutVars>
      </dgm:prSet>
      <dgm:spPr/>
      <dgm:t>
        <a:bodyPr/>
        <a:lstStyle/>
        <a:p>
          <a:endParaRPr lang="en-US"/>
        </a:p>
      </dgm:t>
    </dgm:pt>
    <dgm:pt modelId="{82CA4100-CC7F-4D24-AC1F-BD9056DE2B98}" type="pres">
      <dgm:prSet presAssocID="{3EF16FC5-29C4-41FB-8EA8-3C8D12E25040}" presName="LeftText" presStyleLbl="revTx" presStyleIdx="0" presStyleCnt="0">
        <dgm:presLayoutVars>
          <dgm:bulletEnabled val="1"/>
        </dgm:presLayoutVars>
      </dgm:prSet>
      <dgm:spPr/>
      <dgm:t>
        <a:bodyPr/>
        <a:lstStyle/>
        <a:p>
          <a:endParaRPr lang="en-US"/>
        </a:p>
      </dgm:t>
    </dgm:pt>
    <dgm:pt modelId="{B73CB9AB-1B79-45E2-B1B7-D58DA19D4DEA}" type="pres">
      <dgm:prSet presAssocID="{3EF16FC5-29C4-41FB-8EA8-3C8D12E25040}" presName="LeftNode" presStyleLbl="bgImgPlace1" presStyleIdx="0" presStyleCnt="2" custScaleX="149656" custLinFactNeighborX="-40853" custLinFactNeighborY="-41">
        <dgm:presLayoutVars>
          <dgm:chMax val="2"/>
          <dgm:chPref val="2"/>
        </dgm:presLayoutVars>
      </dgm:prSet>
      <dgm:spPr/>
      <dgm:t>
        <a:bodyPr/>
        <a:lstStyle/>
        <a:p>
          <a:endParaRPr lang="en-US"/>
        </a:p>
      </dgm:t>
    </dgm:pt>
    <dgm:pt modelId="{0FAE9992-E0AF-45DF-B315-881109E01734}" type="pres">
      <dgm:prSet presAssocID="{3EF16FC5-29C4-41FB-8EA8-3C8D12E25040}" presName="RightText" presStyleLbl="revTx" presStyleIdx="0" presStyleCnt="0">
        <dgm:presLayoutVars>
          <dgm:bulletEnabled val="1"/>
        </dgm:presLayoutVars>
      </dgm:prSet>
      <dgm:spPr/>
      <dgm:t>
        <a:bodyPr/>
        <a:lstStyle/>
        <a:p>
          <a:endParaRPr lang="en-US"/>
        </a:p>
      </dgm:t>
    </dgm:pt>
    <dgm:pt modelId="{0C5DF541-3D23-4CD0-907F-1EE42F20ABE2}" type="pres">
      <dgm:prSet presAssocID="{3EF16FC5-29C4-41FB-8EA8-3C8D12E25040}" presName="RightNode" presStyleLbl="bgImgPlace1" presStyleIdx="1" presStyleCnt="2" custScaleX="149656" custLinFactNeighborX="18018" custLinFactNeighborY="-41">
        <dgm:presLayoutVars>
          <dgm:chMax val="0"/>
          <dgm:chPref val="0"/>
        </dgm:presLayoutVars>
      </dgm:prSet>
      <dgm:spPr/>
      <dgm:t>
        <a:bodyPr/>
        <a:lstStyle/>
        <a:p>
          <a:endParaRPr lang="en-US"/>
        </a:p>
      </dgm:t>
    </dgm:pt>
    <dgm:pt modelId="{154182B6-B17C-4E16-9BBE-C5F627E030F6}" type="pres">
      <dgm:prSet presAssocID="{3EF16FC5-29C4-41FB-8EA8-3C8D12E25040}" presName="TopArrow" presStyleLbl="node1" presStyleIdx="0" presStyleCnt="2"/>
      <dgm:spPr>
        <a:solidFill>
          <a:srgbClr val="008080"/>
        </a:solidFill>
        <a:ln>
          <a:noFill/>
        </a:ln>
        <a:scene3d>
          <a:camera prst="orthographicFront">
            <a:rot lat="0" lon="0" rev="0"/>
          </a:camera>
          <a:lightRig rig="glow" dir="t">
            <a:rot lat="0" lon="0" rev="4800000"/>
          </a:lightRig>
        </a:scene3d>
        <a:sp3d prstMaterial="matte">
          <a:bevelT w="127000" h="63500"/>
        </a:sp3d>
      </dgm:spPr>
    </dgm:pt>
    <dgm:pt modelId="{E09B3C5E-F40F-4229-B72B-0DD43BE22388}" type="pres">
      <dgm:prSet presAssocID="{3EF16FC5-29C4-41FB-8EA8-3C8D12E25040}" presName="BottomArrow" presStyleLbl="node1" presStyleIdx="1" presStyleCnt="2"/>
      <dgm:spPr>
        <a:solidFill>
          <a:srgbClr val="660066"/>
        </a:solidFill>
        <a:ln>
          <a:noFill/>
        </a:ln>
        <a:scene3d>
          <a:camera prst="orthographicFront">
            <a:rot lat="0" lon="0" rev="0"/>
          </a:camera>
          <a:lightRig rig="glow" dir="t">
            <a:rot lat="0" lon="0" rev="4800000"/>
          </a:lightRig>
        </a:scene3d>
        <a:sp3d prstMaterial="matte">
          <a:bevelT w="127000" h="63500"/>
        </a:sp3d>
      </dgm:spPr>
    </dgm:pt>
  </dgm:ptLst>
  <dgm:cxnLst>
    <dgm:cxn modelId="{403B0434-45E3-45B5-899E-BB73A41925AA}" type="presOf" srcId="{AFAE5FB3-9177-473A-9C3B-D5624479A1FE}" destId="{B73CB9AB-1B79-45E2-B1B7-D58DA19D4DEA}" srcOrd="1" destOrd="0" presId="urn:microsoft.com/office/officeart/2009/layout/ReverseList"/>
    <dgm:cxn modelId="{E8A5949D-E3B9-4AFC-9C89-43A9DAE7D09D}" srcId="{3EF16FC5-29C4-41FB-8EA8-3C8D12E25040}" destId="{2E79C127-A90D-4FF2-82EE-B9B64F385EC1}" srcOrd="1" destOrd="0" parTransId="{D66157E5-66CD-4B57-B6E1-343CD74E9CB6}" sibTransId="{A8BCF107-ABEA-4C47-9144-5AEC413D24C5}"/>
    <dgm:cxn modelId="{D7934DD7-1A7F-46DA-B1C4-446C1822E3CD}" type="presOf" srcId="{2E79C127-A90D-4FF2-82EE-B9B64F385EC1}" destId="{0FAE9992-E0AF-45DF-B315-881109E01734}" srcOrd="0" destOrd="0" presId="urn:microsoft.com/office/officeart/2009/layout/ReverseList"/>
    <dgm:cxn modelId="{0DEE2BA5-6AA0-44A1-B6DB-8C18CF9FA90C}" type="presOf" srcId="{AFAE5FB3-9177-473A-9C3B-D5624479A1FE}" destId="{82CA4100-CC7F-4D24-AC1F-BD9056DE2B98}" srcOrd="0" destOrd="0" presId="urn:microsoft.com/office/officeart/2009/layout/ReverseList"/>
    <dgm:cxn modelId="{E7AC3AC6-6BBE-4BDE-981C-BF823C50849E}" type="presOf" srcId="{2E79C127-A90D-4FF2-82EE-B9B64F385EC1}" destId="{0C5DF541-3D23-4CD0-907F-1EE42F20ABE2}" srcOrd="1" destOrd="0" presId="urn:microsoft.com/office/officeart/2009/layout/ReverseList"/>
    <dgm:cxn modelId="{56797419-0A09-4ADA-9519-45F931D33004}" type="presOf" srcId="{3EF16FC5-29C4-41FB-8EA8-3C8D12E25040}" destId="{06A313F3-7D80-47F5-A278-28B2F9D7570E}" srcOrd="0" destOrd="0" presId="urn:microsoft.com/office/officeart/2009/layout/ReverseList"/>
    <dgm:cxn modelId="{EDF5611B-848F-4D83-8386-ADFB6A85300E}" srcId="{3EF16FC5-29C4-41FB-8EA8-3C8D12E25040}" destId="{AFAE5FB3-9177-473A-9C3B-D5624479A1FE}" srcOrd="0" destOrd="0" parTransId="{C51C0E8E-AAF4-41A6-904C-DF2195231926}" sibTransId="{9D3F41A8-563B-4017-B8E2-BB70F66BAE51}"/>
    <dgm:cxn modelId="{9AE89C6C-8326-4536-8FD5-E818FA2A2679}" type="presParOf" srcId="{06A313F3-7D80-47F5-A278-28B2F9D7570E}" destId="{82CA4100-CC7F-4D24-AC1F-BD9056DE2B98}" srcOrd="0" destOrd="0" presId="urn:microsoft.com/office/officeart/2009/layout/ReverseList"/>
    <dgm:cxn modelId="{28B685FF-2B1D-4AAB-A92F-B2E2C87E1DB4}" type="presParOf" srcId="{06A313F3-7D80-47F5-A278-28B2F9D7570E}" destId="{B73CB9AB-1B79-45E2-B1B7-D58DA19D4DEA}" srcOrd="1" destOrd="0" presId="urn:microsoft.com/office/officeart/2009/layout/ReverseList"/>
    <dgm:cxn modelId="{CFDA42E5-DE2F-408E-8EE0-1AF23F512021}" type="presParOf" srcId="{06A313F3-7D80-47F5-A278-28B2F9D7570E}" destId="{0FAE9992-E0AF-45DF-B315-881109E01734}" srcOrd="2" destOrd="0" presId="urn:microsoft.com/office/officeart/2009/layout/ReverseList"/>
    <dgm:cxn modelId="{0E3573F1-3365-4E60-BD9F-9CD92CDD6C7F}" type="presParOf" srcId="{06A313F3-7D80-47F5-A278-28B2F9D7570E}" destId="{0C5DF541-3D23-4CD0-907F-1EE42F20ABE2}" srcOrd="3" destOrd="0" presId="urn:microsoft.com/office/officeart/2009/layout/ReverseList"/>
    <dgm:cxn modelId="{EE6A51A4-3B53-4402-91FF-AB3F5BC28B41}" type="presParOf" srcId="{06A313F3-7D80-47F5-A278-28B2F9D7570E}" destId="{154182B6-B17C-4E16-9BBE-C5F627E030F6}" srcOrd="4" destOrd="0" presId="urn:microsoft.com/office/officeart/2009/layout/ReverseList"/>
    <dgm:cxn modelId="{2F07BF25-68FC-49FC-9420-973A37076B39}" type="presParOf" srcId="{06A313F3-7D80-47F5-A278-28B2F9D7570E}" destId="{E09B3C5E-F40F-4229-B72B-0DD43BE22388}" srcOrd="5" destOrd="0" presId="urn:microsoft.com/office/officeart/2009/layout/Revers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4C4BDE7E-244A-4B70-901A-11BA4C4A35B4}" type="doc">
      <dgm:prSet loTypeId="urn:microsoft.com/office/officeart/2005/8/layout/chevron2" loCatId="process" qsTypeId="urn:microsoft.com/office/officeart/2005/8/quickstyle/simple1" qsCatId="simple" csTypeId="urn:microsoft.com/office/officeart/2005/8/colors/colorful3" csCatId="colorful" phldr="1"/>
      <dgm:spPr/>
      <dgm:t>
        <a:bodyPr/>
        <a:lstStyle/>
        <a:p>
          <a:pPr rtl="1"/>
          <a:endParaRPr lang="ar-EG"/>
        </a:p>
      </dgm:t>
    </dgm:pt>
    <dgm:pt modelId="{6083B199-A2BD-4B68-A509-456728153D72}">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rtl="1"/>
          <a:r>
            <a:rPr lang="ar-EG" sz="2400" dirty="0">
              <a:latin typeface="Traditional Arabic" pitchFamily="18" charset="-78"/>
              <a:cs typeface="Traditional Arabic" pitchFamily="18" charset="-78"/>
            </a:rPr>
            <a:t> </a:t>
          </a:r>
          <a:endParaRPr lang="ar-EG" sz="3200" dirty="0">
            <a:latin typeface="Traditional Arabic" pitchFamily="18" charset="-78"/>
            <a:cs typeface="Traditional Arabic" pitchFamily="18" charset="-78"/>
          </a:endParaRPr>
        </a:p>
      </dgm:t>
    </dgm:pt>
    <dgm:pt modelId="{A2A9C987-FFC8-47A2-A6AD-D6A5A3A0D5A5}" type="parTrans" cxnId="{53EDD173-420A-4260-B40C-146FAACC27B2}">
      <dgm:prSet/>
      <dgm:spPr/>
      <dgm:t>
        <a:bodyPr/>
        <a:lstStyle/>
        <a:p>
          <a:pPr rtl="1"/>
          <a:endParaRPr lang="ar-EG" sz="2400">
            <a:latin typeface="Traditional Arabic" pitchFamily="18" charset="-78"/>
            <a:cs typeface="Traditional Arabic" pitchFamily="18" charset="-78"/>
          </a:endParaRPr>
        </a:p>
      </dgm:t>
    </dgm:pt>
    <dgm:pt modelId="{5C4DC656-63B0-45C3-8B23-E931EEF2B4EC}" type="sibTrans" cxnId="{53EDD173-420A-4260-B40C-146FAACC27B2}">
      <dgm:prSet/>
      <dgm:spPr/>
      <dgm:t>
        <a:bodyPr/>
        <a:lstStyle/>
        <a:p>
          <a:pPr rtl="1"/>
          <a:endParaRPr lang="ar-EG" sz="2400">
            <a:latin typeface="Traditional Arabic" pitchFamily="18" charset="-78"/>
            <a:cs typeface="Traditional Arabic" pitchFamily="18" charset="-78"/>
          </a:endParaRPr>
        </a:p>
      </dgm:t>
    </dgm:pt>
    <dgm:pt modelId="{6F6BA20A-053A-445A-9D52-4C8EE0D81B06}">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3200" b="1" dirty="0">
              <a:latin typeface="Traditional Arabic" pitchFamily="18" charset="-78"/>
              <a:cs typeface="Traditional Arabic" pitchFamily="18" charset="-78"/>
            </a:rPr>
            <a:t>ضغوط العمل</a:t>
          </a:r>
          <a:endParaRPr lang="ar-EG" sz="3200" dirty="0">
            <a:latin typeface="Traditional Arabic" pitchFamily="18" charset="-78"/>
            <a:cs typeface="Traditional Arabic" pitchFamily="18" charset="-78"/>
          </a:endParaRPr>
        </a:p>
      </dgm:t>
    </dgm:pt>
    <dgm:pt modelId="{C235F53E-2516-4E48-A996-91C9ADA56EE8}" type="parTrans" cxnId="{35C27CA0-0F62-4E4C-8B9A-CA7B02F994BD}">
      <dgm:prSet/>
      <dgm:spPr/>
      <dgm:t>
        <a:bodyPr/>
        <a:lstStyle/>
        <a:p>
          <a:pPr rtl="1"/>
          <a:endParaRPr lang="ar-EG" sz="2400">
            <a:latin typeface="Traditional Arabic" pitchFamily="18" charset="-78"/>
            <a:cs typeface="Traditional Arabic" pitchFamily="18" charset="-78"/>
          </a:endParaRPr>
        </a:p>
      </dgm:t>
    </dgm:pt>
    <dgm:pt modelId="{AD11A122-C4C8-4289-872F-F4ACCF018C6E}" type="sibTrans" cxnId="{35C27CA0-0F62-4E4C-8B9A-CA7B02F994BD}">
      <dgm:prSet/>
      <dgm:spPr/>
      <dgm:t>
        <a:bodyPr/>
        <a:lstStyle/>
        <a:p>
          <a:pPr rtl="1"/>
          <a:endParaRPr lang="ar-EG" sz="2400">
            <a:latin typeface="Traditional Arabic" pitchFamily="18" charset="-78"/>
            <a:cs typeface="Traditional Arabic" pitchFamily="18" charset="-78"/>
          </a:endParaRPr>
        </a:p>
      </dgm:t>
    </dgm:pt>
    <dgm:pt modelId="{E444A4B8-1B37-4635-B0E8-62B7B17193FD}">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endParaRPr lang="ar-EG" sz="3200" dirty="0">
            <a:latin typeface="Traditional Arabic" pitchFamily="18" charset="-78"/>
            <a:cs typeface="Traditional Arabic" pitchFamily="18" charset="-78"/>
          </a:endParaRPr>
        </a:p>
      </dgm:t>
    </dgm:pt>
    <dgm:pt modelId="{7424EEF6-29D1-4F3D-BACC-8A0077752BDA}" type="parTrans" cxnId="{0891C05A-CCA0-4A8F-8042-CC96BB699CAB}">
      <dgm:prSet/>
      <dgm:spPr/>
      <dgm:t>
        <a:bodyPr/>
        <a:lstStyle/>
        <a:p>
          <a:pPr rtl="1"/>
          <a:endParaRPr lang="ar-EG" sz="2400">
            <a:latin typeface="Traditional Arabic" pitchFamily="18" charset="-78"/>
            <a:cs typeface="Traditional Arabic" pitchFamily="18" charset="-78"/>
          </a:endParaRPr>
        </a:p>
      </dgm:t>
    </dgm:pt>
    <dgm:pt modelId="{4A704703-4971-436E-90E4-312B2700A6F0}" type="sibTrans" cxnId="{0891C05A-CCA0-4A8F-8042-CC96BB699CAB}">
      <dgm:prSet/>
      <dgm:spPr/>
      <dgm:t>
        <a:bodyPr/>
        <a:lstStyle/>
        <a:p>
          <a:pPr rtl="1"/>
          <a:endParaRPr lang="ar-EG" sz="2400">
            <a:latin typeface="Traditional Arabic" pitchFamily="18" charset="-78"/>
            <a:cs typeface="Traditional Arabic" pitchFamily="18" charset="-78"/>
          </a:endParaRPr>
        </a:p>
      </dgm:t>
    </dgm:pt>
    <dgm:pt modelId="{16CEF719-1CF1-4F53-8E2B-4C5AD7F007C8}">
      <dgm:prSet phldrT="[Text]" custT="1"/>
      <dgm:spPr>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t>
        <a:bodyPr/>
        <a:lstStyle/>
        <a:p>
          <a:pPr algn="r" rtl="1"/>
          <a:r>
            <a:rPr lang="ar-SA" sz="3200" b="1" dirty="0">
              <a:latin typeface="Traditional Arabic" pitchFamily="18" charset="-78"/>
              <a:cs typeface="Traditional Arabic" pitchFamily="18" charset="-78"/>
            </a:rPr>
            <a:t>التفاوض</a:t>
          </a:r>
          <a:endParaRPr lang="ar-EG" sz="3200" dirty="0">
            <a:latin typeface="Traditional Arabic" pitchFamily="18" charset="-78"/>
            <a:cs typeface="Traditional Arabic" pitchFamily="18" charset="-78"/>
          </a:endParaRPr>
        </a:p>
      </dgm:t>
    </dgm:pt>
    <dgm:pt modelId="{804D3046-E736-4647-BADB-21D5CF71F651}" type="parTrans" cxnId="{37ED1804-590B-4E5D-8152-3312B6DA0862}">
      <dgm:prSet/>
      <dgm:spPr/>
      <dgm:t>
        <a:bodyPr/>
        <a:lstStyle/>
        <a:p>
          <a:pPr rtl="1"/>
          <a:endParaRPr lang="ar-EG"/>
        </a:p>
      </dgm:t>
    </dgm:pt>
    <dgm:pt modelId="{6B777B40-7F6D-43C7-823A-1A13E714ECFA}" type="sibTrans" cxnId="{37ED1804-590B-4E5D-8152-3312B6DA0862}">
      <dgm:prSet/>
      <dgm:spPr/>
      <dgm:t>
        <a:bodyPr/>
        <a:lstStyle/>
        <a:p>
          <a:pPr rtl="1"/>
          <a:endParaRPr lang="ar-EG"/>
        </a:p>
      </dgm:t>
    </dgm:pt>
    <dgm:pt modelId="{BFF89D06-8539-4F51-A285-4B0E24742B09}" type="pres">
      <dgm:prSet presAssocID="{4C4BDE7E-244A-4B70-901A-11BA4C4A35B4}" presName="linearFlow" presStyleCnt="0">
        <dgm:presLayoutVars>
          <dgm:dir val="rev"/>
          <dgm:animLvl val="lvl"/>
          <dgm:resizeHandles val="exact"/>
        </dgm:presLayoutVars>
      </dgm:prSet>
      <dgm:spPr/>
      <dgm:t>
        <a:bodyPr/>
        <a:lstStyle/>
        <a:p>
          <a:endParaRPr lang="en-US"/>
        </a:p>
      </dgm:t>
    </dgm:pt>
    <dgm:pt modelId="{F805EAD5-D5C2-4F16-896C-DB7BC60750F2}" type="pres">
      <dgm:prSet presAssocID="{6083B199-A2BD-4B68-A509-456728153D72}" presName="composite" presStyleCnt="0"/>
      <dgm:spPr/>
    </dgm:pt>
    <dgm:pt modelId="{DE5168A4-33A3-4999-96AA-2393CD3280A4}" type="pres">
      <dgm:prSet presAssocID="{6083B199-A2BD-4B68-A509-456728153D72}" presName="parentText" presStyleLbl="alignNode1" presStyleIdx="0" presStyleCnt="2">
        <dgm:presLayoutVars>
          <dgm:chMax val="1"/>
          <dgm:bulletEnabled val="1"/>
        </dgm:presLayoutVars>
      </dgm:prSet>
      <dgm:spPr/>
      <dgm:t>
        <a:bodyPr/>
        <a:lstStyle/>
        <a:p>
          <a:endParaRPr lang="en-US"/>
        </a:p>
      </dgm:t>
    </dgm:pt>
    <dgm:pt modelId="{3F5C791C-759B-4CF9-B3CB-C8EC34D49509}" type="pres">
      <dgm:prSet presAssocID="{6083B199-A2BD-4B68-A509-456728153D72}" presName="descendantText" presStyleLbl="alignAcc1" presStyleIdx="0" presStyleCnt="2">
        <dgm:presLayoutVars>
          <dgm:bulletEnabled val="1"/>
        </dgm:presLayoutVars>
      </dgm:prSet>
      <dgm:spPr/>
      <dgm:t>
        <a:bodyPr/>
        <a:lstStyle/>
        <a:p>
          <a:endParaRPr lang="en-US"/>
        </a:p>
      </dgm:t>
    </dgm:pt>
    <dgm:pt modelId="{40C64F96-34AE-4F95-8598-E4973999868F}" type="pres">
      <dgm:prSet presAssocID="{5C4DC656-63B0-45C3-8B23-E931EEF2B4EC}" presName="sp" presStyleCnt="0"/>
      <dgm:spPr/>
    </dgm:pt>
    <dgm:pt modelId="{FE688D48-BCCA-4E26-A06B-047664AD56C8}" type="pres">
      <dgm:prSet presAssocID="{E444A4B8-1B37-4635-B0E8-62B7B17193FD}" presName="composite" presStyleCnt="0"/>
      <dgm:spPr/>
    </dgm:pt>
    <dgm:pt modelId="{F000B2A2-2570-4B9F-9B4A-A1E68523EECB}" type="pres">
      <dgm:prSet presAssocID="{E444A4B8-1B37-4635-B0E8-62B7B17193FD}" presName="parentText" presStyleLbl="alignNode1" presStyleIdx="1" presStyleCnt="2">
        <dgm:presLayoutVars>
          <dgm:chMax val="1"/>
          <dgm:bulletEnabled val="1"/>
        </dgm:presLayoutVars>
      </dgm:prSet>
      <dgm:spPr/>
      <dgm:t>
        <a:bodyPr/>
        <a:lstStyle/>
        <a:p>
          <a:endParaRPr lang="en-US"/>
        </a:p>
      </dgm:t>
    </dgm:pt>
    <dgm:pt modelId="{D8199FEE-C693-412D-A9C6-BE3D9C9F23CB}" type="pres">
      <dgm:prSet presAssocID="{E444A4B8-1B37-4635-B0E8-62B7B17193FD}" presName="descendantText" presStyleLbl="alignAcc1" presStyleIdx="1" presStyleCnt="2">
        <dgm:presLayoutVars>
          <dgm:bulletEnabled val="1"/>
        </dgm:presLayoutVars>
      </dgm:prSet>
      <dgm:spPr/>
      <dgm:t>
        <a:bodyPr/>
        <a:lstStyle/>
        <a:p>
          <a:endParaRPr lang="en-US"/>
        </a:p>
      </dgm:t>
    </dgm:pt>
  </dgm:ptLst>
  <dgm:cxnLst>
    <dgm:cxn modelId="{1E41FC37-E854-472E-8C6A-22B2E8D9FE35}" type="presOf" srcId="{16CEF719-1CF1-4F53-8E2B-4C5AD7F007C8}" destId="{D8199FEE-C693-412D-A9C6-BE3D9C9F23CB}" srcOrd="0" destOrd="0" presId="urn:microsoft.com/office/officeart/2005/8/layout/chevron2"/>
    <dgm:cxn modelId="{EDF98052-0800-45F3-8E2D-214570CD11E4}" type="presOf" srcId="{6083B199-A2BD-4B68-A509-456728153D72}" destId="{DE5168A4-33A3-4999-96AA-2393CD3280A4}" srcOrd="0" destOrd="0" presId="urn:microsoft.com/office/officeart/2005/8/layout/chevron2"/>
    <dgm:cxn modelId="{35C27CA0-0F62-4E4C-8B9A-CA7B02F994BD}" srcId="{6083B199-A2BD-4B68-A509-456728153D72}" destId="{6F6BA20A-053A-445A-9D52-4C8EE0D81B06}" srcOrd="0" destOrd="0" parTransId="{C235F53E-2516-4E48-A996-91C9ADA56EE8}" sibTransId="{AD11A122-C4C8-4289-872F-F4ACCF018C6E}"/>
    <dgm:cxn modelId="{0891C05A-CCA0-4A8F-8042-CC96BB699CAB}" srcId="{4C4BDE7E-244A-4B70-901A-11BA4C4A35B4}" destId="{E444A4B8-1B37-4635-B0E8-62B7B17193FD}" srcOrd="1" destOrd="0" parTransId="{7424EEF6-29D1-4F3D-BACC-8A0077752BDA}" sibTransId="{4A704703-4971-436E-90E4-312B2700A6F0}"/>
    <dgm:cxn modelId="{1DF7CAB7-92AA-48D3-9919-3893228F5361}" type="presOf" srcId="{E444A4B8-1B37-4635-B0E8-62B7B17193FD}" destId="{F000B2A2-2570-4B9F-9B4A-A1E68523EECB}" srcOrd="0" destOrd="0" presId="urn:microsoft.com/office/officeart/2005/8/layout/chevron2"/>
    <dgm:cxn modelId="{3D355479-D246-4945-8D65-3C45A509E448}" type="presOf" srcId="{4C4BDE7E-244A-4B70-901A-11BA4C4A35B4}" destId="{BFF89D06-8539-4F51-A285-4B0E24742B09}" srcOrd="0" destOrd="0" presId="urn:microsoft.com/office/officeart/2005/8/layout/chevron2"/>
    <dgm:cxn modelId="{53EDD173-420A-4260-B40C-146FAACC27B2}" srcId="{4C4BDE7E-244A-4B70-901A-11BA4C4A35B4}" destId="{6083B199-A2BD-4B68-A509-456728153D72}" srcOrd="0" destOrd="0" parTransId="{A2A9C987-FFC8-47A2-A6AD-D6A5A3A0D5A5}" sibTransId="{5C4DC656-63B0-45C3-8B23-E931EEF2B4EC}"/>
    <dgm:cxn modelId="{37ED1804-590B-4E5D-8152-3312B6DA0862}" srcId="{E444A4B8-1B37-4635-B0E8-62B7B17193FD}" destId="{16CEF719-1CF1-4F53-8E2B-4C5AD7F007C8}" srcOrd="0" destOrd="0" parTransId="{804D3046-E736-4647-BADB-21D5CF71F651}" sibTransId="{6B777B40-7F6D-43C7-823A-1A13E714ECFA}"/>
    <dgm:cxn modelId="{D08352E4-0A93-4911-8CE1-80AD9E955B34}" type="presOf" srcId="{6F6BA20A-053A-445A-9D52-4C8EE0D81B06}" destId="{3F5C791C-759B-4CF9-B3CB-C8EC34D49509}" srcOrd="0" destOrd="0" presId="urn:microsoft.com/office/officeart/2005/8/layout/chevron2"/>
    <dgm:cxn modelId="{3BF56978-8A87-441D-AE06-242074163BC0}" type="presParOf" srcId="{BFF89D06-8539-4F51-A285-4B0E24742B09}" destId="{F805EAD5-D5C2-4F16-896C-DB7BC60750F2}" srcOrd="0" destOrd="0" presId="urn:microsoft.com/office/officeart/2005/8/layout/chevron2"/>
    <dgm:cxn modelId="{E64414C6-5377-41F1-8017-2B88068FDAD1}" type="presParOf" srcId="{F805EAD5-D5C2-4F16-896C-DB7BC60750F2}" destId="{DE5168A4-33A3-4999-96AA-2393CD3280A4}" srcOrd="0" destOrd="0" presId="urn:microsoft.com/office/officeart/2005/8/layout/chevron2"/>
    <dgm:cxn modelId="{C8F82CE0-AEB3-416C-94BB-E4796DF4BA70}" type="presParOf" srcId="{F805EAD5-D5C2-4F16-896C-DB7BC60750F2}" destId="{3F5C791C-759B-4CF9-B3CB-C8EC34D49509}" srcOrd="1" destOrd="0" presId="urn:microsoft.com/office/officeart/2005/8/layout/chevron2"/>
    <dgm:cxn modelId="{B77D918E-B18B-4A32-9F81-7046E677BE5F}" type="presParOf" srcId="{BFF89D06-8539-4F51-A285-4B0E24742B09}" destId="{40C64F96-34AE-4F95-8598-E4973999868F}" srcOrd="1" destOrd="0" presId="urn:microsoft.com/office/officeart/2005/8/layout/chevron2"/>
    <dgm:cxn modelId="{8872CB80-4BA1-46DC-B051-074813173503}" type="presParOf" srcId="{BFF89D06-8539-4F51-A285-4B0E24742B09}" destId="{FE688D48-BCCA-4E26-A06B-047664AD56C8}" srcOrd="2" destOrd="0" presId="urn:microsoft.com/office/officeart/2005/8/layout/chevron2"/>
    <dgm:cxn modelId="{3D165FD8-8150-48BF-8121-C5F16FB6A483}" type="presParOf" srcId="{FE688D48-BCCA-4E26-A06B-047664AD56C8}" destId="{F000B2A2-2570-4B9F-9B4A-A1E68523EECB}" srcOrd="0" destOrd="0" presId="urn:microsoft.com/office/officeart/2005/8/layout/chevron2"/>
    <dgm:cxn modelId="{EA4698DF-FFA4-4052-8E05-E4C26847B17F}" type="presParOf" srcId="{FE688D48-BCCA-4E26-A06B-047664AD56C8}" destId="{D8199FEE-C693-412D-A9C6-BE3D9C9F23CB}"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E1B8ECCB-273F-4DA4-A7BD-362BCFED6082}" type="doc">
      <dgm:prSet loTypeId="urn:microsoft.com/office/officeart/2005/8/layout/default" loCatId="list" qsTypeId="urn:microsoft.com/office/officeart/2005/8/quickstyle/3d1" qsCatId="3D" csTypeId="urn:microsoft.com/office/officeart/2005/8/colors/accent2_4" csCatId="accent2" phldr="1"/>
      <dgm:spPr/>
      <dgm:t>
        <a:bodyPr/>
        <a:lstStyle/>
        <a:p>
          <a:pPr rtl="1"/>
          <a:endParaRPr lang="ar-EG"/>
        </a:p>
      </dgm:t>
    </dgm:pt>
    <dgm:pt modelId="{3DA244E5-3846-4850-AE5C-421AA74D3A1E}">
      <dgm:prSet custT="1"/>
      <dgm:spPr>
        <a:solidFill>
          <a:schemeClr val="accent4">
            <a:lumMod val="50000"/>
          </a:schemeClr>
        </a:solidFill>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التراكمات الزمنية</a:t>
          </a:r>
          <a:endParaRPr lang="en-US"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9A6572B-98BE-47BF-A402-EB6E713875BF}" type="parTrans" cxnId="{265D1069-1235-444A-A524-6E7D311EA44C}">
      <dgm:prSet/>
      <dgm:spPr/>
      <dgm:t>
        <a:bodyPr/>
        <a:lstStyle/>
        <a:p>
          <a:pPr rtl="1"/>
          <a:endParaRPr lang="ar-EG"/>
        </a:p>
      </dgm:t>
    </dgm:pt>
    <dgm:pt modelId="{6119CA06-7427-4C05-B16D-89BD4C034435}" type="sibTrans" cxnId="{265D1069-1235-444A-A524-6E7D311EA44C}">
      <dgm:prSet/>
      <dgm:spPr/>
      <dgm:t>
        <a:bodyPr/>
        <a:lstStyle/>
        <a:p>
          <a:pPr rtl="1"/>
          <a:endParaRPr lang="ar-EG"/>
        </a:p>
      </dgm:t>
    </dgm:pt>
    <dgm:pt modelId="{6D2CBB20-EE4C-4CDC-A43C-8C07C7FB1E00}">
      <dgm:prSet custT="1"/>
      <dgm:spPr/>
      <dgm:t>
        <a:bodyPr/>
        <a:lstStyle/>
        <a:p>
          <a:pPr rtl="1"/>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التغيير في طبيعة العمل وبيئته</a:t>
          </a:r>
          <a:r>
            <a:rPr lang="en-US" sz="3200" b="1" dirty="0">
              <a:effectLst>
                <a:outerShdw blurRad="38100" dist="38100" dir="2700000" algn="tl">
                  <a:srgbClr val="000000">
                    <a:alpha val="43137"/>
                  </a:srgbClr>
                </a:outerShdw>
              </a:effectLst>
              <a:latin typeface="Traditional Arabic" pitchFamily="18" charset="-78"/>
              <a:cs typeface="Traditional Arabic" pitchFamily="18" charset="-78"/>
            </a:rPr>
            <a:t> </a:t>
          </a:r>
          <a:endParaRPr lang="en-US" sz="32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028A6DC8-5074-4639-91AD-4845DC1D718C}" type="parTrans" cxnId="{DA1BF165-A0EB-4336-83C2-16B926D67004}">
      <dgm:prSet/>
      <dgm:spPr/>
      <dgm:t>
        <a:bodyPr/>
        <a:lstStyle/>
        <a:p>
          <a:pPr rtl="1"/>
          <a:endParaRPr lang="ar-EG"/>
        </a:p>
      </dgm:t>
    </dgm:pt>
    <dgm:pt modelId="{C7DB646E-BD9E-4952-8BEF-43EB154BBD60}" type="sibTrans" cxnId="{DA1BF165-A0EB-4336-83C2-16B926D67004}">
      <dgm:prSet/>
      <dgm:spPr/>
      <dgm:t>
        <a:bodyPr/>
        <a:lstStyle/>
        <a:p>
          <a:pPr rtl="1"/>
          <a:endParaRPr lang="ar-EG"/>
        </a:p>
      </dgm:t>
    </dgm:pt>
    <dgm:pt modelId="{D10F2E66-5AF1-4CD7-A4DD-FF75DA8D5AB3}">
      <dgm:prSet custT="1"/>
      <dgm:spPr>
        <a:solidFill>
          <a:schemeClr val="bg1">
            <a:lumMod val="65000"/>
          </a:schemeClr>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التغيير في طبيعة العاملين في مكان العمل</a:t>
          </a:r>
          <a:r>
            <a:rPr lang="en-US" sz="2800" b="1" dirty="0">
              <a:effectLst>
                <a:outerShdw blurRad="38100" dist="38100" dir="2700000" algn="tl">
                  <a:srgbClr val="000000">
                    <a:alpha val="43137"/>
                  </a:srgbClr>
                </a:outerShdw>
              </a:effectLst>
              <a:latin typeface="Traditional Arabic" pitchFamily="18" charset="-78"/>
              <a:cs typeface="Traditional Arabic" pitchFamily="18" charset="-78"/>
            </a:rPr>
            <a:t>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489CD32-E1CF-4DFE-93E9-6A73516587FF}" type="parTrans" cxnId="{120C39BC-DC69-4AF7-8011-BEB92551AFB4}">
      <dgm:prSet/>
      <dgm:spPr/>
      <dgm:t>
        <a:bodyPr/>
        <a:lstStyle/>
        <a:p>
          <a:pPr rtl="1"/>
          <a:endParaRPr lang="ar-EG"/>
        </a:p>
      </dgm:t>
    </dgm:pt>
    <dgm:pt modelId="{BA633207-B500-438B-A95C-E82F28471E5D}" type="sibTrans" cxnId="{120C39BC-DC69-4AF7-8011-BEB92551AFB4}">
      <dgm:prSet/>
      <dgm:spPr/>
      <dgm:t>
        <a:bodyPr/>
        <a:lstStyle/>
        <a:p>
          <a:pPr rtl="1"/>
          <a:endParaRPr lang="ar-EG"/>
        </a:p>
      </dgm:t>
    </dgm:pt>
    <dgm:pt modelId="{464D20B1-9506-461B-ACAB-14BCA11750F0}" type="pres">
      <dgm:prSet presAssocID="{E1B8ECCB-273F-4DA4-A7BD-362BCFED6082}" presName="diagram" presStyleCnt="0">
        <dgm:presLayoutVars>
          <dgm:dir/>
          <dgm:resizeHandles val="exact"/>
        </dgm:presLayoutVars>
      </dgm:prSet>
      <dgm:spPr/>
      <dgm:t>
        <a:bodyPr/>
        <a:lstStyle/>
        <a:p>
          <a:endParaRPr lang="en-US"/>
        </a:p>
      </dgm:t>
    </dgm:pt>
    <dgm:pt modelId="{CB3F6386-33B4-4C48-A7CA-331FF51E6FDF}" type="pres">
      <dgm:prSet presAssocID="{3DA244E5-3846-4850-AE5C-421AA74D3A1E}" presName="node" presStyleLbl="node1" presStyleIdx="0" presStyleCnt="3" custLinFactY="15698" custLinFactNeighborX="54185" custLinFactNeighborY="100000">
        <dgm:presLayoutVars>
          <dgm:bulletEnabled val="1"/>
        </dgm:presLayoutVars>
      </dgm:prSet>
      <dgm:spPr/>
      <dgm:t>
        <a:bodyPr/>
        <a:lstStyle/>
        <a:p>
          <a:endParaRPr lang="en-US"/>
        </a:p>
      </dgm:t>
    </dgm:pt>
    <dgm:pt modelId="{849B7C86-8D62-4FC0-869F-A64AF69FC530}" type="pres">
      <dgm:prSet presAssocID="{6119CA06-7427-4C05-B16D-89BD4C034435}" presName="sibTrans" presStyleCnt="0"/>
      <dgm:spPr/>
    </dgm:pt>
    <dgm:pt modelId="{5021E7AD-1C3B-4957-950B-562C10AF1947}" type="pres">
      <dgm:prSet presAssocID="{6D2CBB20-EE4C-4CDC-A43C-8C07C7FB1E00}" presName="node" presStyleLbl="node1" presStyleIdx="1" presStyleCnt="3">
        <dgm:presLayoutVars>
          <dgm:bulletEnabled val="1"/>
        </dgm:presLayoutVars>
      </dgm:prSet>
      <dgm:spPr/>
      <dgm:t>
        <a:bodyPr/>
        <a:lstStyle/>
        <a:p>
          <a:endParaRPr lang="en-US"/>
        </a:p>
      </dgm:t>
    </dgm:pt>
    <dgm:pt modelId="{7F40D4C1-D8C6-45DC-97D1-570AC08752B3}" type="pres">
      <dgm:prSet presAssocID="{C7DB646E-BD9E-4952-8BEF-43EB154BBD60}" presName="sibTrans" presStyleCnt="0"/>
      <dgm:spPr/>
    </dgm:pt>
    <dgm:pt modelId="{B7C086F5-73CA-480C-95BF-58CA8ABB2ADF}" type="pres">
      <dgm:prSet presAssocID="{D10F2E66-5AF1-4CD7-A4DD-FF75DA8D5AB3}" presName="node" presStyleLbl="node1" presStyleIdx="2" presStyleCnt="3" custLinFactY="-16758" custLinFactNeighborX="-55026" custLinFactNeighborY="-100000">
        <dgm:presLayoutVars>
          <dgm:bulletEnabled val="1"/>
        </dgm:presLayoutVars>
      </dgm:prSet>
      <dgm:spPr/>
      <dgm:t>
        <a:bodyPr/>
        <a:lstStyle/>
        <a:p>
          <a:endParaRPr lang="en-US"/>
        </a:p>
      </dgm:t>
    </dgm:pt>
  </dgm:ptLst>
  <dgm:cxnLst>
    <dgm:cxn modelId="{265D1069-1235-444A-A524-6E7D311EA44C}" srcId="{E1B8ECCB-273F-4DA4-A7BD-362BCFED6082}" destId="{3DA244E5-3846-4850-AE5C-421AA74D3A1E}" srcOrd="0" destOrd="0" parTransId="{09A6572B-98BE-47BF-A402-EB6E713875BF}" sibTransId="{6119CA06-7427-4C05-B16D-89BD4C034435}"/>
    <dgm:cxn modelId="{834268CD-ECB6-4B40-AED4-04B319C7C8CF}" type="presOf" srcId="{D10F2E66-5AF1-4CD7-A4DD-FF75DA8D5AB3}" destId="{B7C086F5-73CA-480C-95BF-58CA8ABB2ADF}" srcOrd="0" destOrd="0" presId="urn:microsoft.com/office/officeart/2005/8/layout/default"/>
    <dgm:cxn modelId="{120C39BC-DC69-4AF7-8011-BEB92551AFB4}" srcId="{E1B8ECCB-273F-4DA4-A7BD-362BCFED6082}" destId="{D10F2E66-5AF1-4CD7-A4DD-FF75DA8D5AB3}" srcOrd="2" destOrd="0" parTransId="{3489CD32-E1CF-4DFE-93E9-6A73516587FF}" sibTransId="{BA633207-B500-438B-A95C-E82F28471E5D}"/>
    <dgm:cxn modelId="{DA1BF165-A0EB-4336-83C2-16B926D67004}" srcId="{E1B8ECCB-273F-4DA4-A7BD-362BCFED6082}" destId="{6D2CBB20-EE4C-4CDC-A43C-8C07C7FB1E00}" srcOrd="1" destOrd="0" parTransId="{028A6DC8-5074-4639-91AD-4845DC1D718C}" sibTransId="{C7DB646E-BD9E-4952-8BEF-43EB154BBD60}"/>
    <dgm:cxn modelId="{55A4052A-AF5F-4397-BFBD-3EAEFA8E7B5A}" type="presOf" srcId="{3DA244E5-3846-4850-AE5C-421AA74D3A1E}" destId="{CB3F6386-33B4-4C48-A7CA-331FF51E6FDF}" srcOrd="0" destOrd="0" presId="urn:microsoft.com/office/officeart/2005/8/layout/default"/>
    <dgm:cxn modelId="{C7937E28-1590-4BCF-985D-759B31262869}" type="presOf" srcId="{6D2CBB20-EE4C-4CDC-A43C-8C07C7FB1E00}" destId="{5021E7AD-1C3B-4957-950B-562C10AF1947}" srcOrd="0" destOrd="0" presId="urn:microsoft.com/office/officeart/2005/8/layout/default"/>
    <dgm:cxn modelId="{26F0EB41-8FB2-4960-B610-EF067068015B}" type="presOf" srcId="{E1B8ECCB-273F-4DA4-A7BD-362BCFED6082}" destId="{464D20B1-9506-461B-ACAB-14BCA11750F0}" srcOrd="0" destOrd="0" presId="urn:microsoft.com/office/officeart/2005/8/layout/default"/>
    <dgm:cxn modelId="{2B425D6B-922A-4A17-8A88-6EDD480B1855}" type="presParOf" srcId="{464D20B1-9506-461B-ACAB-14BCA11750F0}" destId="{CB3F6386-33B4-4C48-A7CA-331FF51E6FDF}" srcOrd="0" destOrd="0" presId="urn:microsoft.com/office/officeart/2005/8/layout/default"/>
    <dgm:cxn modelId="{D43CCB1F-F0C2-44BB-83A2-8428872B44D4}" type="presParOf" srcId="{464D20B1-9506-461B-ACAB-14BCA11750F0}" destId="{849B7C86-8D62-4FC0-869F-A64AF69FC530}" srcOrd="1" destOrd="0" presId="urn:microsoft.com/office/officeart/2005/8/layout/default"/>
    <dgm:cxn modelId="{0E6D1E84-8CA1-4D24-B9FD-6C3C55C44EFE}" type="presParOf" srcId="{464D20B1-9506-461B-ACAB-14BCA11750F0}" destId="{5021E7AD-1C3B-4957-950B-562C10AF1947}" srcOrd="2" destOrd="0" presId="urn:microsoft.com/office/officeart/2005/8/layout/default"/>
    <dgm:cxn modelId="{5D0BA4A8-8AF2-4306-BF8B-3A84F88A54C9}" type="presParOf" srcId="{464D20B1-9506-461B-ACAB-14BCA11750F0}" destId="{7F40D4C1-D8C6-45DC-97D1-570AC08752B3}" srcOrd="3" destOrd="0" presId="urn:microsoft.com/office/officeart/2005/8/layout/default"/>
    <dgm:cxn modelId="{2FCBAF64-27F0-4E90-A3C7-A7A162C4B17C}" type="presParOf" srcId="{464D20B1-9506-461B-ACAB-14BCA11750F0}" destId="{B7C086F5-73CA-480C-95BF-58CA8ABB2ADF}" srcOrd="4"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93295392-80BC-499D-AAEE-ACB0ED84B41B}" type="doc">
      <dgm:prSet loTypeId="urn:microsoft.com/office/officeart/2005/8/layout/cycle5" loCatId="cycle" qsTypeId="urn:microsoft.com/office/officeart/2005/8/quickstyle/simple1" qsCatId="simple" csTypeId="urn:microsoft.com/office/officeart/2005/8/colors/colorful4" csCatId="colorful" phldr="1"/>
      <dgm:spPr/>
      <dgm:t>
        <a:bodyPr/>
        <a:lstStyle/>
        <a:p>
          <a:pPr rtl="1"/>
          <a:endParaRPr lang="ar-EG"/>
        </a:p>
      </dgm:t>
    </dgm:pt>
    <dgm:pt modelId="{C1248170-74D4-485E-9FCF-25FF526955DD}">
      <dgm:prSet phldrT="[Text]" custT="1"/>
      <dgm:spPr>
        <a:solidFill>
          <a:srgbClr val="1C7FB0"/>
        </a:solidFill>
        <a:scene3d>
          <a:camera prst="orthographicFront">
            <a:rot lat="0" lon="0" rev="0"/>
          </a:camera>
          <a:lightRig rig="glow" dir="t">
            <a:rot lat="0" lon="0" rev="4800000"/>
          </a:lightRig>
        </a:scene3d>
        <a:sp3d prstMaterial="matte">
          <a:bevelT w="127000" h="63500"/>
        </a:sp3d>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الغضب</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A4F70AE9-FD0C-4B8B-BE5A-EB2028FFA1AC}" type="parTrans" cxnId="{A3E5BE50-7164-4B6B-8890-15589289D00E}">
      <dgm:prSet/>
      <dgm:spPr/>
      <dgm:t>
        <a:bodyPr/>
        <a:lstStyle/>
        <a:p>
          <a:pPr rtl="1"/>
          <a:endParaRPr lang="ar-EG" sz="2800" b="1">
            <a:latin typeface="Traditional Arabic" pitchFamily="18" charset="-78"/>
            <a:cs typeface="Traditional Arabic" pitchFamily="18" charset="-78"/>
          </a:endParaRPr>
        </a:p>
      </dgm:t>
    </dgm:pt>
    <dgm:pt modelId="{0FC44E45-D1A0-4E97-AE8E-1C3B7455335B}" type="sibTrans" cxnId="{A3E5BE50-7164-4B6B-8890-15589289D00E}">
      <dgm:prSet/>
      <dgm:spPr/>
      <dgm:t>
        <a:bodyPr/>
        <a:lstStyle/>
        <a:p>
          <a:pPr rtl="1"/>
          <a:endParaRPr lang="ar-EG" sz="2800" b="1">
            <a:latin typeface="Traditional Arabic" pitchFamily="18" charset="-78"/>
            <a:cs typeface="Traditional Arabic" pitchFamily="18" charset="-78"/>
          </a:endParaRPr>
        </a:p>
      </dgm:t>
    </dgm:pt>
    <dgm:pt modelId="{13846F36-6EF0-47EE-90CF-841BA9D68787}">
      <dgm:prSet phldrT="[Text]" custT="1"/>
      <dgm:spPr>
        <a:solidFill>
          <a:srgbClr val="660066"/>
        </a:solidFill>
        <a:scene3d>
          <a:camera prst="orthographicFront">
            <a:rot lat="0" lon="0" rev="0"/>
          </a:camera>
          <a:lightRig rig="glow" dir="t">
            <a:rot lat="0" lon="0" rev="4800000"/>
          </a:lightRig>
        </a:scene3d>
        <a:sp3d prstMaterial="matte">
          <a:bevelT w="127000" h="63500"/>
        </a:sp3d>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القلق</a:t>
          </a:r>
          <a:r>
            <a:rPr lang="ar-EG" sz="3600" b="1" dirty="0">
              <a:solidFill>
                <a:srgbClr val="990099"/>
              </a:solidFill>
              <a:effectLst>
                <a:outerShdw blurRad="38100" dist="38100" dir="2700000" algn="tl">
                  <a:srgbClr val="000000">
                    <a:alpha val="43137"/>
                  </a:srgbClr>
                </a:outerShdw>
              </a:effectLst>
              <a:latin typeface="Traditional Arabic" pitchFamily="18" charset="-78"/>
              <a:cs typeface="Traditional Arabic" pitchFamily="18" charset="-78"/>
            </a:rPr>
            <a:t>       </a:t>
          </a:r>
        </a:p>
      </dgm:t>
    </dgm:pt>
    <dgm:pt modelId="{83BDB1C4-E1C4-4E5C-B39F-E2EEBF2369CD}" type="parTrans" cxnId="{D654AA6E-0B8E-4E1F-B601-87C6BBD94186}">
      <dgm:prSet/>
      <dgm:spPr/>
      <dgm:t>
        <a:bodyPr/>
        <a:lstStyle/>
        <a:p>
          <a:pPr rtl="1"/>
          <a:endParaRPr lang="ar-EG" sz="2800" b="1">
            <a:latin typeface="Traditional Arabic" pitchFamily="18" charset="-78"/>
            <a:cs typeface="Traditional Arabic" pitchFamily="18" charset="-78"/>
          </a:endParaRPr>
        </a:p>
      </dgm:t>
    </dgm:pt>
    <dgm:pt modelId="{9DEE2CA5-8312-4228-B9D8-EC6CCAB7957E}" type="sibTrans" cxnId="{D654AA6E-0B8E-4E1F-B601-87C6BBD94186}">
      <dgm:prSet/>
      <dgm:spPr/>
      <dgm:t>
        <a:bodyPr/>
        <a:lstStyle/>
        <a:p>
          <a:pPr rtl="1"/>
          <a:endParaRPr lang="ar-EG" sz="2800" b="1">
            <a:latin typeface="Traditional Arabic" pitchFamily="18" charset="-78"/>
            <a:cs typeface="Traditional Arabic" pitchFamily="18" charset="-78"/>
          </a:endParaRPr>
        </a:p>
      </dgm:t>
    </dgm:pt>
    <dgm:pt modelId="{6B05AF8C-1655-4307-8FA0-439253484C6D}">
      <dgm:prSet phldrT="[Text]" custT="1"/>
      <dgm:spPr>
        <a:solidFill>
          <a:srgbClr val="3B1AB2"/>
        </a:solidFill>
        <a:scene3d>
          <a:camera prst="orthographicFront">
            <a:rot lat="0" lon="0" rev="0"/>
          </a:camera>
          <a:lightRig rig="glow" dir="t">
            <a:rot lat="0" lon="0" rev="4800000"/>
          </a:lightRig>
        </a:scene3d>
        <a:sp3d prstMaterial="matte">
          <a:bevelT w="127000" h="63500"/>
        </a:sp3d>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 الأرق</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0421D26-FEEA-4276-8F2B-D990F525B654}" type="parTrans" cxnId="{FA126114-B3CF-4999-9C48-23BB130965D1}">
      <dgm:prSet/>
      <dgm:spPr/>
      <dgm:t>
        <a:bodyPr/>
        <a:lstStyle/>
        <a:p>
          <a:pPr rtl="1"/>
          <a:endParaRPr lang="ar-EG" sz="2800" b="1">
            <a:latin typeface="Traditional Arabic" pitchFamily="18" charset="-78"/>
            <a:cs typeface="Traditional Arabic" pitchFamily="18" charset="-78"/>
          </a:endParaRPr>
        </a:p>
      </dgm:t>
    </dgm:pt>
    <dgm:pt modelId="{CBF2A92D-1882-46BF-872B-54C29E00F265}" type="sibTrans" cxnId="{FA126114-B3CF-4999-9C48-23BB130965D1}">
      <dgm:prSet/>
      <dgm:spPr/>
      <dgm:t>
        <a:bodyPr/>
        <a:lstStyle/>
        <a:p>
          <a:pPr rtl="1"/>
          <a:endParaRPr lang="ar-EG" sz="2800" b="1">
            <a:latin typeface="Traditional Arabic" pitchFamily="18" charset="-78"/>
            <a:cs typeface="Traditional Arabic" pitchFamily="18" charset="-78"/>
          </a:endParaRPr>
        </a:p>
      </dgm:t>
    </dgm:pt>
    <dgm:pt modelId="{B200A54B-EA7C-4E58-A447-7565DE5754C7}">
      <dgm:prSet phldrT="[Text]" custT="1"/>
      <dgm:spPr>
        <a:solidFill>
          <a:srgbClr val="8D1CB0"/>
        </a:solidFill>
        <a:scene3d>
          <a:camera prst="orthographicFront">
            <a:rot lat="0" lon="0" rev="0"/>
          </a:camera>
          <a:lightRig rig="glow" dir="t">
            <a:rot lat="0" lon="0" rev="4800000"/>
          </a:lightRig>
        </a:scene3d>
        <a:sp3d prstMaterial="matte">
          <a:bevelT w="127000" h="63500"/>
        </a:sp3d>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الإحباط</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FABDC46-BC5B-488F-9EC6-5BA9AB919A4A}" type="parTrans" cxnId="{0392C7D0-D4D1-4472-A288-0D99437D49D5}">
      <dgm:prSet/>
      <dgm:spPr/>
      <dgm:t>
        <a:bodyPr/>
        <a:lstStyle/>
        <a:p>
          <a:pPr rtl="1"/>
          <a:endParaRPr lang="ar-EG" sz="2800" b="1">
            <a:latin typeface="Traditional Arabic" pitchFamily="18" charset="-78"/>
            <a:cs typeface="Traditional Arabic" pitchFamily="18" charset="-78"/>
          </a:endParaRPr>
        </a:p>
      </dgm:t>
    </dgm:pt>
    <dgm:pt modelId="{2C6C9F34-E06E-4939-BFD8-F3B9DE6A3984}" type="sibTrans" cxnId="{0392C7D0-D4D1-4472-A288-0D99437D49D5}">
      <dgm:prSet/>
      <dgm:spPr/>
      <dgm:t>
        <a:bodyPr/>
        <a:lstStyle/>
        <a:p>
          <a:pPr rtl="1"/>
          <a:endParaRPr lang="ar-EG" sz="2800" b="1">
            <a:latin typeface="Traditional Arabic" pitchFamily="18" charset="-78"/>
            <a:cs typeface="Traditional Arabic" pitchFamily="18" charset="-78"/>
          </a:endParaRPr>
        </a:p>
      </dgm:t>
    </dgm:pt>
    <dgm:pt modelId="{8CABDE9D-2885-4BE8-BC77-737B3D9E0C43}">
      <dgm:prSet phldrT="[Text]" custT="1"/>
      <dgm:spPr>
        <a:solidFill>
          <a:schemeClr val="accent5">
            <a:lumMod val="50000"/>
          </a:schemeClr>
        </a:solidFill>
        <a:scene3d>
          <a:camera prst="orthographicFront">
            <a:rot lat="0" lon="0" rev="0"/>
          </a:camera>
          <a:lightRig rig="glow" dir="t">
            <a:rot lat="0" lon="0" rev="4800000"/>
          </a:lightRig>
        </a:scene3d>
        <a:sp3d prstMaterial="matte">
          <a:bevelT w="127000" h="63500"/>
        </a:sp3d>
      </dgm:spPr>
      <dgm:t>
        <a:bodyPr/>
        <a:lstStyle/>
        <a:p>
          <a:pPr rtl="1"/>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فقدان الثقة بالنفس </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5C645C4-8DFD-4391-96CA-39977787B73A}" type="parTrans" cxnId="{A271FEC8-B587-4E90-ADDD-156845F22FF6}">
      <dgm:prSet/>
      <dgm:spPr/>
      <dgm:t>
        <a:bodyPr/>
        <a:lstStyle/>
        <a:p>
          <a:pPr rtl="1"/>
          <a:endParaRPr lang="ar-EG" sz="2800" b="1">
            <a:latin typeface="Traditional Arabic" pitchFamily="18" charset="-78"/>
            <a:cs typeface="Traditional Arabic" pitchFamily="18" charset="-78"/>
          </a:endParaRPr>
        </a:p>
      </dgm:t>
    </dgm:pt>
    <dgm:pt modelId="{A43FD4A5-E161-49C3-9629-52F98A6BC478}" type="sibTrans" cxnId="{A271FEC8-B587-4E90-ADDD-156845F22FF6}">
      <dgm:prSet/>
      <dgm:spPr/>
      <dgm:t>
        <a:bodyPr/>
        <a:lstStyle/>
        <a:p>
          <a:pPr rtl="1"/>
          <a:endParaRPr lang="ar-EG" sz="2800" b="1">
            <a:latin typeface="Traditional Arabic" pitchFamily="18" charset="-78"/>
            <a:cs typeface="Traditional Arabic" pitchFamily="18" charset="-78"/>
          </a:endParaRPr>
        </a:p>
      </dgm:t>
    </dgm:pt>
    <dgm:pt modelId="{29AFF24D-E3E7-43DD-9561-470C242060E4}" type="pres">
      <dgm:prSet presAssocID="{93295392-80BC-499D-AAEE-ACB0ED84B41B}" presName="cycle" presStyleCnt="0">
        <dgm:presLayoutVars>
          <dgm:dir/>
          <dgm:resizeHandles val="exact"/>
        </dgm:presLayoutVars>
      </dgm:prSet>
      <dgm:spPr/>
      <dgm:t>
        <a:bodyPr/>
        <a:lstStyle/>
        <a:p>
          <a:endParaRPr lang="en-US"/>
        </a:p>
      </dgm:t>
    </dgm:pt>
    <dgm:pt modelId="{3F023CE2-0B70-4272-ADE8-7B371A1F6BF3}" type="pres">
      <dgm:prSet presAssocID="{C1248170-74D4-485E-9FCF-25FF526955DD}" presName="node" presStyleLbl="node1" presStyleIdx="0" presStyleCnt="5" custScaleX="121714" custScaleY="123505">
        <dgm:presLayoutVars>
          <dgm:bulletEnabled val="1"/>
        </dgm:presLayoutVars>
      </dgm:prSet>
      <dgm:spPr/>
      <dgm:t>
        <a:bodyPr/>
        <a:lstStyle/>
        <a:p>
          <a:endParaRPr lang="en-US"/>
        </a:p>
      </dgm:t>
    </dgm:pt>
    <dgm:pt modelId="{6473434F-42CA-497C-A791-5030E4E10198}" type="pres">
      <dgm:prSet presAssocID="{C1248170-74D4-485E-9FCF-25FF526955DD}" presName="spNode" presStyleCnt="0"/>
      <dgm:spPr/>
    </dgm:pt>
    <dgm:pt modelId="{595B59B8-2422-46F3-A6BD-EC9F709AB8A4}" type="pres">
      <dgm:prSet presAssocID="{0FC44E45-D1A0-4E97-AE8E-1C3B7455335B}" presName="sibTrans" presStyleLbl="sibTrans1D1" presStyleIdx="0" presStyleCnt="5"/>
      <dgm:spPr/>
      <dgm:t>
        <a:bodyPr/>
        <a:lstStyle/>
        <a:p>
          <a:endParaRPr lang="en-US"/>
        </a:p>
      </dgm:t>
    </dgm:pt>
    <dgm:pt modelId="{2C5E81B6-E253-4B63-8F08-C40761D47DDE}" type="pres">
      <dgm:prSet presAssocID="{13846F36-6EF0-47EE-90CF-841BA9D68787}" presName="node" presStyleLbl="node1" presStyleIdx="1" presStyleCnt="5" custScaleX="121714" custScaleY="123505">
        <dgm:presLayoutVars>
          <dgm:bulletEnabled val="1"/>
        </dgm:presLayoutVars>
      </dgm:prSet>
      <dgm:spPr/>
      <dgm:t>
        <a:bodyPr/>
        <a:lstStyle/>
        <a:p>
          <a:endParaRPr lang="en-US"/>
        </a:p>
      </dgm:t>
    </dgm:pt>
    <dgm:pt modelId="{BC031F2C-EDCC-4FC3-9E41-4DE8A8D904FA}" type="pres">
      <dgm:prSet presAssocID="{13846F36-6EF0-47EE-90CF-841BA9D68787}" presName="spNode" presStyleCnt="0"/>
      <dgm:spPr/>
    </dgm:pt>
    <dgm:pt modelId="{FE742974-E3F6-4656-9285-9C5CD2EBAC58}" type="pres">
      <dgm:prSet presAssocID="{9DEE2CA5-8312-4228-B9D8-EC6CCAB7957E}" presName="sibTrans" presStyleLbl="sibTrans1D1" presStyleIdx="1" presStyleCnt="5"/>
      <dgm:spPr/>
      <dgm:t>
        <a:bodyPr/>
        <a:lstStyle/>
        <a:p>
          <a:endParaRPr lang="en-US"/>
        </a:p>
      </dgm:t>
    </dgm:pt>
    <dgm:pt modelId="{DAA1E0FE-EDB4-45F2-B12E-8E00E3489D22}" type="pres">
      <dgm:prSet presAssocID="{6B05AF8C-1655-4307-8FA0-439253484C6D}" presName="node" presStyleLbl="node1" presStyleIdx="2" presStyleCnt="5" custScaleX="121714" custScaleY="123505" custRadScaleRad="100292" custRadScaleInc="-4169">
        <dgm:presLayoutVars>
          <dgm:bulletEnabled val="1"/>
        </dgm:presLayoutVars>
      </dgm:prSet>
      <dgm:spPr/>
      <dgm:t>
        <a:bodyPr/>
        <a:lstStyle/>
        <a:p>
          <a:endParaRPr lang="en-US"/>
        </a:p>
      </dgm:t>
    </dgm:pt>
    <dgm:pt modelId="{F2DF0594-334C-4A36-8907-4B0634847A23}" type="pres">
      <dgm:prSet presAssocID="{6B05AF8C-1655-4307-8FA0-439253484C6D}" presName="spNode" presStyleCnt="0"/>
      <dgm:spPr/>
    </dgm:pt>
    <dgm:pt modelId="{655E12C5-A88B-413F-B221-82C7C81CEF28}" type="pres">
      <dgm:prSet presAssocID="{CBF2A92D-1882-46BF-872B-54C29E00F265}" presName="sibTrans" presStyleLbl="sibTrans1D1" presStyleIdx="2" presStyleCnt="5"/>
      <dgm:spPr/>
      <dgm:t>
        <a:bodyPr/>
        <a:lstStyle/>
        <a:p>
          <a:endParaRPr lang="en-US"/>
        </a:p>
      </dgm:t>
    </dgm:pt>
    <dgm:pt modelId="{DA9C114A-515D-4AE6-9751-4CF25297F590}" type="pres">
      <dgm:prSet presAssocID="{B200A54B-EA7C-4E58-A447-7565DE5754C7}" presName="node" presStyleLbl="node1" presStyleIdx="3" presStyleCnt="5" custScaleX="125900" custScaleY="110446">
        <dgm:presLayoutVars>
          <dgm:bulletEnabled val="1"/>
        </dgm:presLayoutVars>
      </dgm:prSet>
      <dgm:spPr/>
      <dgm:t>
        <a:bodyPr/>
        <a:lstStyle/>
        <a:p>
          <a:endParaRPr lang="en-US"/>
        </a:p>
      </dgm:t>
    </dgm:pt>
    <dgm:pt modelId="{99FF0B4D-E8D3-4AC5-BA4B-E9678C7A7B01}" type="pres">
      <dgm:prSet presAssocID="{B200A54B-EA7C-4E58-A447-7565DE5754C7}" presName="spNode" presStyleCnt="0"/>
      <dgm:spPr/>
    </dgm:pt>
    <dgm:pt modelId="{43A02B98-4F22-4799-B817-DA35A6F81CFC}" type="pres">
      <dgm:prSet presAssocID="{2C6C9F34-E06E-4939-BFD8-F3B9DE6A3984}" presName="sibTrans" presStyleLbl="sibTrans1D1" presStyleIdx="3" presStyleCnt="5"/>
      <dgm:spPr/>
      <dgm:t>
        <a:bodyPr/>
        <a:lstStyle/>
        <a:p>
          <a:endParaRPr lang="en-US"/>
        </a:p>
      </dgm:t>
    </dgm:pt>
    <dgm:pt modelId="{4135EB4C-3439-449D-8310-FF5DBC6AE4D9}" type="pres">
      <dgm:prSet presAssocID="{8CABDE9D-2885-4BE8-BC77-737B3D9E0C43}" presName="node" presStyleLbl="node1" presStyleIdx="4" presStyleCnt="5" custScaleX="121714" custScaleY="123505">
        <dgm:presLayoutVars>
          <dgm:bulletEnabled val="1"/>
        </dgm:presLayoutVars>
      </dgm:prSet>
      <dgm:spPr/>
      <dgm:t>
        <a:bodyPr/>
        <a:lstStyle/>
        <a:p>
          <a:endParaRPr lang="en-US"/>
        </a:p>
      </dgm:t>
    </dgm:pt>
    <dgm:pt modelId="{A472A40E-BB1E-49E4-B9F5-55D89191698E}" type="pres">
      <dgm:prSet presAssocID="{8CABDE9D-2885-4BE8-BC77-737B3D9E0C43}" presName="spNode" presStyleCnt="0"/>
      <dgm:spPr/>
    </dgm:pt>
    <dgm:pt modelId="{36D7ED1E-6A33-4A94-84AA-8D791435CDD4}" type="pres">
      <dgm:prSet presAssocID="{A43FD4A5-E161-49C3-9629-52F98A6BC478}" presName="sibTrans" presStyleLbl="sibTrans1D1" presStyleIdx="4" presStyleCnt="5"/>
      <dgm:spPr/>
      <dgm:t>
        <a:bodyPr/>
        <a:lstStyle/>
        <a:p>
          <a:endParaRPr lang="en-US"/>
        </a:p>
      </dgm:t>
    </dgm:pt>
  </dgm:ptLst>
  <dgm:cxnLst>
    <dgm:cxn modelId="{2341FE62-F815-4D90-9D68-8CBE60E16083}" type="presOf" srcId="{C1248170-74D4-485E-9FCF-25FF526955DD}" destId="{3F023CE2-0B70-4272-ADE8-7B371A1F6BF3}" srcOrd="0" destOrd="0" presId="urn:microsoft.com/office/officeart/2005/8/layout/cycle5"/>
    <dgm:cxn modelId="{A3E5BE50-7164-4B6B-8890-15589289D00E}" srcId="{93295392-80BC-499D-AAEE-ACB0ED84B41B}" destId="{C1248170-74D4-485E-9FCF-25FF526955DD}" srcOrd="0" destOrd="0" parTransId="{A4F70AE9-FD0C-4B8B-BE5A-EB2028FFA1AC}" sibTransId="{0FC44E45-D1A0-4E97-AE8E-1C3B7455335B}"/>
    <dgm:cxn modelId="{330771B3-67AB-4A32-8FDD-2153E957A37F}" type="presOf" srcId="{0FC44E45-D1A0-4E97-AE8E-1C3B7455335B}" destId="{595B59B8-2422-46F3-A6BD-EC9F709AB8A4}" srcOrd="0" destOrd="0" presId="urn:microsoft.com/office/officeart/2005/8/layout/cycle5"/>
    <dgm:cxn modelId="{9BB79AB0-ECFD-4325-8C45-72EC4777159F}" type="presOf" srcId="{93295392-80BC-499D-AAEE-ACB0ED84B41B}" destId="{29AFF24D-E3E7-43DD-9561-470C242060E4}" srcOrd="0" destOrd="0" presId="urn:microsoft.com/office/officeart/2005/8/layout/cycle5"/>
    <dgm:cxn modelId="{FA126114-B3CF-4999-9C48-23BB130965D1}" srcId="{93295392-80BC-499D-AAEE-ACB0ED84B41B}" destId="{6B05AF8C-1655-4307-8FA0-439253484C6D}" srcOrd="2" destOrd="0" parTransId="{30421D26-FEEA-4276-8F2B-D990F525B654}" sibTransId="{CBF2A92D-1882-46BF-872B-54C29E00F265}"/>
    <dgm:cxn modelId="{63D340AA-84DF-4A85-A33B-F4C7C059ED8C}" type="presOf" srcId="{8CABDE9D-2885-4BE8-BC77-737B3D9E0C43}" destId="{4135EB4C-3439-449D-8310-FF5DBC6AE4D9}" srcOrd="0" destOrd="0" presId="urn:microsoft.com/office/officeart/2005/8/layout/cycle5"/>
    <dgm:cxn modelId="{A271FEC8-B587-4E90-ADDD-156845F22FF6}" srcId="{93295392-80BC-499D-AAEE-ACB0ED84B41B}" destId="{8CABDE9D-2885-4BE8-BC77-737B3D9E0C43}" srcOrd="4" destOrd="0" parTransId="{D5C645C4-8DFD-4391-96CA-39977787B73A}" sibTransId="{A43FD4A5-E161-49C3-9629-52F98A6BC478}"/>
    <dgm:cxn modelId="{E21B0AE1-CD57-4FA4-8216-8021D1AF8C39}" type="presOf" srcId="{B200A54B-EA7C-4E58-A447-7565DE5754C7}" destId="{DA9C114A-515D-4AE6-9751-4CF25297F590}" srcOrd="0" destOrd="0" presId="urn:microsoft.com/office/officeart/2005/8/layout/cycle5"/>
    <dgm:cxn modelId="{9D7B49C3-6D2F-476F-A0EF-C364A0E0DF2A}" type="presOf" srcId="{6B05AF8C-1655-4307-8FA0-439253484C6D}" destId="{DAA1E0FE-EDB4-45F2-B12E-8E00E3489D22}" srcOrd="0" destOrd="0" presId="urn:microsoft.com/office/officeart/2005/8/layout/cycle5"/>
    <dgm:cxn modelId="{DF436D4D-C9A5-4B22-81B0-5D283BB0C534}" type="presOf" srcId="{9DEE2CA5-8312-4228-B9D8-EC6CCAB7957E}" destId="{FE742974-E3F6-4656-9285-9C5CD2EBAC58}" srcOrd="0" destOrd="0" presId="urn:microsoft.com/office/officeart/2005/8/layout/cycle5"/>
    <dgm:cxn modelId="{0392C7D0-D4D1-4472-A288-0D99437D49D5}" srcId="{93295392-80BC-499D-AAEE-ACB0ED84B41B}" destId="{B200A54B-EA7C-4E58-A447-7565DE5754C7}" srcOrd="3" destOrd="0" parTransId="{4FABDC46-BC5B-488F-9EC6-5BA9AB919A4A}" sibTransId="{2C6C9F34-E06E-4939-BFD8-F3B9DE6A3984}"/>
    <dgm:cxn modelId="{D654AA6E-0B8E-4E1F-B601-87C6BBD94186}" srcId="{93295392-80BC-499D-AAEE-ACB0ED84B41B}" destId="{13846F36-6EF0-47EE-90CF-841BA9D68787}" srcOrd="1" destOrd="0" parTransId="{83BDB1C4-E1C4-4E5C-B39F-E2EEBF2369CD}" sibTransId="{9DEE2CA5-8312-4228-B9D8-EC6CCAB7957E}"/>
    <dgm:cxn modelId="{5117C375-BC8D-4E60-9B1C-F0A80568504E}" type="presOf" srcId="{2C6C9F34-E06E-4939-BFD8-F3B9DE6A3984}" destId="{43A02B98-4F22-4799-B817-DA35A6F81CFC}" srcOrd="0" destOrd="0" presId="urn:microsoft.com/office/officeart/2005/8/layout/cycle5"/>
    <dgm:cxn modelId="{5AB5933F-8086-4013-AB35-8275590F6F08}" type="presOf" srcId="{13846F36-6EF0-47EE-90CF-841BA9D68787}" destId="{2C5E81B6-E253-4B63-8F08-C40761D47DDE}" srcOrd="0" destOrd="0" presId="urn:microsoft.com/office/officeart/2005/8/layout/cycle5"/>
    <dgm:cxn modelId="{7E88E48B-606F-4E17-AEE8-2519E6622E50}" type="presOf" srcId="{A43FD4A5-E161-49C3-9629-52F98A6BC478}" destId="{36D7ED1E-6A33-4A94-84AA-8D791435CDD4}" srcOrd="0" destOrd="0" presId="urn:microsoft.com/office/officeart/2005/8/layout/cycle5"/>
    <dgm:cxn modelId="{19E442BF-A6D9-4941-9A07-E5C5F0104E8F}" type="presOf" srcId="{CBF2A92D-1882-46BF-872B-54C29E00F265}" destId="{655E12C5-A88B-413F-B221-82C7C81CEF28}" srcOrd="0" destOrd="0" presId="urn:microsoft.com/office/officeart/2005/8/layout/cycle5"/>
    <dgm:cxn modelId="{93326976-35CF-43B9-B321-C4AD59CB9D60}" type="presParOf" srcId="{29AFF24D-E3E7-43DD-9561-470C242060E4}" destId="{3F023CE2-0B70-4272-ADE8-7B371A1F6BF3}" srcOrd="0" destOrd="0" presId="urn:microsoft.com/office/officeart/2005/8/layout/cycle5"/>
    <dgm:cxn modelId="{191612FF-7D9E-494B-ADF3-3D349BBE1307}" type="presParOf" srcId="{29AFF24D-E3E7-43DD-9561-470C242060E4}" destId="{6473434F-42CA-497C-A791-5030E4E10198}" srcOrd="1" destOrd="0" presId="urn:microsoft.com/office/officeart/2005/8/layout/cycle5"/>
    <dgm:cxn modelId="{0E80164C-732B-494B-95AC-36BE95515815}" type="presParOf" srcId="{29AFF24D-E3E7-43DD-9561-470C242060E4}" destId="{595B59B8-2422-46F3-A6BD-EC9F709AB8A4}" srcOrd="2" destOrd="0" presId="urn:microsoft.com/office/officeart/2005/8/layout/cycle5"/>
    <dgm:cxn modelId="{81277D13-0B29-4125-807C-5083507EE3F4}" type="presParOf" srcId="{29AFF24D-E3E7-43DD-9561-470C242060E4}" destId="{2C5E81B6-E253-4B63-8F08-C40761D47DDE}" srcOrd="3" destOrd="0" presId="urn:microsoft.com/office/officeart/2005/8/layout/cycle5"/>
    <dgm:cxn modelId="{F75109DF-326C-4221-B5FA-102928C06401}" type="presParOf" srcId="{29AFF24D-E3E7-43DD-9561-470C242060E4}" destId="{BC031F2C-EDCC-4FC3-9E41-4DE8A8D904FA}" srcOrd="4" destOrd="0" presId="urn:microsoft.com/office/officeart/2005/8/layout/cycle5"/>
    <dgm:cxn modelId="{A8F7ADC6-0A4B-400D-8755-5F1EEEB0347E}" type="presParOf" srcId="{29AFF24D-E3E7-43DD-9561-470C242060E4}" destId="{FE742974-E3F6-4656-9285-9C5CD2EBAC58}" srcOrd="5" destOrd="0" presId="urn:microsoft.com/office/officeart/2005/8/layout/cycle5"/>
    <dgm:cxn modelId="{9491969A-92AB-4697-958B-C944517746EB}" type="presParOf" srcId="{29AFF24D-E3E7-43DD-9561-470C242060E4}" destId="{DAA1E0FE-EDB4-45F2-B12E-8E00E3489D22}" srcOrd="6" destOrd="0" presId="urn:microsoft.com/office/officeart/2005/8/layout/cycle5"/>
    <dgm:cxn modelId="{F48D3500-EBA0-4D81-86DA-7B8BCC8E5882}" type="presParOf" srcId="{29AFF24D-E3E7-43DD-9561-470C242060E4}" destId="{F2DF0594-334C-4A36-8907-4B0634847A23}" srcOrd="7" destOrd="0" presId="urn:microsoft.com/office/officeart/2005/8/layout/cycle5"/>
    <dgm:cxn modelId="{D5D7BFB3-E0E4-457E-A4E8-9E5F3E2342BD}" type="presParOf" srcId="{29AFF24D-E3E7-43DD-9561-470C242060E4}" destId="{655E12C5-A88B-413F-B221-82C7C81CEF28}" srcOrd="8" destOrd="0" presId="urn:microsoft.com/office/officeart/2005/8/layout/cycle5"/>
    <dgm:cxn modelId="{48B0BAB8-0CF8-4EDB-AA52-0E6AA808DDC9}" type="presParOf" srcId="{29AFF24D-E3E7-43DD-9561-470C242060E4}" destId="{DA9C114A-515D-4AE6-9751-4CF25297F590}" srcOrd="9" destOrd="0" presId="urn:microsoft.com/office/officeart/2005/8/layout/cycle5"/>
    <dgm:cxn modelId="{2A38D0D1-12D4-4836-8481-197241CC4C93}" type="presParOf" srcId="{29AFF24D-E3E7-43DD-9561-470C242060E4}" destId="{99FF0B4D-E8D3-4AC5-BA4B-E9678C7A7B01}" srcOrd="10" destOrd="0" presId="urn:microsoft.com/office/officeart/2005/8/layout/cycle5"/>
    <dgm:cxn modelId="{35DF2DFF-9097-4336-8427-C3163B21E560}" type="presParOf" srcId="{29AFF24D-E3E7-43DD-9561-470C242060E4}" destId="{43A02B98-4F22-4799-B817-DA35A6F81CFC}" srcOrd="11" destOrd="0" presId="urn:microsoft.com/office/officeart/2005/8/layout/cycle5"/>
    <dgm:cxn modelId="{82BE38EB-1E5A-4FEF-82CD-85D8A1924956}" type="presParOf" srcId="{29AFF24D-E3E7-43DD-9561-470C242060E4}" destId="{4135EB4C-3439-449D-8310-FF5DBC6AE4D9}" srcOrd="12" destOrd="0" presId="urn:microsoft.com/office/officeart/2005/8/layout/cycle5"/>
    <dgm:cxn modelId="{B969B987-FF33-45F0-A9DA-22B1E0F497CD}" type="presParOf" srcId="{29AFF24D-E3E7-43DD-9561-470C242060E4}" destId="{A472A40E-BB1E-49E4-B9F5-55D89191698E}" srcOrd="13" destOrd="0" presId="urn:microsoft.com/office/officeart/2005/8/layout/cycle5"/>
    <dgm:cxn modelId="{A9289282-6FCB-4A61-9F12-4BB5EE0BF19B}" type="presParOf" srcId="{29AFF24D-E3E7-43DD-9561-470C242060E4}" destId="{36D7ED1E-6A33-4A94-84AA-8D791435CDD4}" srcOrd="14" destOrd="0" presId="urn:microsoft.com/office/officeart/2005/8/layout/cycle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D0CB6296-D4E3-476C-8E9B-77D60544F9BF}" type="doc">
      <dgm:prSet loTypeId="urn:microsoft.com/office/officeart/2008/layout/VerticalCurvedList" loCatId="list" qsTypeId="urn:microsoft.com/office/officeart/2005/8/quickstyle/simple1" qsCatId="simple" csTypeId="urn:microsoft.com/office/officeart/2005/8/colors/accent1_4" csCatId="accent1" phldr="1"/>
      <dgm:spPr/>
      <dgm:t>
        <a:bodyPr/>
        <a:lstStyle/>
        <a:p>
          <a:pPr rtl="1"/>
          <a:endParaRPr lang="ar-EG"/>
        </a:p>
      </dgm:t>
    </dgm:pt>
    <dgm:pt modelId="{DAE03C25-84BF-40BB-966B-BA7C904E85C7}">
      <dgm:prSet phldrT="[Text]" custT="1"/>
      <dgm:spPr>
        <a:solidFill>
          <a:srgbClr val="006699"/>
        </a:solidFill>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هيئ نفسك ذهنيا لقبول أسوء الاحتمالات إذا لزم الأمر</a:t>
          </a:r>
          <a:r>
            <a:rPr lang="en-US" sz="2400" b="1" dirty="0">
              <a:latin typeface="Traditional Arabic" pitchFamily="18" charset="-78"/>
              <a:cs typeface="Traditional Arabic" pitchFamily="18" charset="-78"/>
            </a:rPr>
            <a:t>. </a:t>
          </a:r>
          <a:endParaRPr lang="ar-EG" sz="2400" dirty="0">
            <a:latin typeface="Traditional Arabic" pitchFamily="18" charset="-78"/>
            <a:cs typeface="Traditional Arabic" pitchFamily="18" charset="-78"/>
          </a:endParaRPr>
        </a:p>
      </dgm:t>
    </dgm:pt>
    <dgm:pt modelId="{EDBA217F-2118-4E9B-A1B6-54FD43767AC6}" type="parTrans" cxnId="{12C403EA-46E3-4278-9049-1FE6D7BEFB40}">
      <dgm:prSet/>
      <dgm:spPr/>
      <dgm:t>
        <a:bodyPr/>
        <a:lstStyle/>
        <a:p>
          <a:pPr rtl="1"/>
          <a:endParaRPr lang="ar-EG">
            <a:latin typeface="Traditional Arabic" pitchFamily="18" charset="-78"/>
            <a:cs typeface="Traditional Arabic" pitchFamily="18" charset="-78"/>
          </a:endParaRPr>
        </a:p>
      </dgm:t>
    </dgm:pt>
    <dgm:pt modelId="{4593B2C9-4378-4923-9616-603335B31C39}" type="sibTrans" cxnId="{12C403EA-46E3-4278-9049-1FE6D7BEFB40}">
      <dgm:prSet/>
      <dgm:spPr/>
      <dgm:t>
        <a:bodyPr/>
        <a:lstStyle/>
        <a:p>
          <a:pPr rtl="1"/>
          <a:endParaRPr lang="ar-EG">
            <a:latin typeface="Traditional Arabic" pitchFamily="18" charset="-78"/>
            <a:cs typeface="Traditional Arabic" pitchFamily="18" charset="-78"/>
          </a:endParaRPr>
        </a:p>
      </dgm:t>
    </dgm:pt>
    <dgm:pt modelId="{9268013C-36BC-4561-8982-6CD71E938B99}">
      <dgm:prSet phldrT="[Text]" custT="1"/>
      <dgm:spPr>
        <a:solidFill>
          <a:srgbClr val="993366"/>
        </a:solidFill>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لا تستغرق في الهموم ، خذ موقفاً</a:t>
          </a:r>
          <a:r>
            <a:rPr lang="en-US" sz="2400" b="1" dirty="0">
              <a:latin typeface="Traditional Arabic" pitchFamily="18" charset="-78"/>
              <a:cs typeface="Traditional Arabic" pitchFamily="18" charset="-78"/>
            </a:rPr>
            <a:t> </a:t>
          </a:r>
          <a:r>
            <a:rPr lang="ar-EG" sz="2400" b="1" dirty="0">
              <a:latin typeface="Traditional Arabic" pitchFamily="18" charset="-78"/>
              <a:cs typeface="Traditional Arabic" pitchFamily="18" charset="-78"/>
            </a:rPr>
            <a:t>.</a:t>
          </a:r>
          <a:endParaRPr lang="ar-EG" sz="2400" dirty="0">
            <a:latin typeface="Traditional Arabic" pitchFamily="18" charset="-78"/>
            <a:cs typeface="Traditional Arabic" pitchFamily="18" charset="-78"/>
          </a:endParaRPr>
        </a:p>
      </dgm:t>
    </dgm:pt>
    <dgm:pt modelId="{6A51DC03-5D43-4431-BFA5-24D73F84A922}" type="parTrans" cxnId="{13EC3A0B-E123-4188-A7A0-DCCEF703FD12}">
      <dgm:prSet/>
      <dgm:spPr/>
      <dgm:t>
        <a:bodyPr/>
        <a:lstStyle/>
        <a:p>
          <a:pPr rtl="1"/>
          <a:endParaRPr lang="ar-EG">
            <a:latin typeface="Traditional Arabic" pitchFamily="18" charset="-78"/>
            <a:cs typeface="Traditional Arabic" pitchFamily="18" charset="-78"/>
          </a:endParaRPr>
        </a:p>
      </dgm:t>
    </dgm:pt>
    <dgm:pt modelId="{B87D17F3-D0D8-4CCD-89CE-824936B9D3EC}" type="sibTrans" cxnId="{13EC3A0B-E123-4188-A7A0-DCCEF703FD12}">
      <dgm:prSet/>
      <dgm:spPr/>
      <dgm:t>
        <a:bodyPr/>
        <a:lstStyle/>
        <a:p>
          <a:pPr rtl="1"/>
          <a:endParaRPr lang="ar-EG">
            <a:latin typeface="Traditional Arabic" pitchFamily="18" charset="-78"/>
            <a:cs typeface="Traditional Arabic" pitchFamily="18" charset="-78"/>
          </a:endParaRPr>
        </a:p>
      </dgm:t>
    </dgm:pt>
    <dgm:pt modelId="{4C952C1B-0F0C-4BD5-AA1D-90EEF9B26173}">
      <dgm:prSet phldrT="[Text]" custT="1"/>
      <dgm:spPr>
        <a:solidFill>
          <a:schemeClr val="bg1">
            <a:lumMod val="65000"/>
          </a:schemeClr>
        </a:solidFill>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رتب نفسك وضع أولوياتك</a:t>
          </a:r>
          <a:r>
            <a:rPr lang="en-US" sz="2400" b="1" dirty="0">
              <a:latin typeface="Traditional Arabic" pitchFamily="18" charset="-78"/>
              <a:cs typeface="Traditional Arabic" pitchFamily="18" charset="-78"/>
            </a:rPr>
            <a:t> </a:t>
          </a:r>
          <a:endParaRPr lang="ar-EG" sz="2400" dirty="0">
            <a:latin typeface="Traditional Arabic" pitchFamily="18" charset="-78"/>
            <a:cs typeface="Traditional Arabic" pitchFamily="18" charset="-78"/>
          </a:endParaRPr>
        </a:p>
      </dgm:t>
    </dgm:pt>
    <dgm:pt modelId="{571D8D9F-ABBF-4C12-A6A2-68D5A86A9518}" type="parTrans" cxnId="{768816AB-987F-48E4-BF3F-25B84F37841A}">
      <dgm:prSet/>
      <dgm:spPr/>
      <dgm:t>
        <a:bodyPr/>
        <a:lstStyle/>
        <a:p>
          <a:pPr rtl="1"/>
          <a:endParaRPr lang="ar-EG">
            <a:latin typeface="Traditional Arabic" pitchFamily="18" charset="-78"/>
            <a:cs typeface="Traditional Arabic" pitchFamily="18" charset="-78"/>
          </a:endParaRPr>
        </a:p>
      </dgm:t>
    </dgm:pt>
    <dgm:pt modelId="{009EF1C9-F970-4EAE-91D9-8B344C25F18D}" type="sibTrans" cxnId="{768816AB-987F-48E4-BF3F-25B84F37841A}">
      <dgm:prSet/>
      <dgm:spPr/>
      <dgm:t>
        <a:bodyPr/>
        <a:lstStyle/>
        <a:p>
          <a:pPr rtl="1"/>
          <a:endParaRPr lang="ar-EG">
            <a:latin typeface="Traditional Arabic" pitchFamily="18" charset="-78"/>
            <a:cs typeface="Traditional Arabic" pitchFamily="18" charset="-78"/>
          </a:endParaRPr>
        </a:p>
      </dgm:t>
    </dgm:pt>
    <dgm:pt modelId="{A6C9CD98-9BE5-4FB0-961A-46C8105EB1C2}">
      <dgm:prSet phldrT="[Text]" custT="1"/>
      <dgm:spPr>
        <a:solidFill>
          <a:srgbClr val="660066"/>
        </a:solidFill>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لا تحمل نفسك فوق طاقتها </a:t>
          </a:r>
          <a:endParaRPr lang="ar-EG" sz="2400" dirty="0">
            <a:latin typeface="Traditional Arabic" pitchFamily="18" charset="-78"/>
            <a:cs typeface="Traditional Arabic" pitchFamily="18" charset="-78"/>
          </a:endParaRPr>
        </a:p>
      </dgm:t>
    </dgm:pt>
    <dgm:pt modelId="{BD772FED-A41B-4F20-9860-EED7FD2C376F}" type="parTrans" cxnId="{0A9DC6EB-30DA-455F-8E70-D2AF76C65AEB}">
      <dgm:prSet/>
      <dgm:spPr/>
      <dgm:t>
        <a:bodyPr/>
        <a:lstStyle/>
        <a:p>
          <a:pPr rtl="1"/>
          <a:endParaRPr lang="ar-EG"/>
        </a:p>
      </dgm:t>
    </dgm:pt>
    <dgm:pt modelId="{6061AE97-EC6E-44B2-AB0C-2B182191CD02}" type="sibTrans" cxnId="{0A9DC6EB-30DA-455F-8E70-D2AF76C65AEB}">
      <dgm:prSet/>
      <dgm:spPr/>
      <dgm:t>
        <a:bodyPr/>
        <a:lstStyle/>
        <a:p>
          <a:pPr rtl="1"/>
          <a:endParaRPr lang="ar-EG"/>
        </a:p>
      </dgm:t>
    </dgm:pt>
    <dgm:pt modelId="{38D63D82-6EC6-4B88-9EF9-ECBE840F3710}">
      <dgm:prSet phldrT="[Text]" custT="1"/>
      <dgm:spPr>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خذ راحة وعد أكثر لياقة</a:t>
          </a:r>
          <a:r>
            <a:rPr lang="en-US" sz="2400" b="1" dirty="0">
              <a:latin typeface="Traditional Arabic" pitchFamily="18" charset="-78"/>
              <a:cs typeface="Traditional Arabic" pitchFamily="18" charset="-78"/>
            </a:rPr>
            <a:t> </a:t>
          </a:r>
          <a:endParaRPr lang="ar-EG" sz="2400" dirty="0">
            <a:latin typeface="Traditional Arabic" pitchFamily="18" charset="-78"/>
            <a:cs typeface="Traditional Arabic" pitchFamily="18" charset="-78"/>
          </a:endParaRPr>
        </a:p>
      </dgm:t>
    </dgm:pt>
    <dgm:pt modelId="{CDD009A0-787E-4FFA-93D0-CB83E2F4EA44}" type="parTrans" cxnId="{4D838B59-F8E8-4D8F-8E1E-CCC87D4190AF}">
      <dgm:prSet/>
      <dgm:spPr/>
      <dgm:t>
        <a:bodyPr/>
        <a:lstStyle/>
        <a:p>
          <a:pPr rtl="1"/>
          <a:endParaRPr lang="ar-EG"/>
        </a:p>
      </dgm:t>
    </dgm:pt>
    <dgm:pt modelId="{CB986D73-1DD5-4678-935F-EE0691707AC7}" type="sibTrans" cxnId="{4D838B59-F8E8-4D8F-8E1E-CCC87D4190AF}">
      <dgm:prSet/>
      <dgm:spPr/>
      <dgm:t>
        <a:bodyPr/>
        <a:lstStyle/>
        <a:p>
          <a:pPr rtl="1"/>
          <a:endParaRPr lang="ar-EG"/>
        </a:p>
      </dgm:t>
    </dgm:pt>
    <dgm:pt modelId="{9FF07BEF-4D9C-4DD9-BBFF-7F98C26B613B}">
      <dgm:prSet phldrT="[Text]" custT="1"/>
      <dgm:spPr>
        <a:solidFill>
          <a:schemeClr val="accent2">
            <a:lumMod val="60000"/>
            <a:lumOff val="40000"/>
          </a:schemeClr>
        </a:solidFill>
        <a:scene3d>
          <a:camera prst="orthographicFront">
            <a:rot lat="0" lon="0" rev="0"/>
          </a:camera>
          <a:lightRig rig="glow" dir="t">
            <a:rot lat="0" lon="0" rev="4800000"/>
          </a:lightRig>
        </a:scene3d>
        <a:sp3d prstMaterial="matte">
          <a:bevelT w="127000" h="63500"/>
        </a:sp3d>
      </dgm:spPr>
      <dgm:t>
        <a:bodyPr/>
        <a:lstStyle/>
        <a:p>
          <a:pPr algn="r" rtl="1"/>
          <a:r>
            <a:rPr lang="ar-SA" sz="2400" b="1" dirty="0">
              <a:latin typeface="Traditional Arabic" pitchFamily="18" charset="-78"/>
              <a:cs typeface="Traditional Arabic" pitchFamily="18" charset="-78"/>
            </a:rPr>
            <a:t>تعلم الاسترخاء وعدم التشنج والتحرر من التوتر العصبي </a:t>
          </a:r>
          <a:endParaRPr lang="ar-EG" sz="2400" dirty="0">
            <a:latin typeface="Traditional Arabic" pitchFamily="18" charset="-78"/>
            <a:cs typeface="Traditional Arabic" pitchFamily="18" charset="-78"/>
          </a:endParaRPr>
        </a:p>
      </dgm:t>
    </dgm:pt>
    <dgm:pt modelId="{F199386A-99B1-44D6-838A-0C7FECF4F02F}" type="parTrans" cxnId="{E76043CD-D510-41B4-A7F7-F7F334C54BBC}">
      <dgm:prSet/>
      <dgm:spPr/>
      <dgm:t>
        <a:bodyPr/>
        <a:lstStyle/>
        <a:p>
          <a:pPr rtl="1"/>
          <a:endParaRPr lang="ar-EG"/>
        </a:p>
      </dgm:t>
    </dgm:pt>
    <dgm:pt modelId="{D4E6BD5D-2905-487A-9AD9-68677656A956}" type="sibTrans" cxnId="{E76043CD-D510-41B4-A7F7-F7F334C54BBC}">
      <dgm:prSet/>
      <dgm:spPr/>
      <dgm:t>
        <a:bodyPr/>
        <a:lstStyle/>
        <a:p>
          <a:pPr rtl="1"/>
          <a:endParaRPr lang="ar-EG"/>
        </a:p>
      </dgm:t>
    </dgm:pt>
    <dgm:pt modelId="{7DC7DE84-FAD8-404B-A5E8-40E8674846F4}" type="pres">
      <dgm:prSet presAssocID="{D0CB6296-D4E3-476C-8E9B-77D60544F9BF}" presName="Name0" presStyleCnt="0">
        <dgm:presLayoutVars>
          <dgm:chMax val="7"/>
          <dgm:chPref val="7"/>
          <dgm:dir val="rev"/>
        </dgm:presLayoutVars>
      </dgm:prSet>
      <dgm:spPr/>
      <dgm:t>
        <a:bodyPr/>
        <a:lstStyle/>
        <a:p>
          <a:endParaRPr lang="en-US"/>
        </a:p>
      </dgm:t>
    </dgm:pt>
    <dgm:pt modelId="{74E76CAA-B0C4-4F86-9C43-8839AE890B21}" type="pres">
      <dgm:prSet presAssocID="{D0CB6296-D4E3-476C-8E9B-77D60544F9BF}" presName="Name1" presStyleCnt="0"/>
      <dgm:spPr/>
    </dgm:pt>
    <dgm:pt modelId="{888E4729-1357-413F-96DA-44A243DA30A7}" type="pres">
      <dgm:prSet presAssocID="{D0CB6296-D4E3-476C-8E9B-77D60544F9BF}" presName="cycle" presStyleCnt="0"/>
      <dgm:spPr/>
    </dgm:pt>
    <dgm:pt modelId="{EF06BCA7-FAC2-49DA-AA8F-CE3D50DB3AB3}" type="pres">
      <dgm:prSet presAssocID="{D0CB6296-D4E3-476C-8E9B-77D60544F9BF}" presName="srcNode" presStyleLbl="node1" presStyleIdx="0" presStyleCnt="6"/>
      <dgm:spPr/>
    </dgm:pt>
    <dgm:pt modelId="{6EAF1C5B-5E9E-4896-B285-EC6494A7809A}" type="pres">
      <dgm:prSet presAssocID="{D0CB6296-D4E3-476C-8E9B-77D60544F9BF}" presName="conn" presStyleLbl="parChTrans1D2" presStyleIdx="0" presStyleCnt="1"/>
      <dgm:spPr/>
      <dgm:t>
        <a:bodyPr/>
        <a:lstStyle/>
        <a:p>
          <a:endParaRPr lang="en-US"/>
        </a:p>
      </dgm:t>
    </dgm:pt>
    <dgm:pt modelId="{E41AE229-87F6-449C-A021-A9820C86927E}" type="pres">
      <dgm:prSet presAssocID="{D0CB6296-D4E3-476C-8E9B-77D60544F9BF}" presName="extraNode" presStyleLbl="node1" presStyleIdx="0" presStyleCnt="6"/>
      <dgm:spPr/>
    </dgm:pt>
    <dgm:pt modelId="{5A1A3D33-982D-41C1-9DA8-BA71F5141147}" type="pres">
      <dgm:prSet presAssocID="{D0CB6296-D4E3-476C-8E9B-77D60544F9BF}" presName="dstNode" presStyleLbl="node1" presStyleIdx="0" presStyleCnt="6"/>
      <dgm:spPr/>
    </dgm:pt>
    <dgm:pt modelId="{B202E15A-EC35-45C3-ABC8-3211C5B8D0BC}" type="pres">
      <dgm:prSet presAssocID="{DAE03C25-84BF-40BB-966B-BA7C904E85C7}" presName="text_1" presStyleLbl="node1" presStyleIdx="0" presStyleCnt="6" custScaleX="72257" custLinFactNeighborX="11746" custLinFactNeighborY="-5735">
        <dgm:presLayoutVars>
          <dgm:bulletEnabled val="1"/>
        </dgm:presLayoutVars>
      </dgm:prSet>
      <dgm:spPr/>
      <dgm:t>
        <a:bodyPr/>
        <a:lstStyle/>
        <a:p>
          <a:endParaRPr lang="en-US"/>
        </a:p>
      </dgm:t>
    </dgm:pt>
    <dgm:pt modelId="{010F611F-BE5F-4ECF-9269-C62FD15B09F5}" type="pres">
      <dgm:prSet presAssocID="{DAE03C25-84BF-40BB-966B-BA7C904E85C7}" presName="accent_1" presStyleCnt="0"/>
      <dgm:spPr/>
    </dgm:pt>
    <dgm:pt modelId="{8A2C28F2-E2C4-4E01-9AE4-420651368870}" type="pres">
      <dgm:prSet presAssocID="{DAE03C25-84BF-40BB-966B-BA7C904E85C7}" presName="accentRepeatNode" presStyleLbl="solidFgAcc1" presStyleIdx="0" presStyleCnt="6"/>
      <dgm:spPr>
        <a:solidFill>
          <a:schemeClr val="bg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71D1728B-791D-4034-A465-1D3E2EF95223}" type="pres">
      <dgm:prSet presAssocID="{9268013C-36BC-4561-8982-6CD71E938B99}" presName="text_2" presStyleLbl="node1" presStyleIdx="1" presStyleCnt="6" custScaleX="70538" custLinFactNeighborX="12937" custLinFactNeighborY="9148">
        <dgm:presLayoutVars>
          <dgm:bulletEnabled val="1"/>
        </dgm:presLayoutVars>
      </dgm:prSet>
      <dgm:spPr/>
      <dgm:t>
        <a:bodyPr/>
        <a:lstStyle/>
        <a:p>
          <a:endParaRPr lang="en-US"/>
        </a:p>
      </dgm:t>
    </dgm:pt>
    <dgm:pt modelId="{29BADB83-BF83-4D56-AF93-8D5BF1459B6F}" type="pres">
      <dgm:prSet presAssocID="{9268013C-36BC-4561-8982-6CD71E938B99}" presName="accent_2" presStyleCnt="0"/>
      <dgm:spPr/>
    </dgm:pt>
    <dgm:pt modelId="{1F782DFE-FAF2-42C5-8A3E-6D9C27113BE3}" type="pres">
      <dgm:prSet presAssocID="{9268013C-36BC-4561-8982-6CD71E938B99}" presName="accentRepeatNode" presStyleLbl="solidFgAcc1" presStyleIdx="1" presStyleCnt="6"/>
      <dgm:spPr>
        <a:solidFill>
          <a:schemeClr val="bg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6C0D6247-BCD0-4E38-A708-9752EF03EE19}" type="pres">
      <dgm:prSet presAssocID="{4C952C1B-0F0C-4BD5-AA1D-90EEF9B26173}" presName="text_3" presStyleLbl="node1" presStyleIdx="2" presStyleCnt="6" custScaleX="69936" custLinFactNeighborX="12249" custLinFactNeighborY="-11571">
        <dgm:presLayoutVars>
          <dgm:bulletEnabled val="1"/>
        </dgm:presLayoutVars>
      </dgm:prSet>
      <dgm:spPr/>
      <dgm:t>
        <a:bodyPr/>
        <a:lstStyle/>
        <a:p>
          <a:endParaRPr lang="en-US"/>
        </a:p>
      </dgm:t>
    </dgm:pt>
    <dgm:pt modelId="{9659E591-F03D-4596-B8D6-B1A4FF9744BC}" type="pres">
      <dgm:prSet presAssocID="{4C952C1B-0F0C-4BD5-AA1D-90EEF9B26173}" presName="accent_3" presStyleCnt="0"/>
      <dgm:spPr/>
    </dgm:pt>
    <dgm:pt modelId="{BCE2AAE3-9872-4145-B837-04BC2B1B6502}" type="pres">
      <dgm:prSet presAssocID="{4C952C1B-0F0C-4BD5-AA1D-90EEF9B26173}" presName="accentRepeatNode" presStyleLbl="solidFgAcc1" presStyleIdx="2" presStyleCnt="6"/>
      <dgm:spPr>
        <a:solidFill>
          <a:schemeClr val="bg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dgm:spPr>
    </dgm:pt>
    <dgm:pt modelId="{40CA3355-5272-41A1-9427-8E66F39BED6C}" type="pres">
      <dgm:prSet presAssocID="{A6C9CD98-9BE5-4FB0-961A-46C8105EB1C2}" presName="text_4" presStyleLbl="node1" presStyleIdx="3" presStyleCnt="6" custScaleX="70782" custLinFactNeighborX="12249" custLinFactNeighborY="2373">
        <dgm:presLayoutVars>
          <dgm:bulletEnabled val="1"/>
        </dgm:presLayoutVars>
      </dgm:prSet>
      <dgm:spPr/>
      <dgm:t>
        <a:bodyPr/>
        <a:lstStyle/>
        <a:p>
          <a:endParaRPr lang="en-US"/>
        </a:p>
      </dgm:t>
    </dgm:pt>
    <dgm:pt modelId="{9C12D7A4-5AC9-4AC2-AFCE-78BDCF2BE2A8}" type="pres">
      <dgm:prSet presAssocID="{A6C9CD98-9BE5-4FB0-961A-46C8105EB1C2}" presName="accent_4" presStyleCnt="0"/>
      <dgm:spPr/>
    </dgm:pt>
    <dgm:pt modelId="{3BB15483-C625-41A3-83CC-8F7FF2C92BA9}" type="pres">
      <dgm:prSet presAssocID="{A6C9CD98-9BE5-4FB0-961A-46C8105EB1C2}" presName="accentRepeatNode" presStyleLbl="solidFgAcc1" presStyleIdx="3" presStyleCnt="6"/>
      <dgm:spPr/>
    </dgm:pt>
    <dgm:pt modelId="{4F5E9266-ED20-4957-A877-F7FBFC9B539D}" type="pres">
      <dgm:prSet presAssocID="{38D63D82-6EC6-4B88-9EF9-ECBE840F3710}" presName="text_5" presStyleLbl="node1" presStyleIdx="4" presStyleCnt="6" custScaleX="70413" custLinFactNeighborX="12846" custLinFactNeighborY="-8709">
        <dgm:presLayoutVars>
          <dgm:bulletEnabled val="1"/>
        </dgm:presLayoutVars>
      </dgm:prSet>
      <dgm:spPr/>
      <dgm:t>
        <a:bodyPr/>
        <a:lstStyle/>
        <a:p>
          <a:endParaRPr lang="en-US"/>
        </a:p>
      </dgm:t>
    </dgm:pt>
    <dgm:pt modelId="{20A342DC-68BD-43B2-A29F-FE6936A98D4C}" type="pres">
      <dgm:prSet presAssocID="{38D63D82-6EC6-4B88-9EF9-ECBE840F3710}" presName="accent_5" presStyleCnt="0"/>
      <dgm:spPr/>
    </dgm:pt>
    <dgm:pt modelId="{0DF34F4C-0AD1-43DD-8822-A3A722AA5BE2}" type="pres">
      <dgm:prSet presAssocID="{38D63D82-6EC6-4B88-9EF9-ECBE840F3710}" presName="accentRepeatNode" presStyleLbl="solidFgAcc1" presStyleIdx="4" presStyleCnt="6"/>
      <dgm:spPr/>
    </dgm:pt>
    <dgm:pt modelId="{6F1B1DAE-2B45-4D91-87F4-FC40E04A08F7}" type="pres">
      <dgm:prSet presAssocID="{9FF07BEF-4D9C-4DD9-BBFF-7F98C26B613B}" presName="text_6" presStyleLbl="node1" presStyleIdx="5" presStyleCnt="6" custScaleX="71655" custLinFactNeighborX="12171" custLinFactNeighborY="13821">
        <dgm:presLayoutVars>
          <dgm:bulletEnabled val="1"/>
        </dgm:presLayoutVars>
      </dgm:prSet>
      <dgm:spPr/>
      <dgm:t>
        <a:bodyPr/>
        <a:lstStyle/>
        <a:p>
          <a:endParaRPr lang="en-US"/>
        </a:p>
      </dgm:t>
    </dgm:pt>
    <dgm:pt modelId="{3E3239E8-7672-4636-9F7F-680E7C713EA2}" type="pres">
      <dgm:prSet presAssocID="{9FF07BEF-4D9C-4DD9-BBFF-7F98C26B613B}" presName="accent_6" presStyleCnt="0"/>
      <dgm:spPr/>
    </dgm:pt>
    <dgm:pt modelId="{B069E671-D49C-4735-9476-11537995BE88}" type="pres">
      <dgm:prSet presAssocID="{9FF07BEF-4D9C-4DD9-BBFF-7F98C26B613B}" presName="accentRepeatNode" presStyleLbl="solidFgAcc1" presStyleIdx="5" presStyleCnt="6"/>
      <dgm:spPr/>
    </dgm:pt>
  </dgm:ptLst>
  <dgm:cxnLst>
    <dgm:cxn modelId="{0A9DC6EB-30DA-455F-8E70-D2AF76C65AEB}" srcId="{D0CB6296-D4E3-476C-8E9B-77D60544F9BF}" destId="{A6C9CD98-9BE5-4FB0-961A-46C8105EB1C2}" srcOrd="3" destOrd="0" parTransId="{BD772FED-A41B-4F20-9860-EED7FD2C376F}" sibTransId="{6061AE97-EC6E-44B2-AB0C-2B182191CD02}"/>
    <dgm:cxn modelId="{AE134AB2-545D-4274-A3C2-2AB38FF5243E}" type="presOf" srcId="{4593B2C9-4378-4923-9616-603335B31C39}" destId="{6EAF1C5B-5E9E-4896-B285-EC6494A7809A}" srcOrd="0" destOrd="0" presId="urn:microsoft.com/office/officeart/2008/layout/VerticalCurvedList"/>
    <dgm:cxn modelId="{12C403EA-46E3-4278-9049-1FE6D7BEFB40}" srcId="{D0CB6296-D4E3-476C-8E9B-77D60544F9BF}" destId="{DAE03C25-84BF-40BB-966B-BA7C904E85C7}" srcOrd="0" destOrd="0" parTransId="{EDBA217F-2118-4E9B-A1B6-54FD43767AC6}" sibTransId="{4593B2C9-4378-4923-9616-603335B31C39}"/>
    <dgm:cxn modelId="{4FF36833-D402-4E46-A956-1FCD79311F02}" type="presOf" srcId="{38D63D82-6EC6-4B88-9EF9-ECBE840F3710}" destId="{4F5E9266-ED20-4957-A877-F7FBFC9B539D}" srcOrd="0" destOrd="0" presId="urn:microsoft.com/office/officeart/2008/layout/VerticalCurvedList"/>
    <dgm:cxn modelId="{28C46FA2-5FCB-4870-86EB-2FA17378581C}" type="presOf" srcId="{D0CB6296-D4E3-476C-8E9B-77D60544F9BF}" destId="{7DC7DE84-FAD8-404B-A5E8-40E8674846F4}" srcOrd="0" destOrd="0" presId="urn:microsoft.com/office/officeart/2008/layout/VerticalCurvedList"/>
    <dgm:cxn modelId="{4D838B59-F8E8-4D8F-8E1E-CCC87D4190AF}" srcId="{D0CB6296-D4E3-476C-8E9B-77D60544F9BF}" destId="{38D63D82-6EC6-4B88-9EF9-ECBE840F3710}" srcOrd="4" destOrd="0" parTransId="{CDD009A0-787E-4FFA-93D0-CB83E2F4EA44}" sibTransId="{CB986D73-1DD5-4678-935F-EE0691707AC7}"/>
    <dgm:cxn modelId="{78DB7F39-53F3-48E7-98E4-412B20ED11D5}" type="presOf" srcId="{A6C9CD98-9BE5-4FB0-961A-46C8105EB1C2}" destId="{40CA3355-5272-41A1-9427-8E66F39BED6C}" srcOrd="0" destOrd="0" presId="urn:microsoft.com/office/officeart/2008/layout/VerticalCurvedList"/>
    <dgm:cxn modelId="{CA0A48C1-950B-4F15-8C96-223E97C36AF4}" type="presOf" srcId="{9FF07BEF-4D9C-4DD9-BBFF-7F98C26B613B}" destId="{6F1B1DAE-2B45-4D91-87F4-FC40E04A08F7}" srcOrd="0" destOrd="0" presId="urn:microsoft.com/office/officeart/2008/layout/VerticalCurvedList"/>
    <dgm:cxn modelId="{D2C65028-16F5-4970-AB60-5D806D020709}" type="presOf" srcId="{4C952C1B-0F0C-4BD5-AA1D-90EEF9B26173}" destId="{6C0D6247-BCD0-4E38-A708-9752EF03EE19}" srcOrd="0" destOrd="0" presId="urn:microsoft.com/office/officeart/2008/layout/VerticalCurvedList"/>
    <dgm:cxn modelId="{E76043CD-D510-41B4-A7F7-F7F334C54BBC}" srcId="{D0CB6296-D4E3-476C-8E9B-77D60544F9BF}" destId="{9FF07BEF-4D9C-4DD9-BBFF-7F98C26B613B}" srcOrd="5" destOrd="0" parTransId="{F199386A-99B1-44D6-838A-0C7FECF4F02F}" sibTransId="{D4E6BD5D-2905-487A-9AD9-68677656A956}"/>
    <dgm:cxn modelId="{874CED1D-FBD1-4B04-B815-ABE22AC62DF4}" type="presOf" srcId="{DAE03C25-84BF-40BB-966B-BA7C904E85C7}" destId="{B202E15A-EC35-45C3-ABC8-3211C5B8D0BC}" srcOrd="0" destOrd="0" presId="urn:microsoft.com/office/officeart/2008/layout/VerticalCurvedList"/>
    <dgm:cxn modelId="{31E217A3-53D2-46A5-9247-ED1C84F0A82B}" type="presOf" srcId="{9268013C-36BC-4561-8982-6CD71E938B99}" destId="{71D1728B-791D-4034-A465-1D3E2EF95223}" srcOrd="0" destOrd="0" presId="urn:microsoft.com/office/officeart/2008/layout/VerticalCurvedList"/>
    <dgm:cxn modelId="{768816AB-987F-48E4-BF3F-25B84F37841A}" srcId="{D0CB6296-D4E3-476C-8E9B-77D60544F9BF}" destId="{4C952C1B-0F0C-4BD5-AA1D-90EEF9B26173}" srcOrd="2" destOrd="0" parTransId="{571D8D9F-ABBF-4C12-A6A2-68D5A86A9518}" sibTransId="{009EF1C9-F970-4EAE-91D9-8B344C25F18D}"/>
    <dgm:cxn modelId="{13EC3A0B-E123-4188-A7A0-DCCEF703FD12}" srcId="{D0CB6296-D4E3-476C-8E9B-77D60544F9BF}" destId="{9268013C-36BC-4561-8982-6CD71E938B99}" srcOrd="1" destOrd="0" parTransId="{6A51DC03-5D43-4431-BFA5-24D73F84A922}" sibTransId="{B87D17F3-D0D8-4CCD-89CE-824936B9D3EC}"/>
    <dgm:cxn modelId="{8AD886C8-8E83-417A-AE50-C3E59277AE1B}" type="presParOf" srcId="{7DC7DE84-FAD8-404B-A5E8-40E8674846F4}" destId="{74E76CAA-B0C4-4F86-9C43-8839AE890B21}" srcOrd="0" destOrd="0" presId="urn:microsoft.com/office/officeart/2008/layout/VerticalCurvedList"/>
    <dgm:cxn modelId="{AB167EA2-82DC-425F-AF32-E97072F1A36D}" type="presParOf" srcId="{74E76CAA-B0C4-4F86-9C43-8839AE890B21}" destId="{888E4729-1357-413F-96DA-44A243DA30A7}" srcOrd="0" destOrd="0" presId="urn:microsoft.com/office/officeart/2008/layout/VerticalCurvedList"/>
    <dgm:cxn modelId="{7C1B63AC-EE6A-4FDF-95A8-F70A927CF296}" type="presParOf" srcId="{888E4729-1357-413F-96DA-44A243DA30A7}" destId="{EF06BCA7-FAC2-49DA-AA8F-CE3D50DB3AB3}" srcOrd="0" destOrd="0" presId="urn:microsoft.com/office/officeart/2008/layout/VerticalCurvedList"/>
    <dgm:cxn modelId="{039E0D7C-2B93-47F4-8974-FE382116F869}" type="presParOf" srcId="{888E4729-1357-413F-96DA-44A243DA30A7}" destId="{6EAF1C5B-5E9E-4896-B285-EC6494A7809A}" srcOrd="1" destOrd="0" presId="urn:microsoft.com/office/officeart/2008/layout/VerticalCurvedList"/>
    <dgm:cxn modelId="{7CB204F2-DCF6-4F86-B4D7-203EFF80170E}" type="presParOf" srcId="{888E4729-1357-413F-96DA-44A243DA30A7}" destId="{E41AE229-87F6-449C-A021-A9820C86927E}" srcOrd="2" destOrd="0" presId="urn:microsoft.com/office/officeart/2008/layout/VerticalCurvedList"/>
    <dgm:cxn modelId="{C03B6B39-1AF7-4F60-9FB2-A0CA7F34AC6E}" type="presParOf" srcId="{888E4729-1357-413F-96DA-44A243DA30A7}" destId="{5A1A3D33-982D-41C1-9DA8-BA71F5141147}" srcOrd="3" destOrd="0" presId="urn:microsoft.com/office/officeart/2008/layout/VerticalCurvedList"/>
    <dgm:cxn modelId="{500CD444-796C-43DA-B419-082FE06AED2E}" type="presParOf" srcId="{74E76CAA-B0C4-4F86-9C43-8839AE890B21}" destId="{B202E15A-EC35-45C3-ABC8-3211C5B8D0BC}" srcOrd="1" destOrd="0" presId="urn:microsoft.com/office/officeart/2008/layout/VerticalCurvedList"/>
    <dgm:cxn modelId="{3F89D3E4-6D8A-40E1-8940-08672EEB82A3}" type="presParOf" srcId="{74E76CAA-B0C4-4F86-9C43-8839AE890B21}" destId="{010F611F-BE5F-4ECF-9269-C62FD15B09F5}" srcOrd="2" destOrd="0" presId="urn:microsoft.com/office/officeart/2008/layout/VerticalCurvedList"/>
    <dgm:cxn modelId="{777D2792-1408-4BF2-B5EB-58967A60B686}" type="presParOf" srcId="{010F611F-BE5F-4ECF-9269-C62FD15B09F5}" destId="{8A2C28F2-E2C4-4E01-9AE4-420651368870}" srcOrd="0" destOrd="0" presId="urn:microsoft.com/office/officeart/2008/layout/VerticalCurvedList"/>
    <dgm:cxn modelId="{EB0A5BD0-9004-4313-8470-5C0E53802E49}" type="presParOf" srcId="{74E76CAA-B0C4-4F86-9C43-8839AE890B21}" destId="{71D1728B-791D-4034-A465-1D3E2EF95223}" srcOrd="3" destOrd="0" presId="urn:microsoft.com/office/officeart/2008/layout/VerticalCurvedList"/>
    <dgm:cxn modelId="{9E3C05E7-F6C1-4A70-B31D-535DA524586D}" type="presParOf" srcId="{74E76CAA-B0C4-4F86-9C43-8839AE890B21}" destId="{29BADB83-BF83-4D56-AF93-8D5BF1459B6F}" srcOrd="4" destOrd="0" presId="urn:microsoft.com/office/officeart/2008/layout/VerticalCurvedList"/>
    <dgm:cxn modelId="{7E89318B-AFC3-461C-ADFC-2A76BB4995AC}" type="presParOf" srcId="{29BADB83-BF83-4D56-AF93-8D5BF1459B6F}" destId="{1F782DFE-FAF2-42C5-8A3E-6D9C27113BE3}" srcOrd="0" destOrd="0" presId="urn:microsoft.com/office/officeart/2008/layout/VerticalCurvedList"/>
    <dgm:cxn modelId="{CD88E253-5826-4F16-B5F4-AF7BC5458DEA}" type="presParOf" srcId="{74E76CAA-B0C4-4F86-9C43-8839AE890B21}" destId="{6C0D6247-BCD0-4E38-A708-9752EF03EE19}" srcOrd="5" destOrd="0" presId="urn:microsoft.com/office/officeart/2008/layout/VerticalCurvedList"/>
    <dgm:cxn modelId="{BA6A9068-264A-4D17-97D2-33AE407006EB}" type="presParOf" srcId="{74E76CAA-B0C4-4F86-9C43-8839AE890B21}" destId="{9659E591-F03D-4596-B8D6-B1A4FF9744BC}" srcOrd="6" destOrd="0" presId="urn:microsoft.com/office/officeart/2008/layout/VerticalCurvedList"/>
    <dgm:cxn modelId="{8D737FC5-E0F7-4330-8E72-3C001E109A0B}" type="presParOf" srcId="{9659E591-F03D-4596-B8D6-B1A4FF9744BC}" destId="{BCE2AAE3-9872-4145-B837-04BC2B1B6502}" srcOrd="0" destOrd="0" presId="urn:microsoft.com/office/officeart/2008/layout/VerticalCurvedList"/>
    <dgm:cxn modelId="{A51B9934-75D6-4981-8A85-057BE128DD83}" type="presParOf" srcId="{74E76CAA-B0C4-4F86-9C43-8839AE890B21}" destId="{40CA3355-5272-41A1-9427-8E66F39BED6C}" srcOrd="7" destOrd="0" presId="urn:microsoft.com/office/officeart/2008/layout/VerticalCurvedList"/>
    <dgm:cxn modelId="{A0ADA99E-BAD0-4001-B1C1-D59A336E8A90}" type="presParOf" srcId="{74E76CAA-B0C4-4F86-9C43-8839AE890B21}" destId="{9C12D7A4-5AC9-4AC2-AFCE-78BDCF2BE2A8}" srcOrd="8" destOrd="0" presId="urn:microsoft.com/office/officeart/2008/layout/VerticalCurvedList"/>
    <dgm:cxn modelId="{13BE57AE-BE7A-4260-B9B5-42FECF6F8DC6}" type="presParOf" srcId="{9C12D7A4-5AC9-4AC2-AFCE-78BDCF2BE2A8}" destId="{3BB15483-C625-41A3-83CC-8F7FF2C92BA9}" srcOrd="0" destOrd="0" presId="urn:microsoft.com/office/officeart/2008/layout/VerticalCurvedList"/>
    <dgm:cxn modelId="{7881184C-57D4-4287-A46D-C13784E9A7DB}" type="presParOf" srcId="{74E76CAA-B0C4-4F86-9C43-8839AE890B21}" destId="{4F5E9266-ED20-4957-A877-F7FBFC9B539D}" srcOrd="9" destOrd="0" presId="urn:microsoft.com/office/officeart/2008/layout/VerticalCurvedList"/>
    <dgm:cxn modelId="{D572E318-7C5A-4DA6-AF10-811FC536C966}" type="presParOf" srcId="{74E76CAA-B0C4-4F86-9C43-8839AE890B21}" destId="{20A342DC-68BD-43B2-A29F-FE6936A98D4C}" srcOrd="10" destOrd="0" presId="urn:microsoft.com/office/officeart/2008/layout/VerticalCurvedList"/>
    <dgm:cxn modelId="{AA029EC9-EEFF-4A05-8E9F-B0B84506F9CF}" type="presParOf" srcId="{20A342DC-68BD-43B2-A29F-FE6936A98D4C}" destId="{0DF34F4C-0AD1-43DD-8822-A3A722AA5BE2}" srcOrd="0" destOrd="0" presId="urn:microsoft.com/office/officeart/2008/layout/VerticalCurvedList"/>
    <dgm:cxn modelId="{A0C2E92D-EA97-49DF-8801-301507CEE0D1}" type="presParOf" srcId="{74E76CAA-B0C4-4F86-9C43-8839AE890B21}" destId="{6F1B1DAE-2B45-4D91-87F4-FC40E04A08F7}" srcOrd="11" destOrd="0" presId="urn:microsoft.com/office/officeart/2008/layout/VerticalCurvedList"/>
    <dgm:cxn modelId="{C28125F0-555E-4120-8734-CFB4466AA7CE}" type="presParOf" srcId="{74E76CAA-B0C4-4F86-9C43-8839AE890B21}" destId="{3E3239E8-7672-4636-9F7F-680E7C713EA2}" srcOrd="12" destOrd="0" presId="urn:microsoft.com/office/officeart/2008/layout/VerticalCurvedList"/>
    <dgm:cxn modelId="{00F08595-08C3-4764-AB93-57559ACAD863}" type="presParOf" srcId="{3E3239E8-7672-4636-9F7F-680E7C713EA2}" destId="{B069E671-D49C-4735-9476-11537995BE88}"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A1D0E7A8-325B-4B1E-B8B2-633113151B15}" type="doc">
      <dgm:prSet loTypeId="urn:microsoft.com/office/officeart/2008/layout/SquareAccentList" loCatId="list" qsTypeId="urn:microsoft.com/office/officeart/2005/8/quickstyle/simple5" qsCatId="simple" csTypeId="urn:microsoft.com/office/officeart/2005/8/colors/colorful4" csCatId="colorful" phldr="1"/>
      <dgm:spPr/>
      <dgm:t>
        <a:bodyPr/>
        <a:lstStyle/>
        <a:p>
          <a:pPr rtl="1"/>
          <a:endParaRPr lang="ar-EG"/>
        </a:p>
      </dgm:t>
    </dgm:pt>
    <dgm:pt modelId="{88887CF8-EB3A-4689-9951-FF168D3255F9}">
      <dgm:prSet phldrT="[Text]" custT="1"/>
      <dgm:spPr>
        <a:solidFill>
          <a:schemeClr val="accent4">
            <a:lumMod val="20000"/>
            <a:lumOff val="80000"/>
          </a:schemeClr>
        </a:solidFill>
        <a:ln>
          <a:noFill/>
        </a:ln>
        <a:effectLst/>
        <a:scene3d>
          <a:camera prst="orthographicFront">
            <a:rot lat="0" lon="0" rev="0"/>
          </a:camera>
          <a:lightRig rig="contrasting" dir="t">
            <a:rot lat="0" lon="0" rev="7800000"/>
          </a:lightRig>
        </a:scene3d>
        <a:sp3d>
          <a:bevelT w="139700" h="139700"/>
        </a:sp3d>
      </dgm:spPr>
      <dgm:t>
        <a:bodyPr/>
        <a:lstStyle/>
        <a:p>
          <a:pPr rtl="1"/>
          <a:r>
            <a:rPr lang="ar-SA" sz="3200" b="1" dirty="0">
              <a:solidFill>
                <a:schemeClr val="accent1">
                  <a:lumMod val="50000"/>
                </a:schemeClr>
              </a:solidFill>
              <a:latin typeface="Traditional Arabic" pitchFamily="18" charset="-78"/>
              <a:cs typeface="Traditional Arabic" pitchFamily="18" charset="-78"/>
            </a:rPr>
            <a:t>أ) من حيث الأهداف :</a:t>
          </a:r>
          <a:endParaRPr lang="ar-EG" sz="3200" dirty="0">
            <a:solidFill>
              <a:schemeClr val="accent1">
                <a:lumMod val="50000"/>
              </a:schemeClr>
            </a:solidFill>
            <a:latin typeface="Traditional Arabic" pitchFamily="18" charset="-78"/>
            <a:cs typeface="Traditional Arabic" pitchFamily="18" charset="-78"/>
          </a:endParaRPr>
        </a:p>
      </dgm:t>
    </dgm:pt>
    <dgm:pt modelId="{5F828337-CE31-4C5E-99C2-8EFFA2807C81}" type="parTrans" cxnId="{B8C97651-5B30-47B4-B9C9-F40A2004CBDE}">
      <dgm:prSet/>
      <dgm:spPr/>
      <dgm:t>
        <a:bodyPr/>
        <a:lstStyle/>
        <a:p>
          <a:pPr rtl="1"/>
          <a:endParaRPr lang="ar-EG"/>
        </a:p>
      </dgm:t>
    </dgm:pt>
    <dgm:pt modelId="{D83AA3D3-BCB3-4C7E-9B95-4715EA3BD5FF}" type="sibTrans" cxnId="{B8C97651-5B30-47B4-B9C9-F40A2004CBDE}">
      <dgm:prSet/>
      <dgm:spPr/>
      <dgm:t>
        <a:bodyPr/>
        <a:lstStyle/>
        <a:p>
          <a:pPr rtl="1"/>
          <a:endParaRPr lang="ar-EG"/>
        </a:p>
      </dgm:t>
    </dgm:pt>
    <dgm:pt modelId="{2F89FFB4-C054-4E16-92CA-21F36525FE5E}">
      <dgm:prSet phldrT="[Text]" custT="1"/>
      <dgm:spPr/>
      <dgm:t>
        <a:bodyPr/>
        <a:lstStyle/>
        <a:p>
          <a:pPr rtl="1"/>
          <a:r>
            <a:rPr lang="ar-SA" sz="2400" b="1" dirty="0">
              <a:latin typeface="Traditional Arabic" pitchFamily="18" charset="-78"/>
              <a:cs typeface="Traditional Arabic" pitchFamily="18" charset="-78"/>
            </a:rPr>
            <a:t>تفاوض للحسم السريع</a:t>
          </a:r>
          <a:endParaRPr lang="ar-EG" sz="2400" dirty="0">
            <a:latin typeface="Traditional Arabic" pitchFamily="18" charset="-78"/>
            <a:cs typeface="Traditional Arabic" pitchFamily="18" charset="-78"/>
          </a:endParaRPr>
        </a:p>
      </dgm:t>
    </dgm:pt>
    <dgm:pt modelId="{D5F85EF4-329E-47ED-96C5-B425A3FA8C06}" type="parTrans" cxnId="{E5A4E645-CEFD-452D-B3E6-24F5D40F28E8}">
      <dgm:prSet/>
      <dgm:spPr/>
      <dgm:t>
        <a:bodyPr/>
        <a:lstStyle/>
        <a:p>
          <a:pPr rtl="1"/>
          <a:endParaRPr lang="ar-EG"/>
        </a:p>
      </dgm:t>
    </dgm:pt>
    <dgm:pt modelId="{CAE12864-0F78-48A9-AF6B-DAE6AAAB23AC}" type="sibTrans" cxnId="{E5A4E645-CEFD-452D-B3E6-24F5D40F28E8}">
      <dgm:prSet/>
      <dgm:spPr/>
      <dgm:t>
        <a:bodyPr/>
        <a:lstStyle/>
        <a:p>
          <a:pPr rtl="1"/>
          <a:endParaRPr lang="ar-EG"/>
        </a:p>
      </dgm:t>
    </dgm:pt>
    <dgm:pt modelId="{CD8B00E2-3CD7-4101-88A4-4B6B682989D6}">
      <dgm:prSet phldrT="[Text]" custT="1"/>
      <dgm:spPr>
        <a:solidFill>
          <a:schemeClr val="accent5">
            <a:lumMod val="20000"/>
            <a:lumOff val="80000"/>
          </a:schemeClr>
        </a:solidFill>
        <a:ln>
          <a:noFill/>
        </a:ln>
        <a:effectLst/>
        <a:scene3d>
          <a:camera prst="orthographicFront">
            <a:rot lat="0" lon="0" rev="0"/>
          </a:camera>
          <a:lightRig rig="contrasting" dir="t">
            <a:rot lat="0" lon="0" rev="7800000"/>
          </a:lightRig>
        </a:scene3d>
        <a:sp3d>
          <a:bevelT w="139700" h="139700"/>
        </a:sp3d>
      </dgm:spPr>
      <dgm:t>
        <a:bodyPr/>
        <a:lstStyle/>
        <a:p>
          <a:pPr rtl="1"/>
          <a:r>
            <a:rPr lang="ar-SA" sz="2800" b="1" dirty="0">
              <a:solidFill>
                <a:schemeClr val="accent1">
                  <a:lumMod val="50000"/>
                </a:schemeClr>
              </a:solidFill>
              <a:latin typeface="Traditional Arabic" pitchFamily="18" charset="-78"/>
              <a:cs typeface="Traditional Arabic" pitchFamily="18" charset="-78"/>
            </a:rPr>
            <a:t>ب) من حيث اطراف التفاوض : </a:t>
          </a:r>
          <a:endParaRPr lang="ar-EG" sz="2800" dirty="0">
            <a:solidFill>
              <a:schemeClr val="accent1">
                <a:lumMod val="50000"/>
              </a:schemeClr>
            </a:solidFill>
            <a:latin typeface="Traditional Arabic" pitchFamily="18" charset="-78"/>
            <a:cs typeface="Traditional Arabic" pitchFamily="18" charset="-78"/>
          </a:endParaRPr>
        </a:p>
      </dgm:t>
    </dgm:pt>
    <dgm:pt modelId="{DB7178E4-2105-4FDC-A5BE-632511217127}" type="parTrans" cxnId="{22843EE9-8C50-437D-91DB-42F73AB8604E}">
      <dgm:prSet/>
      <dgm:spPr/>
      <dgm:t>
        <a:bodyPr/>
        <a:lstStyle/>
        <a:p>
          <a:pPr rtl="1"/>
          <a:endParaRPr lang="ar-EG"/>
        </a:p>
      </dgm:t>
    </dgm:pt>
    <dgm:pt modelId="{7AD049DA-80C7-415D-9370-7233CB66ED59}" type="sibTrans" cxnId="{22843EE9-8C50-437D-91DB-42F73AB8604E}">
      <dgm:prSet/>
      <dgm:spPr/>
      <dgm:t>
        <a:bodyPr/>
        <a:lstStyle/>
        <a:p>
          <a:pPr rtl="1"/>
          <a:endParaRPr lang="ar-EG"/>
        </a:p>
      </dgm:t>
    </dgm:pt>
    <dgm:pt modelId="{DCA5CB8A-8827-4234-9BC0-9828C4A21DDD}">
      <dgm:prSet phldrT="[Text]" custT="1"/>
      <dgm:spPr/>
      <dgm:t>
        <a:bodyPr/>
        <a:lstStyle/>
        <a:p>
          <a:pPr rtl="1"/>
          <a:r>
            <a:rPr lang="ar-SA" sz="2400" b="1" dirty="0">
              <a:latin typeface="Traditional Arabic" pitchFamily="18" charset="-78"/>
              <a:cs typeface="Traditional Arabic" pitchFamily="18" charset="-78"/>
            </a:rPr>
            <a:t>بين الجماعات /متعدد الاطراف </a:t>
          </a:r>
          <a:endParaRPr lang="ar-EG" sz="2400" dirty="0">
            <a:latin typeface="Traditional Arabic" pitchFamily="18" charset="-78"/>
            <a:cs typeface="Traditional Arabic" pitchFamily="18" charset="-78"/>
          </a:endParaRPr>
        </a:p>
      </dgm:t>
    </dgm:pt>
    <dgm:pt modelId="{8BB21030-2356-4F83-87AE-5976662F9F29}" type="parTrans" cxnId="{F860343C-8D57-4591-9122-7B28705A6112}">
      <dgm:prSet/>
      <dgm:spPr/>
      <dgm:t>
        <a:bodyPr/>
        <a:lstStyle/>
        <a:p>
          <a:pPr rtl="1"/>
          <a:endParaRPr lang="ar-EG"/>
        </a:p>
      </dgm:t>
    </dgm:pt>
    <dgm:pt modelId="{931613F1-BB21-449D-A201-8502A6EE418B}" type="sibTrans" cxnId="{F860343C-8D57-4591-9122-7B28705A6112}">
      <dgm:prSet/>
      <dgm:spPr/>
      <dgm:t>
        <a:bodyPr/>
        <a:lstStyle/>
        <a:p>
          <a:pPr rtl="1"/>
          <a:endParaRPr lang="ar-EG"/>
        </a:p>
      </dgm:t>
    </dgm:pt>
    <dgm:pt modelId="{17308453-95E7-4E2B-8603-77BBC9ED61F8}">
      <dgm:prSet custT="1"/>
      <dgm:spPr/>
      <dgm:t>
        <a:bodyPr/>
        <a:lstStyle/>
        <a:p>
          <a:pPr rtl="1"/>
          <a:r>
            <a:rPr lang="ar-SA" sz="2400" b="1" dirty="0">
              <a:latin typeface="Traditional Arabic" pitchFamily="18" charset="-78"/>
              <a:cs typeface="Traditional Arabic" pitchFamily="18" charset="-78"/>
            </a:rPr>
            <a:t>تفاوض لتسكين الأوضاع </a:t>
          </a:r>
          <a:endParaRPr lang="en-US" sz="2400" dirty="0">
            <a:latin typeface="Traditional Arabic" pitchFamily="18" charset="-78"/>
            <a:cs typeface="Traditional Arabic" pitchFamily="18" charset="-78"/>
          </a:endParaRPr>
        </a:p>
      </dgm:t>
    </dgm:pt>
    <dgm:pt modelId="{6F085B29-F925-417A-9590-F574D44CBBB6}" type="parTrans" cxnId="{2B34D6E3-1CA2-4480-BC83-E1FB7ED82F00}">
      <dgm:prSet/>
      <dgm:spPr/>
      <dgm:t>
        <a:bodyPr/>
        <a:lstStyle/>
        <a:p>
          <a:pPr rtl="1"/>
          <a:endParaRPr lang="ar-EG"/>
        </a:p>
      </dgm:t>
    </dgm:pt>
    <dgm:pt modelId="{B46FBC49-7814-4E57-BA9B-5D872EB36B2B}" type="sibTrans" cxnId="{2B34D6E3-1CA2-4480-BC83-E1FB7ED82F00}">
      <dgm:prSet/>
      <dgm:spPr/>
      <dgm:t>
        <a:bodyPr/>
        <a:lstStyle/>
        <a:p>
          <a:pPr rtl="1"/>
          <a:endParaRPr lang="ar-EG"/>
        </a:p>
      </dgm:t>
    </dgm:pt>
    <dgm:pt modelId="{85A723E0-F970-440F-BC45-DDEF319A3D60}">
      <dgm:prSet custT="1"/>
      <dgm:spPr/>
      <dgm:t>
        <a:bodyPr/>
        <a:lstStyle/>
        <a:p>
          <a:pPr rtl="1"/>
          <a:r>
            <a:rPr lang="ar-SA" sz="2400" b="1" dirty="0">
              <a:latin typeface="Traditional Arabic" pitchFamily="18" charset="-78"/>
              <a:cs typeface="Traditional Arabic" pitchFamily="18" charset="-78"/>
            </a:rPr>
            <a:t>تفاوض الكسب لطرف</a:t>
          </a:r>
          <a:endParaRPr lang="en-US" sz="2400" dirty="0">
            <a:latin typeface="Traditional Arabic" pitchFamily="18" charset="-78"/>
            <a:cs typeface="Traditional Arabic" pitchFamily="18" charset="-78"/>
          </a:endParaRPr>
        </a:p>
      </dgm:t>
    </dgm:pt>
    <dgm:pt modelId="{2BE01377-79F4-4AC1-9427-9CB6E4EAAA26}" type="parTrans" cxnId="{D6266B5D-E868-4AC9-AE84-DA12177F9982}">
      <dgm:prSet/>
      <dgm:spPr/>
      <dgm:t>
        <a:bodyPr/>
        <a:lstStyle/>
        <a:p>
          <a:pPr rtl="1"/>
          <a:endParaRPr lang="ar-EG"/>
        </a:p>
      </dgm:t>
    </dgm:pt>
    <dgm:pt modelId="{C48089F5-3A98-44DF-B76F-AE88AEBC8133}" type="sibTrans" cxnId="{D6266B5D-E868-4AC9-AE84-DA12177F9982}">
      <dgm:prSet/>
      <dgm:spPr/>
      <dgm:t>
        <a:bodyPr/>
        <a:lstStyle/>
        <a:p>
          <a:pPr rtl="1"/>
          <a:endParaRPr lang="ar-EG"/>
        </a:p>
      </dgm:t>
    </dgm:pt>
    <dgm:pt modelId="{1AE78614-5480-4BED-983E-5D18EA060DB2}">
      <dgm:prSet custT="1"/>
      <dgm:spPr/>
      <dgm:t>
        <a:bodyPr/>
        <a:lstStyle/>
        <a:p>
          <a:pPr rtl="1"/>
          <a:r>
            <a:rPr lang="ar-SA" sz="2400" b="1" dirty="0">
              <a:latin typeface="Traditional Arabic" pitchFamily="18" charset="-78"/>
              <a:cs typeface="Traditional Arabic" pitchFamily="18" charset="-78"/>
            </a:rPr>
            <a:t>تفاوض للتاثير على طرف غير ظاهر </a:t>
          </a:r>
          <a:endParaRPr lang="ar-EG" sz="2400" dirty="0">
            <a:latin typeface="Traditional Arabic" pitchFamily="18" charset="-78"/>
            <a:cs typeface="Traditional Arabic" pitchFamily="18" charset="-78"/>
          </a:endParaRPr>
        </a:p>
      </dgm:t>
    </dgm:pt>
    <dgm:pt modelId="{090444BD-7153-47F1-8C00-8049F069F4B0}" type="parTrans" cxnId="{00760CEC-3B9A-4D74-A1D4-81D02BE97B92}">
      <dgm:prSet/>
      <dgm:spPr/>
      <dgm:t>
        <a:bodyPr/>
        <a:lstStyle/>
        <a:p>
          <a:pPr rtl="1"/>
          <a:endParaRPr lang="ar-EG"/>
        </a:p>
      </dgm:t>
    </dgm:pt>
    <dgm:pt modelId="{9B1D14A8-DC0A-4206-B017-55284AC433FD}" type="sibTrans" cxnId="{00760CEC-3B9A-4D74-A1D4-81D02BE97B92}">
      <dgm:prSet/>
      <dgm:spPr/>
      <dgm:t>
        <a:bodyPr/>
        <a:lstStyle/>
        <a:p>
          <a:pPr rtl="1"/>
          <a:endParaRPr lang="ar-EG"/>
        </a:p>
      </dgm:t>
    </dgm:pt>
    <dgm:pt modelId="{4021EDFC-A136-4C83-B8A8-05B1F0E4C2A5}">
      <dgm:prSet custT="1"/>
      <dgm:spPr/>
      <dgm:t>
        <a:bodyPr/>
        <a:lstStyle/>
        <a:p>
          <a:pPr rtl="1"/>
          <a:r>
            <a:rPr lang="ar-SA" sz="2400" b="1" dirty="0">
              <a:latin typeface="Traditional Arabic" pitchFamily="18" charset="-78"/>
              <a:cs typeface="Traditional Arabic" pitchFamily="18" charset="-78"/>
            </a:rPr>
            <a:t>داخل الجماعة </a:t>
          </a:r>
          <a:endParaRPr lang="en-US" sz="2400" dirty="0">
            <a:latin typeface="Traditional Arabic" pitchFamily="18" charset="-78"/>
            <a:cs typeface="Traditional Arabic" pitchFamily="18" charset="-78"/>
          </a:endParaRPr>
        </a:p>
      </dgm:t>
    </dgm:pt>
    <dgm:pt modelId="{EA78B37E-2691-4293-B8B4-7BA592E4CEDD}" type="parTrans" cxnId="{13ECDE9D-4D79-4525-A60C-96E67BA4FF20}">
      <dgm:prSet/>
      <dgm:spPr/>
      <dgm:t>
        <a:bodyPr/>
        <a:lstStyle/>
        <a:p>
          <a:pPr rtl="1"/>
          <a:endParaRPr lang="ar-EG"/>
        </a:p>
      </dgm:t>
    </dgm:pt>
    <dgm:pt modelId="{3D372536-3973-4AB7-8DAF-E478D466B2A3}" type="sibTrans" cxnId="{13ECDE9D-4D79-4525-A60C-96E67BA4FF20}">
      <dgm:prSet/>
      <dgm:spPr/>
      <dgm:t>
        <a:bodyPr/>
        <a:lstStyle/>
        <a:p>
          <a:pPr rtl="1"/>
          <a:endParaRPr lang="ar-EG"/>
        </a:p>
      </dgm:t>
    </dgm:pt>
    <dgm:pt modelId="{92B7A54C-05E8-4647-8A64-E68EF4E35680}">
      <dgm:prSet custT="1"/>
      <dgm:spPr/>
      <dgm:t>
        <a:bodyPr/>
        <a:lstStyle/>
        <a:p>
          <a:pPr rtl="1"/>
          <a:r>
            <a:rPr lang="ar-SA" sz="2400" b="1" dirty="0">
              <a:latin typeface="Traditional Arabic" pitchFamily="18" charset="-78"/>
              <a:cs typeface="Traditional Arabic" pitchFamily="18" charset="-78"/>
            </a:rPr>
            <a:t>بين الاشخاص</a:t>
          </a:r>
          <a:endParaRPr lang="ar-EG" sz="2400" dirty="0">
            <a:latin typeface="Traditional Arabic" pitchFamily="18" charset="-78"/>
            <a:cs typeface="Traditional Arabic" pitchFamily="18" charset="-78"/>
          </a:endParaRPr>
        </a:p>
      </dgm:t>
    </dgm:pt>
    <dgm:pt modelId="{30E2C9B4-8F51-45A6-8EAE-7CFF7FAEFED9}" type="parTrans" cxnId="{8013CD6A-F07E-46E6-8573-BF59F6DBBCE6}">
      <dgm:prSet/>
      <dgm:spPr/>
      <dgm:t>
        <a:bodyPr/>
        <a:lstStyle/>
        <a:p>
          <a:pPr rtl="1"/>
          <a:endParaRPr lang="ar-EG"/>
        </a:p>
      </dgm:t>
    </dgm:pt>
    <dgm:pt modelId="{6E33E574-9CB6-41A1-9D88-7C884D756822}" type="sibTrans" cxnId="{8013CD6A-F07E-46E6-8573-BF59F6DBBCE6}">
      <dgm:prSet/>
      <dgm:spPr/>
      <dgm:t>
        <a:bodyPr/>
        <a:lstStyle/>
        <a:p>
          <a:pPr rtl="1"/>
          <a:endParaRPr lang="ar-EG"/>
        </a:p>
      </dgm:t>
    </dgm:pt>
    <dgm:pt modelId="{AAA61198-C15B-4865-B6EF-357EE117C8E2}">
      <dgm:prSet custT="1"/>
      <dgm:spPr/>
      <dgm:t>
        <a:bodyPr/>
        <a:lstStyle/>
        <a:p>
          <a:pPr rtl="1"/>
          <a:r>
            <a:rPr lang="ar-SA" sz="2400" b="1">
              <a:latin typeface="Traditional Arabic" pitchFamily="18" charset="-78"/>
              <a:cs typeface="Traditional Arabic" pitchFamily="18" charset="-78"/>
            </a:rPr>
            <a:t>تفاوض </a:t>
          </a:r>
          <a:r>
            <a:rPr lang="ar-SA" sz="2400" b="1" dirty="0">
              <a:latin typeface="Traditional Arabic" pitchFamily="18" charset="-78"/>
              <a:cs typeface="Traditional Arabic" pitchFamily="18" charset="-78"/>
            </a:rPr>
            <a:t>الكسب للجميع</a:t>
          </a:r>
          <a:endParaRPr lang="ar-EG" sz="2400" dirty="0">
            <a:latin typeface="Traditional Arabic" pitchFamily="18" charset="-78"/>
            <a:cs typeface="Traditional Arabic" pitchFamily="18" charset="-78"/>
          </a:endParaRPr>
        </a:p>
      </dgm:t>
    </dgm:pt>
    <dgm:pt modelId="{A967DB71-4292-4517-9960-8B86B0404D6B}" type="parTrans" cxnId="{98CF066B-4752-4E7C-B17D-A5FC9BC6A79B}">
      <dgm:prSet/>
      <dgm:spPr/>
      <dgm:t>
        <a:bodyPr/>
        <a:lstStyle/>
        <a:p>
          <a:pPr rtl="1"/>
          <a:endParaRPr lang="ar-EG"/>
        </a:p>
      </dgm:t>
    </dgm:pt>
    <dgm:pt modelId="{3A8247BD-253C-4C28-B0DB-7A69DEE2E638}" type="sibTrans" cxnId="{98CF066B-4752-4E7C-B17D-A5FC9BC6A79B}">
      <dgm:prSet/>
      <dgm:spPr/>
      <dgm:t>
        <a:bodyPr/>
        <a:lstStyle/>
        <a:p>
          <a:pPr rtl="1"/>
          <a:endParaRPr lang="ar-EG"/>
        </a:p>
      </dgm:t>
    </dgm:pt>
    <dgm:pt modelId="{B4FE2D3A-842B-4886-AB10-C9A563026D80}" type="pres">
      <dgm:prSet presAssocID="{A1D0E7A8-325B-4B1E-B8B2-633113151B15}" presName="layout" presStyleCnt="0">
        <dgm:presLayoutVars>
          <dgm:chMax/>
          <dgm:chPref/>
          <dgm:dir val="rev"/>
          <dgm:resizeHandles/>
        </dgm:presLayoutVars>
      </dgm:prSet>
      <dgm:spPr/>
      <dgm:t>
        <a:bodyPr/>
        <a:lstStyle/>
        <a:p>
          <a:endParaRPr lang="en-US"/>
        </a:p>
      </dgm:t>
    </dgm:pt>
    <dgm:pt modelId="{C0377E44-D22E-4463-A2EA-4883EDE86ED2}" type="pres">
      <dgm:prSet presAssocID="{88887CF8-EB3A-4689-9951-FF168D3255F9}" presName="root" presStyleCnt="0">
        <dgm:presLayoutVars>
          <dgm:chMax/>
          <dgm:chPref/>
        </dgm:presLayoutVars>
      </dgm:prSet>
      <dgm:spPr/>
    </dgm:pt>
    <dgm:pt modelId="{E9AA9FD5-708E-485C-8FD8-419EFD101712}" type="pres">
      <dgm:prSet presAssocID="{88887CF8-EB3A-4689-9951-FF168D3255F9}" presName="rootComposite" presStyleCnt="0">
        <dgm:presLayoutVars/>
      </dgm:prSet>
      <dgm:spPr/>
    </dgm:pt>
    <dgm:pt modelId="{DB51A103-9894-4305-B253-409D832D14D9}" type="pres">
      <dgm:prSet presAssocID="{88887CF8-EB3A-4689-9951-FF168D3255F9}" presName="ParentAccent" presStyleLbl="alignNode1" presStyleIdx="0" presStyleCnt="2"/>
      <dgm:spPr/>
    </dgm:pt>
    <dgm:pt modelId="{76FB2724-0E48-42AF-A329-10A15EBDD86F}" type="pres">
      <dgm:prSet presAssocID="{88887CF8-EB3A-4689-9951-FF168D3255F9}" presName="ParentSmallAccent" presStyleLbl="fgAcc1" presStyleIdx="0" presStyleCnt="2"/>
      <dgm:spPr/>
    </dgm:pt>
    <dgm:pt modelId="{EF12F959-99AB-470F-B9EC-124CB6931D2B}" type="pres">
      <dgm:prSet presAssocID="{88887CF8-EB3A-4689-9951-FF168D3255F9}" presName="Parent" presStyleLbl="revTx" presStyleIdx="0" presStyleCnt="10">
        <dgm:presLayoutVars>
          <dgm:chMax/>
          <dgm:chPref val="4"/>
          <dgm:bulletEnabled val="1"/>
        </dgm:presLayoutVars>
      </dgm:prSet>
      <dgm:spPr/>
      <dgm:t>
        <a:bodyPr/>
        <a:lstStyle/>
        <a:p>
          <a:endParaRPr lang="en-US"/>
        </a:p>
      </dgm:t>
    </dgm:pt>
    <dgm:pt modelId="{E8FD04B7-2190-46C6-B09A-319EF45C7D46}" type="pres">
      <dgm:prSet presAssocID="{88887CF8-EB3A-4689-9951-FF168D3255F9}" presName="childShape" presStyleCnt="0">
        <dgm:presLayoutVars>
          <dgm:chMax val="0"/>
          <dgm:chPref val="0"/>
        </dgm:presLayoutVars>
      </dgm:prSet>
      <dgm:spPr/>
    </dgm:pt>
    <dgm:pt modelId="{9B35661B-69FD-4603-8D13-F4BF233976D1}" type="pres">
      <dgm:prSet presAssocID="{2F89FFB4-C054-4E16-92CA-21F36525FE5E}" presName="childComposite" presStyleCnt="0">
        <dgm:presLayoutVars>
          <dgm:chMax val="0"/>
          <dgm:chPref val="0"/>
        </dgm:presLayoutVars>
      </dgm:prSet>
      <dgm:spPr/>
    </dgm:pt>
    <dgm:pt modelId="{4049FDCB-3E45-4E14-8039-9AA126CB4886}" type="pres">
      <dgm:prSet presAssocID="{2F89FFB4-C054-4E16-92CA-21F36525FE5E}" presName="ChildAccent" presStyleLbl="solidFgAcc1" presStyleIdx="0" presStyleCnt="8"/>
      <dgm:spPr/>
    </dgm:pt>
    <dgm:pt modelId="{5BB80C4F-C5EF-4EB8-BEBF-7E80E6AA5B21}" type="pres">
      <dgm:prSet presAssocID="{2F89FFB4-C054-4E16-92CA-21F36525FE5E}" presName="Child" presStyleLbl="revTx" presStyleIdx="1" presStyleCnt="10">
        <dgm:presLayoutVars>
          <dgm:chMax val="0"/>
          <dgm:chPref val="0"/>
          <dgm:bulletEnabled val="1"/>
        </dgm:presLayoutVars>
      </dgm:prSet>
      <dgm:spPr/>
      <dgm:t>
        <a:bodyPr/>
        <a:lstStyle/>
        <a:p>
          <a:endParaRPr lang="en-US"/>
        </a:p>
      </dgm:t>
    </dgm:pt>
    <dgm:pt modelId="{430354C6-EAA6-4315-AA30-C309EC4D08CD}" type="pres">
      <dgm:prSet presAssocID="{17308453-95E7-4E2B-8603-77BBC9ED61F8}" presName="childComposite" presStyleCnt="0">
        <dgm:presLayoutVars>
          <dgm:chMax val="0"/>
          <dgm:chPref val="0"/>
        </dgm:presLayoutVars>
      </dgm:prSet>
      <dgm:spPr/>
    </dgm:pt>
    <dgm:pt modelId="{6020EB49-F4B5-4201-876B-0D307E8AAC63}" type="pres">
      <dgm:prSet presAssocID="{17308453-95E7-4E2B-8603-77BBC9ED61F8}" presName="ChildAccent" presStyleLbl="solidFgAcc1" presStyleIdx="1" presStyleCnt="8"/>
      <dgm:spPr/>
    </dgm:pt>
    <dgm:pt modelId="{67C40DA1-EC27-4B5D-ABCA-A006007B770F}" type="pres">
      <dgm:prSet presAssocID="{17308453-95E7-4E2B-8603-77BBC9ED61F8}" presName="Child" presStyleLbl="revTx" presStyleIdx="2" presStyleCnt="10">
        <dgm:presLayoutVars>
          <dgm:chMax val="0"/>
          <dgm:chPref val="0"/>
          <dgm:bulletEnabled val="1"/>
        </dgm:presLayoutVars>
      </dgm:prSet>
      <dgm:spPr/>
      <dgm:t>
        <a:bodyPr/>
        <a:lstStyle/>
        <a:p>
          <a:endParaRPr lang="en-US"/>
        </a:p>
      </dgm:t>
    </dgm:pt>
    <dgm:pt modelId="{6D2E4A94-8D67-4201-9C7C-705477BC7029}" type="pres">
      <dgm:prSet presAssocID="{85A723E0-F970-440F-BC45-DDEF319A3D60}" presName="childComposite" presStyleCnt="0">
        <dgm:presLayoutVars>
          <dgm:chMax val="0"/>
          <dgm:chPref val="0"/>
        </dgm:presLayoutVars>
      </dgm:prSet>
      <dgm:spPr/>
    </dgm:pt>
    <dgm:pt modelId="{9D0DB488-BFEE-4A63-9465-B794D638CF15}" type="pres">
      <dgm:prSet presAssocID="{85A723E0-F970-440F-BC45-DDEF319A3D60}" presName="ChildAccent" presStyleLbl="solidFgAcc1" presStyleIdx="2" presStyleCnt="8"/>
      <dgm:spPr/>
    </dgm:pt>
    <dgm:pt modelId="{9C49A870-6EB7-4FAB-9F72-F3402E7F2D08}" type="pres">
      <dgm:prSet presAssocID="{85A723E0-F970-440F-BC45-DDEF319A3D60}" presName="Child" presStyleLbl="revTx" presStyleIdx="3" presStyleCnt="10">
        <dgm:presLayoutVars>
          <dgm:chMax val="0"/>
          <dgm:chPref val="0"/>
          <dgm:bulletEnabled val="1"/>
        </dgm:presLayoutVars>
      </dgm:prSet>
      <dgm:spPr/>
      <dgm:t>
        <a:bodyPr/>
        <a:lstStyle/>
        <a:p>
          <a:endParaRPr lang="en-US"/>
        </a:p>
      </dgm:t>
    </dgm:pt>
    <dgm:pt modelId="{72BD6439-458F-41D2-8468-424544E2989A}" type="pres">
      <dgm:prSet presAssocID="{1AE78614-5480-4BED-983E-5D18EA060DB2}" presName="childComposite" presStyleCnt="0">
        <dgm:presLayoutVars>
          <dgm:chMax val="0"/>
          <dgm:chPref val="0"/>
        </dgm:presLayoutVars>
      </dgm:prSet>
      <dgm:spPr/>
    </dgm:pt>
    <dgm:pt modelId="{49FF7996-E305-4A59-A2A1-879011C0C7CB}" type="pres">
      <dgm:prSet presAssocID="{1AE78614-5480-4BED-983E-5D18EA060DB2}" presName="ChildAccent" presStyleLbl="solidFgAcc1" presStyleIdx="3" presStyleCnt="8"/>
      <dgm:spPr/>
    </dgm:pt>
    <dgm:pt modelId="{EA6884AF-CDBE-46A7-9CAA-90C6625A1156}" type="pres">
      <dgm:prSet presAssocID="{1AE78614-5480-4BED-983E-5D18EA060DB2}" presName="Child" presStyleLbl="revTx" presStyleIdx="4" presStyleCnt="10">
        <dgm:presLayoutVars>
          <dgm:chMax val="0"/>
          <dgm:chPref val="0"/>
          <dgm:bulletEnabled val="1"/>
        </dgm:presLayoutVars>
      </dgm:prSet>
      <dgm:spPr/>
      <dgm:t>
        <a:bodyPr/>
        <a:lstStyle/>
        <a:p>
          <a:endParaRPr lang="en-US"/>
        </a:p>
      </dgm:t>
    </dgm:pt>
    <dgm:pt modelId="{453A8EBA-F368-4813-880F-711E533D810C}" type="pres">
      <dgm:prSet presAssocID="{AAA61198-C15B-4865-B6EF-357EE117C8E2}" presName="childComposite" presStyleCnt="0">
        <dgm:presLayoutVars>
          <dgm:chMax val="0"/>
          <dgm:chPref val="0"/>
        </dgm:presLayoutVars>
      </dgm:prSet>
      <dgm:spPr/>
    </dgm:pt>
    <dgm:pt modelId="{B9DC0554-11CD-494D-9070-7DD729D5286D}" type="pres">
      <dgm:prSet presAssocID="{AAA61198-C15B-4865-B6EF-357EE117C8E2}" presName="ChildAccent" presStyleLbl="solidFgAcc1" presStyleIdx="4" presStyleCnt="8"/>
      <dgm:spPr/>
    </dgm:pt>
    <dgm:pt modelId="{F92BE49A-17ED-45CC-A6BE-AE0111BF6CF6}" type="pres">
      <dgm:prSet presAssocID="{AAA61198-C15B-4865-B6EF-357EE117C8E2}" presName="Child" presStyleLbl="revTx" presStyleIdx="5" presStyleCnt="10">
        <dgm:presLayoutVars>
          <dgm:chMax val="0"/>
          <dgm:chPref val="0"/>
          <dgm:bulletEnabled val="1"/>
        </dgm:presLayoutVars>
      </dgm:prSet>
      <dgm:spPr/>
      <dgm:t>
        <a:bodyPr/>
        <a:lstStyle/>
        <a:p>
          <a:endParaRPr lang="en-US"/>
        </a:p>
      </dgm:t>
    </dgm:pt>
    <dgm:pt modelId="{03EDBA93-61B8-462D-897A-8CD3F4AC2DC7}" type="pres">
      <dgm:prSet presAssocID="{CD8B00E2-3CD7-4101-88A4-4B6B682989D6}" presName="root" presStyleCnt="0">
        <dgm:presLayoutVars>
          <dgm:chMax/>
          <dgm:chPref/>
        </dgm:presLayoutVars>
      </dgm:prSet>
      <dgm:spPr/>
    </dgm:pt>
    <dgm:pt modelId="{E5F462CE-8CB8-4610-A08C-79218D66F554}" type="pres">
      <dgm:prSet presAssocID="{CD8B00E2-3CD7-4101-88A4-4B6B682989D6}" presName="rootComposite" presStyleCnt="0">
        <dgm:presLayoutVars/>
      </dgm:prSet>
      <dgm:spPr/>
    </dgm:pt>
    <dgm:pt modelId="{BA900567-7672-4B61-B424-3E5E1670CAAE}" type="pres">
      <dgm:prSet presAssocID="{CD8B00E2-3CD7-4101-88A4-4B6B682989D6}" presName="ParentAccent" presStyleLbl="alignNode1" presStyleIdx="1" presStyleCnt="2"/>
      <dgm:spPr/>
    </dgm:pt>
    <dgm:pt modelId="{2E2A0EA4-CAEE-4CAA-BCA5-D844D0D35F84}" type="pres">
      <dgm:prSet presAssocID="{CD8B00E2-3CD7-4101-88A4-4B6B682989D6}" presName="ParentSmallAccent" presStyleLbl="fgAcc1" presStyleIdx="1" presStyleCnt="2"/>
      <dgm:spPr/>
    </dgm:pt>
    <dgm:pt modelId="{B836C7CF-459D-45BE-8253-B87B12DF78ED}" type="pres">
      <dgm:prSet presAssocID="{CD8B00E2-3CD7-4101-88A4-4B6B682989D6}" presName="Parent" presStyleLbl="revTx" presStyleIdx="6" presStyleCnt="10">
        <dgm:presLayoutVars>
          <dgm:chMax/>
          <dgm:chPref val="4"/>
          <dgm:bulletEnabled val="1"/>
        </dgm:presLayoutVars>
      </dgm:prSet>
      <dgm:spPr/>
      <dgm:t>
        <a:bodyPr/>
        <a:lstStyle/>
        <a:p>
          <a:endParaRPr lang="en-US"/>
        </a:p>
      </dgm:t>
    </dgm:pt>
    <dgm:pt modelId="{4D971F41-BC9E-4F15-BB6D-2B18AC141092}" type="pres">
      <dgm:prSet presAssocID="{CD8B00E2-3CD7-4101-88A4-4B6B682989D6}" presName="childShape" presStyleCnt="0">
        <dgm:presLayoutVars>
          <dgm:chMax val="0"/>
          <dgm:chPref val="0"/>
        </dgm:presLayoutVars>
      </dgm:prSet>
      <dgm:spPr/>
    </dgm:pt>
    <dgm:pt modelId="{74F64675-6DF3-4D7D-BB06-45C59365265B}" type="pres">
      <dgm:prSet presAssocID="{DCA5CB8A-8827-4234-9BC0-9828C4A21DDD}" presName="childComposite" presStyleCnt="0">
        <dgm:presLayoutVars>
          <dgm:chMax val="0"/>
          <dgm:chPref val="0"/>
        </dgm:presLayoutVars>
      </dgm:prSet>
      <dgm:spPr/>
    </dgm:pt>
    <dgm:pt modelId="{82B73AAF-9D49-47E1-AB3C-11C066CE13D2}" type="pres">
      <dgm:prSet presAssocID="{DCA5CB8A-8827-4234-9BC0-9828C4A21DDD}" presName="ChildAccent" presStyleLbl="solidFgAcc1" presStyleIdx="5" presStyleCnt="8"/>
      <dgm:spPr/>
    </dgm:pt>
    <dgm:pt modelId="{860A9D21-9857-4F9B-ADB6-E58DBB3C0AC9}" type="pres">
      <dgm:prSet presAssocID="{DCA5CB8A-8827-4234-9BC0-9828C4A21DDD}" presName="Child" presStyleLbl="revTx" presStyleIdx="7" presStyleCnt="10">
        <dgm:presLayoutVars>
          <dgm:chMax val="0"/>
          <dgm:chPref val="0"/>
          <dgm:bulletEnabled val="1"/>
        </dgm:presLayoutVars>
      </dgm:prSet>
      <dgm:spPr/>
      <dgm:t>
        <a:bodyPr/>
        <a:lstStyle/>
        <a:p>
          <a:endParaRPr lang="en-US"/>
        </a:p>
      </dgm:t>
    </dgm:pt>
    <dgm:pt modelId="{DDED6FBC-E839-435D-A99C-102732AB8CA3}" type="pres">
      <dgm:prSet presAssocID="{4021EDFC-A136-4C83-B8A8-05B1F0E4C2A5}" presName="childComposite" presStyleCnt="0">
        <dgm:presLayoutVars>
          <dgm:chMax val="0"/>
          <dgm:chPref val="0"/>
        </dgm:presLayoutVars>
      </dgm:prSet>
      <dgm:spPr/>
    </dgm:pt>
    <dgm:pt modelId="{DF358547-4909-40AA-B1B6-DFE7992B0229}" type="pres">
      <dgm:prSet presAssocID="{4021EDFC-A136-4C83-B8A8-05B1F0E4C2A5}" presName="ChildAccent" presStyleLbl="solidFgAcc1" presStyleIdx="6" presStyleCnt="8"/>
      <dgm:spPr/>
    </dgm:pt>
    <dgm:pt modelId="{E92A297C-9783-42FC-8892-C24672924E7D}" type="pres">
      <dgm:prSet presAssocID="{4021EDFC-A136-4C83-B8A8-05B1F0E4C2A5}" presName="Child" presStyleLbl="revTx" presStyleIdx="8" presStyleCnt="10">
        <dgm:presLayoutVars>
          <dgm:chMax val="0"/>
          <dgm:chPref val="0"/>
          <dgm:bulletEnabled val="1"/>
        </dgm:presLayoutVars>
      </dgm:prSet>
      <dgm:spPr/>
      <dgm:t>
        <a:bodyPr/>
        <a:lstStyle/>
        <a:p>
          <a:endParaRPr lang="en-US"/>
        </a:p>
      </dgm:t>
    </dgm:pt>
    <dgm:pt modelId="{EBCA802A-520B-4137-BC04-15B7AC6FC735}" type="pres">
      <dgm:prSet presAssocID="{92B7A54C-05E8-4647-8A64-E68EF4E35680}" presName="childComposite" presStyleCnt="0">
        <dgm:presLayoutVars>
          <dgm:chMax val="0"/>
          <dgm:chPref val="0"/>
        </dgm:presLayoutVars>
      </dgm:prSet>
      <dgm:spPr/>
    </dgm:pt>
    <dgm:pt modelId="{76927F0F-FBAF-40BF-978B-D243722971B0}" type="pres">
      <dgm:prSet presAssocID="{92B7A54C-05E8-4647-8A64-E68EF4E35680}" presName="ChildAccent" presStyleLbl="solidFgAcc1" presStyleIdx="7" presStyleCnt="8"/>
      <dgm:spPr/>
    </dgm:pt>
    <dgm:pt modelId="{AC2ACE71-DCDB-412D-A679-1C25295C5452}" type="pres">
      <dgm:prSet presAssocID="{92B7A54C-05E8-4647-8A64-E68EF4E35680}" presName="Child" presStyleLbl="revTx" presStyleIdx="9" presStyleCnt="10">
        <dgm:presLayoutVars>
          <dgm:chMax val="0"/>
          <dgm:chPref val="0"/>
          <dgm:bulletEnabled val="1"/>
        </dgm:presLayoutVars>
      </dgm:prSet>
      <dgm:spPr/>
      <dgm:t>
        <a:bodyPr/>
        <a:lstStyle/>
        <a:p>
          <a:endParaRPr lang="en-US"/>
        </a:p>
      </dgm:t>
    </dgm:pt>
  </dgm:ptLst>
  <dgm:cxnLst>
    <dgm:cxn modelId="{8013CD6A-F07E-46E6-8573-BF59F6DBBCE6}" srcId="{CD8B00E2-3CD7-4101-88A4-4B6B682989D6}" destId="{92B7A54C-05E8-4647-8A64-E68EF4E35680}" srcOrd="2" destOrd="0" parTransId="{30E2C9B4-8F51-45A6-8EAE-7CFF7FAEFED9}" sibTransId="{6E33E574-9CB6-41A1-9D88-7C884D756822}"/>
    <dgm:cxn modelId="{FC62A1B4-CB66-423F-BDD0-98070FB84DF2}" type="presOf" srcId="{CD8B00E2-3CD7-4101-88A4-4B6B682989D6}" destId="{B836C7CF-459D-45BE-8253-B87B12DF78ED}" srcOrd="0" destOrd="0" presId="urn:microsoft.com/office/officeart/2008/layout/SquareAccentList"/>
    <dgm:cxn modelId="{98CF066B-4752-4E7C-B17D-A5FC9BC6A79B}" srcId="{88887CF8-EB3A-4689-9951-FF168D3255F9}" destId="{AAA61198-C15B-4865-B6EF-357EE117C8E2}" srcOrd="4" destOrd="0" parTransId="{A967DB71-4292-4517-9960-8B86B0404D6B}" sibTransId="{3A8247BD-253C-4C28-B0DB-7A69DEE2E638}"/>
    <dgm:cxn modelId="{444B6DEC-2A8D-40BE-BF0B-8C14741D9EFE}" type="presOf" srcId="{AAA61198-C15B-4865-B6EF-357EE117C8E2}" destId="{F92BE49A-17ED-45CC-A6BE-AE0111BF6CF6}" srcOrd="0" destOrd="0" presId="urn:microsoft.com/office/officeart/2008/layout/SquareAccentList"/>
    <dgm:cxn modelId="{8CA72821-997D-4B1A-91CA-4134ACEC6D05}" type="presOf" srcId="{1AE78614-5480-4BED-983E-5D18EA060DB2}" destId="{EA6884AF-CDBE-46A7-9CAA-90C6625A1156}" srcOrd="0" destOrd="0" presId="urn:microsoft.com/office/officeart/2008/layout/SquareAccentList"/>
    <dgm:cxn modelId="{2B34D6E3-1CA2-4480-BC83-E1FB7ED82F00}" srcId="{88887CF8-EB3A-4689-9951-FF168D3255F9}" destId="{17308453-95E7-4E2B-8603-77BBC9ED61F8}" srcOrd="1" destOrd="0" parTransId="{6F085B29-F925-417A-9590-F574D44CBBB6}" sibTransId="{B46FBC49-7814-4E57-BA9B-5D872EB36B2B}"/>
    <dgm:cxn modelId="{355504CA-F54B-4EF8-8F47-3B853D8277A1}" type="presOf" srcId="{DCA5CB8A-8827-4234-9BC0-9828C4A21DDD}" destId="{860A9D21-9857-4F9B-ADB6-E58DBB3C0AC9}" srcOrd="0" destOrd="0" presId="urn:microsoft.com/office/officeart/2008/layout/SquareAccentList"/>
    <dgm:cxn modelId="{13ECDE9D-4D79-4525-A60C-96E67BA4FF20}" srcId="{CD8B00E2-3CD7-4101-88A4-4B6B682989D6}" destId="{4021EDFC-A136-4C83-B8A8-05B1F0E4C2A5}" srcOrd="1" destOrd="0" parTransId="{EA78B37E-2691-4293-B8B4-7BA592E4CEDD}" sibTransId="{3D372536-3973-4AB7-8DAF-E478D466B2A3}"/>
    <dgm:cxn modelId="{C524885F-4FC4-4F13-8864-0BBF5C11BC83}" type="presOf" srcId="{92B7A54C-05E8-4647-8A64-E68EF4E35680}" destId="{AC2ACE71-DCDB-412D-A679-1C25295C5452}" srcOrd="0" destOrd="0" presId="urn:microsoft.com/office/officeart/2008/layout/SquareAccentList"/>
    <dgm:cxn modelId="{22843EE9-8C50-437D-91DB-42F73AB8604E}" srcId="{A1D0E7A8-325B-4B1E-B8B2-633113151B15}" destId="{CD8B00E2-3CD7-4101-88A4-4B6B682989D6}" srcOrd="1" destOrd="0" parTransId="{DB7178E4-2105-4FDC-A5BE-632511217127}" sibTransId="{7AD049DA-80C7-415D-9370-7233CB66ED59}"/>
    <dgm:cxn modelId="{59BBF62E-1D30-46EE-889B-873D3A82B937}" type="presOf" srcId="{4021EDFC-A136-4C83-B8A8-05B1F0E4C2A5}" destId="{E92A297C-9783-42FC-8892-C24672924E7D}" srcOrd="0" destOrd="0" presId="urn:microsoft.com/office/officeart/2008/layout/SquareAccentList"/>
    <dgm:cxn modelId="{E5A4E645-CEFD-452D-B3E6-24F5D40F28E8}" srcId="{88887CF8-EB3A-4689-9951-FF168D3255F9}" destId="{2F89FFB4-C054-4E16-92CA-21F36525FE5E}" srcOrd="0" destOrd="0" parTransId="{D5F85EF4-329E-47ED-96C5-B425A3FA8C06}" sibTransId="{CAE12864-0F78-48A9-AF6B-DAE6AAAB23AC}"/>
    <dgm:cxn modelId="{F7E9ED53-10B3-4F01-AD33-5A8E108D9150}" type="presOf" srcId="{85A723E0-F970-440F-BC45-DDEF319A3D60}" destId="{9C49A870-6EB7-4FAB-9F72-F3402E7F2D08}" srcOrd="0" destOrd="0" presId="urn:microsoft.com/office/officeart/2008/layout/SquareAccentList"/>
    <dgm:cxn modelId="{7B930C63-C024-4C1C-94F7-C290E0A4A965}" type="presOf" srcId="{A1D0E7A8-325B-4B1E-B8B2-633113151B15}" destId="{B4FE2D3A-842B-4886-AB10-C9A563026D80}" srcOrd="0" destOrd="0" presId="urn:microsoft.com/office/officeart/2008/layout/SquareAccentList"/>
    <dgm:cxn modelId="{B8C97651-5B30-47B4-B9C9-F40A2004CBDE}" srcId="{A1D0E7A8-325B-4B1E-B8B2-633113151B15}" destId="{88887CF8-EB3A-4689-9951-FF168D3255F9}" srcOrd="0" destOrd="0" parTransId="{5F828337-CE31-4C5E-99C2-8EFFA2807C81}" sibTransId="{D83AA3D3-BCB3-4C7E-9B95-4715EA3BD5FF}"/>
    <dgm:cxn modelId="{2F82F9C6-F37F-49F5-BBC1-793CB97EC78B}" type="presOf" srcId="{2F89FFB4-C054-4E16-92CA-21F36525FE5E}" destId="{5BB80C4F-C5EF-4EB8-BEBF-7E80E6AA5B21}" srcOrd="0" destOrd="0" presId="urn:microsoft.com/office/officeart/2008/layout/SquareAccentList"/>
    <dgm:cxn modelId="{D6266B5D-E868-4AC9-AE84-DA12177F9982}" srcId="{88887CF8-EB3A-4689-9951-FF168D3255F9}" destId="{85A723E0-F970-440F-BC45-DDEF319A3D60}" srcOrd="2" destOrd="0" parTransId="{2BE01377-79F4-4AC1-9427-9CB6E4EAAA26}" sibTransId="{C48089F5-3A98-44DF-B76F-AE88AEBC8133}"/>
    <dgm:cxn modelId="{00760CEC-3B9A-4D74-A1D4-81D02BE97B92}" srcId="{88887CF8-EB3A-4689-9951-FF168D3255F9}" destId="{1AE78614-5480-4BED-983E-5D18EA060DB2}" srcOrd="3" destOrd="0" parTransId="{090444BD-7153-47F1-8C00-8049F069F4B0}" sibTransId="{9B1D14A8-DC0A-4206-B017-55284AC433FD}"/>
    <dgm:cxn modelId="{864B759A-82A3-4747-9063-A384DA42E487}" type="presOf" srcId="{17308453-95E7-4E2B-8603-77BBC9ED61F8}" destId="{67C40DA1-EC27-4B5D-ABCA-A006007B770F}" srcOrd="0" destOrd="0" presId="urn:microsoft.com/office/officeart/2008/layout/SquareAccentList"/>
    <dgm:cxn modelId="{8E35A269-029E-4A1B-80D1-80EC2AE8B153}" type="presOf" srcId="{88887CF8-EB3A-4689-9951-FF168D3255F9}" destId="{EF12F959-99AB-470F-B9EC-124CB6931D2B}" srcOrd="0" destOrd="0" presId="urn:microsoft.com/office/officeart/2008/layout/SquareAccentList"/>
    <dgm:cxn modelId="{F860343C-8D57-4591-9122-7B28705A6112}" srcId="{CD8B00E2-3CD7-4101-88A4-4B6B682989D6}" destId="{DCA5CB8A-8827-4234-9BC0-9828C4A21DDD}" srcOrd="0" destOrd="0" parTransId="{8BB21030-2356-4F83-87AE-5976662F9F29}" sibTransId="{931613F1-BB21-449D-A201-8502A6EE418B}"/>
    <dgm:cxn modelId="{78F6668F-7C24-464F-B0B4-2FCDB78F01ED}" type="presParOf" srcId="{B4FE2D3A-842B-4886-AB10-C9A563026D80}" destId="{C0377E44-D22E-4463-A2EA-4883EDE86ED2}" srcOrd="0" destOrd="0" presId="urn:microsoft.com/office/officeart/2008/layout/SquareAccentList"/>
    <dgm:cxn modelId="{0931DE06-CE54-4A1B-84B0-7BD6B3B40DB1}" type="presParOf" srcId="{C0377E44-D22E-4463-A2EA-4883EDE86ED2}" destId="{E9AA9FD5-708E-485C-8FD8-419EFD101712}" srcOrd="0" destOrd="0" presId="urn:microsoft.com/office/officeart/2008/layout/SquareAccentList"/>
    <dgm:cxn modelId="{68EBA82C-F0C0-45E8-9EE6-E10FA6AABA99}" type="presParOf" srcId="{E9AA9FD5-708E-485C-8FD8-419EFD101712}" destId="{DB51A103-9894-4305-B253-409D832D14D9}" srcOrd="0" destOrd="0" presId="urn:microsoft.com/office/officeart/2008/layout/SquareAccentList"/>
    <dgm:cxn modelId="{2853A0EB-BB70-484E-8C62-65A5BC052E63}" type="presParOf" srcId="{E9AA9FD5-708E-485C-8FD8-419EFD101712}" destId="{76FB2724-0E48-42AF-A329-10A15EBDD86F}" srcOrd="1" destOrd="0" presId="urn:microsoft.com/office/officeart/2008/layout/SquareAccentList"/>
    <dgm:cxn modelId="{A9089806-5937-4477-91A8-0BEE9BE21AF1}" type="presParOf" srcId="{E9AA9FD5-708E-485C-8FD8-419EFD101712}" destId="{EF12F959-99AB-470F-B9EC-124CB6931D2B}" srcOrd="2" destOrd="0" presId="urn:microsoft.com/office/officeart/2008/layout/SquareAccentList"/>
    <dgm:cxn modelId="{5F25B104-B236-4703-AFB7-247B605DB280}" type="presParOf" srcId="{C0377E44-D22E-4463-A2EA-4883EDE86ED2}" destId="{E8FD04B7-2190-46C6-B09A-319EF45C7D46}" srcOrd="1" destOrd="0" presId="urn:microsoft.com/office/officeart/2008/layout/SquareAccentList"/>
    <dgm:cxn modelId="{FB03F6E3-FDA4-4952-98B9-53FBB3BBFA14}" type="presParOf" srcId="{E8FD04B7-2190-46C6-B09A-319EF45C7D46}" destId="{9B35661B-69FD-4603-8D13-F4BF233976D1}" srcOrd="0" destOrd="0" presId="urn:microsoft.com/office/officeart/2008/layout/SquareAccentList"/>
    <dgm:cxn modelId="{3F105056-23D2-424B-9881-B9E3929C9B59}" type="presParOf" srcId="{9B35661B-69FD-4603-8D13-F4BF233976D1}" destId="{4049FDCB-3E45-4E14-8039-9AA126CB4886}" srcOrd="0" destOrd="0" presId="urn:microsoft.com/office/officeart/2008/layout/SquareAccentList"/>
    <dgm:cxn modelId="{E8E2F31C-87DC-4B4A-8C0D-6078A4154254}" type="presParOf" srcId="{9B35661B-69FD-4603-8D13-F4BF233976D1}" destId="{5BB80C4F-C5EF-4EB8-BEBF-7E80E6AA5B21}" srcOrd="1" destOrd="0" presId="urn:microsoft.com/office/officeart/2008/layout/SquareAccentList"/>
    <dgm:cxn modelId="{BAE0D42C-56BB-4482-B0AE-D03928F7A695}" type="presParOf" srcId="{E8FD04B7-2190-46C6-B09A-319EF45C7D46}" destId="{430354C6-EAA6-4315-AA30-C309EC4D08CD}" srcOrd="1" destOrd="0" presId="urn:microsoft.com/office/officeart/2008/layout/SquareAccentList"/>
    <dgm:cxn modelId="{67ECC9C6-82E2-4626-9F08-928E7AF3B549}" type="presParOf" srcId="{430354C6-EAA6-4315-AA30-C309EC4D08CD}" destId="{6020EB49-F4B5-4201-876B-0D307E8AAC63}" srcOrd="0" destOrd="0" presId="urn:microsoft.com/office/officeart/2008/layout/SquareAccentList"/>
    <dgm:cxn modelId="{7DF9DCC4-3EA8-48E7-8913-4541B80E6563}" type="presParOf" srcId="{430354C6-EAA6-4315-AA30-C309EC4D08CD}" destId="{67C40DA1-EC27-4B5D-ABCA-A006007B770F}" srcOrd="1" destOrd="0" presId="urn:microsoft.com/office/officeart/2008/layout/SquareAccentList"/>
    <dgm:cxn modelId="{1B206E0C-621D-49E2-95A4-A630CD160BB1}" type="presParOf" srcId="{E8FD04B7-2190-46C6-B09A-319EF45C7D46}" destId="{6D2E4A94-8D67-4201-9C7C-705477BC7029}" srcOrd="2" destOrd="0" presId="urn:microsoft.com/office/officeart/2008/layout/SquareAccentList"/>
    <dgm:cxn modelId="{CFDB8658-DCAD-4754-98C1-8380CE29DD4A}" type="presParOf" srcId="{6D2E4A94-8D67-4201-9C7C-705477BC7029}" destId="{9D0DB488-BFEE-4A63-9465-B794D638CF15}" srcOrd="0" destOrd="0" presId="urn:microsoft.com/office/officeart/2008/layout/SquareAccentList"/>
    <dgm:cxn modelId="{CE34B0B8-6DA0-48BE-8213-0993C1ED6B17}" type="presParOf" srcId="{6D2E4A94-8D67-4201-9C7C-705477BC7029}" destId="{9C49A870-6EB7-4FAB-9F72-F3402E7F2D08}" srcOrd="1" destOrd="0" presId="urn:microsoft.com/office/officeart/2008/layout/SquareAccentList"/>
    <dgm:cxn modelId="{43E38FC8-9201-426F-B5AC-F5E5F9714C4B}" type="presParOf" srcId="{E8FD04B7-2190-46C6-B09A-319EF45C7D46}" destId="{72BD6439-458F-41D2-8468-424544E2989A}" srcOrd="3" destOrd="0" presId="urn:microsoft.com/office/officeart/2008/layout/SquareAccentList"/>
    <dgm:cxn modelId="{57D9EAC4-35C2-4ED9-829E-104EBA20940E}" type="presParOf" srcId="{72BD6439-458F-41D2-8468-424544E2989A}" destId="{49FF7996-E305-4A59-A2A1-879011C0C7CB}" srcOrd="0" destOrd="0" presId="urn:microsoft.com/office/officeart/2008/layout/SquareAccentList"/>
    <dgm:cxn modelId="{97271A13-03A7-440F-9804-48F365B974B2}" type="presParOf" srcId="{72BD6439-458F-41D2-8468-424544E2989A}" destId="{EA6884AF-CDBE-46A7-9CAA-90C6625A1156}" srcOrd="1" destOrd="0" presId="urn:microsoft.com/office/officeart/2008/layout/SquareAccentList"/>
    <dgm:cxn modelId="{AB046DA8-43B4-4531-922C-0A241D067F59}" type="presParOf" srcId="{E8FD04B7-2190-46C6-B09A-319EF45C7D46}" destId="{453A8EBA-F368-4813-880F-711E533D810C}" srcOrd="4" destOrd="0" presId="urn:microsoft.com/office/officeart/2008/layout/SquareAccentList"/>
    <dgm:cxn modelId="{A9893E34-3F59-44AF-9803-621643185DAD}" type="presParOf" srcId="{453A8EBA-F368-4813-880F-711E533D810C}" destId="{B9DC0554-11CD-494D-9070-7DD729D5286D}" srcOrd="0" destOrd="0" presId="urn:microsoft.com/office/officeart/2008/layout/SquareAccentList"/>
    <dgm:cxn modelId="{994C1698-F0B6-40B8-8F9B-08220A94E24B}" type="presParOf" srcId="{453A8EBA-F368-4813-880F-711E533D810C}" destId="{F92BE49A-17ED-45CC-A6BE-AE0111BF6CF6}" srcOrd="1" destOrd="0" presId="urn:microsoft.com/office/officeart/2008/layout/SquareAccentList"/>
    <dgm:cxn modelId="{9254662C-EF59-4B73-8FF2-D277809F8255}" type="presParOf" srcId="{B4FE2D3A-842B-4886-AB10-C9A563026D80}" destId="{03EDBA93-61B8-462D-897A-8CD3F4AC2DC7}" srcOrd="1" destOrd="0" presId="urn:microsoft.com/office/officeart/2008/layout/SquareAccentList"/>
    <dgm:cxn modelId="{B4EE15BA-5BD7-46F2-8FD0-90BCB5D93B51}" type="presParOf" srcId="{03EDBA93-61B8-462D-897A-8CD3F4AC2DC7}" destId="{E5F462CE-8CB8-4610-A08C-79218D66F554}" srcOrd="0" destOrd="0" presId="urn:microsoft.com/office/officeart/2008/layout/SquareAccentList"/>
    <dgm:cxn modelId="{03FBC03D-BAFA-48E8-9A50-4254FB6911E2}" type="presParOf" srcId="{E5F462CE-8CB8-4610-A08C-79218D66F554}" destId="{BA900567-7672-4B61-B424-3E5E1670CAAE}" srcOrd="0" destOrd="0" presId="urn:microsoft.com/office/officeart/2008/layout/SquareAccentList"/>
    <dgm:cxn modelId="{209CC74E-F0BD-46DA-B0DD-1192353690C8}" type="presParOf" srcId="{E5F462CE-8CB8-4610-A08C-79218D66F554}" destId="{2E2A0EA4-CAEE-4CAA-BCA5-D844D0D35F84}" srcOrd="1" destOrd="0" presId="urn:microsoft.com/office/officeart/2008/layout/SquareAccentList"/>
    <dgm:cxn modelId="{67305893-C9A9-44F6-A9F1-6D5E539451E0}" type="presParOf" srcId="{E5F462CE-8CB8-4610-A08C-79218D66F554}" destId="{B836C7CF-459D-45BE-8253-B87B12DF78ED}" srcOrd="2" destOrd="0" presId="urn:microsoft.com/office/officeart/2008/layout/SquareAccentList"/>
    <dgm:cxn modelId="{9960F681-D170-45A0-81B6-9E9185768C10}" type="presParOf" srcId="{03EDBA93-61B8-462D-897A-8CD3F4AC2DC7}" destId="{4D971F41-BC9E-4F15-BB6D-2B18AC141092}" srcOrd="1" destOrd="0" presId="urn:microsoft.com/office/officeart/2008/layout/SquareAccentList"/>
    <dgm:cxn modelId="{657197FE-9472-48FE-B66D-CB2EEBD99830}" type="presParOf" srcId="{4D971F41-BC9E-4F15-BB6D-2B18AC141092}" destId="{74F64675-6DF3-4D7D-BB06-45C59365265B}" srcOrd="0" destOrd="0" presId="urn:microsoft.com/office/officeart/2008/layout/SquareAccentList"/>
    <dgm:cxn modelId="{C3742339-CDDD-496C-88E1-DB852E3E5EEF}" type="presParOf" srcId="{74F64675-6DF3-4D7D-BB06-45C59365265B}" destId="{82B73AAF-9D49-47E1-AB3C-11C066CE13D2}" srcOrd="0" destOrd="0" presId="urn:microsoft.com/office/officeart/2008/layout/SquareAccentList"/>
    <dgm:cxn modelId="{945519A1-0968-42FE-8F50-0DB2EEE0F2B1}" type="presParOf" srcId="{74F64675-6DF3-4D7D-BB06-45C59365265B}" destId="{860A9D21-9857-4F9B-ADB6-E58DBB3C0AC9}" srcOrd="1" destOrd="0" presId="urn:microsoft.com/office/officeart/2008/layout/SquareAccentList"/>
    <dgm:cxn modelId="{7D003149-F20E-4095-8B29-837ADED63CB8}" type="presParOf" srcId="{4D971F41-BC9E-4F15-BB6D-2B18AC141092}" destId="{DDED6FBC-E839-435D-A99C-102732AB8CA3}" srcOrd="1" destOrd="0" presId="urn:microsoft.com/office/officeart/2008/layout/SquareAccentList"/>
    <dgm:cxn modelId="{596BA2F3-5A4F-4142-BF3D-28F1696C4018}" type="presParOf" srcId="{DDED6FBC-E839-435D-A99C-102732AB8CA3}" destId="{DF358547-4909-40AA-B1B6-DFE7992B0229}" srcOrd="0" destOrd="0" presId="urn:microsoft.com/office/officeart/2008/layout/SquareAccentList"/>
    <dgm:cxn modelId="{C8E3F98C-5D39-476B-92FB-DF3E814C0439}" type="presParOf" srcId="{DDED6FBC-E839-435D-A99C-102732AB8CA3}" destId="{E92A297C-9783-42FC-8892-C24672924E7D}" srcOrd="1" destOrd="0" presId="urn:microsoft.com/office/officeart/2008/layout/SquareAccentList"/>
    <dgm:cxn modelId="{A01BB704-2C83-4EDE-8598-1CF7416FBA01}" type="presParOf" srcId="{4D971F41-BC9E-4F15-BB6D-2B18AC141092}" destId="{EBCA802A-520B-4137-BC04-15B7AC6FC735}" srcOrd="2" destOrd="0" presId="urn:microsoft.com/office/officeart/2008/layout/SquareAccentList"/>
    <dgm:cxn modelId="{ECD50916-D2FF-4052-B949-9A8CFC5C6BDD}" type="presParOf" srcId="{EBCA802A-520B-4137-BC04-15B7AC6FC735}" destId="{76927F0F-FBAF-40BF-978B-D243722971B0}" srcOrd="0" destOrd="0" presId="urn:microsoft.com/office/officeart/2008/layout/SquareAccentList"/>
    <dgm:cxn modelId="{E39D6DA5-071C-48BF-B62C-F706E860FA3F}" type="presParOf" srcId="{EBCA802A-520B-4137-BC04-15B7AC6FC735}" destId="{AC2ACE71-DCDB-412D-A679-1C25295C5452}" srcOrd="1" destOrd="0" presId="urn:microsoft.com/office/officeart/2008/layout/SquareAccent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EEA0A74E-189B-4741-97E8-0CB8D9A9A793}" type="doc">
      <dgm:prSet loTypeId="urn:microsoft.com/office/officeart/2005/8/layout/bProcess4" loCatId="process" qsTypeId="urn:microsoft.com/office/officeart/2005/8/quickstyle/3d1" qsCatId="3D" csTypeId="urn:microsoft.com/office/officeart/2005/8/colors/colorful3" csCatId="colorful" phldr="1"/>
      <dgm:spPr/>
      <dgm:t>
        <a:bodyPr/>
        <a:lstStyle/>
        <a:p>
          <a:pPr rtl="1"/>
          <a:endParaRPr lang="ar-EG"/>
        </a:p>
      </dgm:t>
    </dgm:pt>
    <dgm:pt modelId="{EC83C615-8F2A-4657-8CBD-454D93119E94}">
      <dgm:prSet phldrT="[Text]" custT="1"/>
      <dgm:spPr/>
      <dgm:t>
        <a:bodyPr/>
        <a:lstStyle/>
        <a:p>
          <a:pPr rtl="1"/>
          <a:r>
            <a:rPr lang="ar-SA" sz="2800" b="1" dirty="0">
              <a:latin typeface="Traditional Arabic" pitchFamily="18" charset="-78"/>
              <a:cs typeface="Traditional Arabic" pitchFamily="18" charset="-78"/>
            </a:rPr>
            <a:t>فن الإقناع </a:t>
          </a:r>
          <a:endParaRPr lang="ar-EG" sz="2800" b="1" dirty="0">
            <a:latin typeface="Traditional Arabic" pitchFamily="18" charset="-78"/>
            <a:cs typeface="Traditional Arabic" pitchFamily="18" charset="-78"/>
          </a:endParaRPr>
        </a:p>
      </dgm:t>
    </dgm:pt>
    <dgm:pt modelId="{26C98C71-8255-49D8-AC44-B17657B331F1}" type="parTrans" cxnId="{C3EA504C-1035-4F2F-8495-08F416B02FFC}">
      <dgm:prSet/>
      <dgm:spPr/>
      <dgm:t>
        <a:bodyPr/>
        <a:lstStyle/>
        <a:p>
          <a:pPr rtl="1"/>
          <a:endParaRPr lang="ar-EG" sz="2800" b="1">
            <a:latin typeface="Traditional Arabic" pitchFamily="18" charset="-78"/>
            <a:cs typeface="Traditional Arabic" pitchFamily="18" charset="-78"/>
          </a:endParaRPr>
        </a:p>
      </dgm:t>
    </dgm:pt>
    <dgm:pt modelId="{46701A47-04E4-48CE-A296-D66670DD4B1F}" type="sibTrans" cxnId="{C3EA504C-1035-4F2F-8495-08F416B02FFC}">
      <dgm:prSet custT="1"/>
      <dgm:spPr/>
      <dgm:t>
        <a:bodyPr/>
        <a:lstStyle/>
        <a:p>
          <a:pPr rtl="1"/>
          <a:endParaRPr lang="ar-EG" sz="2800" b="1">
            <a:latin typeface="Traditional Arabic" pitchFamily="18" charset="-78"/>
            <a:cs typeface="Traditional Arabic" pitchFamily="18" charset="-78"/>
          </a:endParaRPr>
        </a:p>
      </dgm:t>
    </dgm:pt>
    <dgm:pt modelId="{E6403625-0766-41EF-AC6D-189C3C85B847}">
      <dgm:prSet phldrT="[Text]" custT="1"/>
      <dgm:spPr/>
      <dgm:t>
        <a:bodyPr/>
        <a:lstStyle/>
        <a:p>
          <a:pPr rtl="1"/>
          <a:r>
            <a:rPr lang="ar-SA" sz="2800" b="1" dirty="0">
              <a:latin typeface="Traditional Arabic" pitchFamily="18" charset="-78"/>
              <a:cs typeface="Traditional Arabic" pitchFamily="18" charset="-78"/>
            </a:rPr>
            <a:t>الموضوعية</a:t>
          </a:r>
          <a:endParaRPr lang="ar-EG" sz="2800" b="1" dirty="0">
            <a:latin typeface="Traditional Arabic" pitchFamily="18" charset="-78"/>
            <a:cs typeface="Traditional Arabic" pitchFamily="18" charset="-78"/>
          </a:endParaRPr>
        </a:p>
      </dgm:t>
    </dgm:pt>
    <dgm:pt modelId="{61364E68-DD53-4C1C-BB3C-4B3F04AFF6E6}" type="parTrans" cxnId="{A0F2C197-0ED9-444C-8DFA-6A6DC5BD6AB9}">
      <dgm:prSet/>
      <dgm:spPr/>
      <dgm:t>
        <a:bodyPr/>
        <a:lstStyle/>
        <a:p>
          <a:pPr rtl="1"/>
          <a:endParaRPr lang="ar-EG" sz="2800" b="1">
            <a:latin typeface="Traditional Arabic" pitchFamily="18" charset="-78"/>
            <a:cs typeface="Traditional Arabic" pitchFamily="18" charset="-78"/>
          </a:endParaRPr>
        </a:p>
      </dgm:t>
    </dgm:pt>
    <dgm:pt modelId="{9F2BD2BF-7C3F-4F98-8146-9D94372E4B38}" type="sibTrans" cxnId="{A0F2C197-0ED9-444C-8DFA-6A6DC5BD6AB9}">
      <dgm:prSet custT="1"/>
      <dgm:spPr/>
      <dgm:t>
        <a:bodyPr/>
        <a:lstStyle/>
        <a:p>
          <a:pPr rtl="1"/>
          <a:endParaRPr lang="ar-EG" sz="2800" b="1">
            <a:latin typeface="Traditional Arabic" pitchFamily="18" charset="-78"/>
            <a:cs typeface="Traditional Arabic" pitchFamily="18" charset="-78"/>
          </a:endParaRPr>
        </a:p>
      </dgm:t>
    </dgm:pt>
    <dgm:pt modelId="{AC44E5EA-DA5E-46EA-89A2-8BBA2C6501E9}">
      <dgm:prSet phldrT="[Text]" custT="1"/>
      <dgm:spPr/>
      <dgm:t>
        <a:bodyPr/>
        <a:lstStyle/>
        <a:p>
          <a:pPr rtl="1"/>
          <a:r>
            <a:rPr lang="ar-SA" sz="2800" b="1" dirty="0">
              <a:latin typeface="Traditional Arabic" pitchFamily="18" charset="-78"/>
              <a:cs typeface="Traditional Arabic" pitchFamily="18" charset="-78"/>
            </a:rPr>
            <a:t>تعدد البدائل </a:t>
          </a:r>
          <a:endParaRPr lang="ar-EG" sz="2800" b="1" dirty="0">
            <a:latin typeface="Traditional Arabic" pitchFamily="18" charset="-78"/>
            <a:cs typeface="Traditional Arabic" pitchFamily="18" charset="-78"/>
          </a:endParaRPr>
        </a:p>
      </dgm:t>
    </dgm:pt>
    <dgm:pt modelId="{313AC08D-D4CD-4301-BE4D-308D4E7F4EE9}" type="parTrans" cxnId="{0E04008F-1394-4E09-88A9-B3FFB6628BA2}">
      <dgm:prSet/>
      <dgm:spPr/>
      <dgm:t>
        <a:bodyPr/>
        <a:lstStyle/>
        <a:p>
          <a:pPr rtl="1"/>
          <a:endParaRPr lang="ar-EG" sz="2800" b="1">
            <a:latin typeface="Traditional Arabic" pitchFamily="18" charset="-78"/>
            <a:cs typeface="Traditional Arabic" pitchFamily="18" charset="-78"/>
          </a:endParaRPr>
        </a:p>
      </dgm:t>
    </dgm:pt>
    <dgm:pt modelId="{803B9D10-E975-4BF9-A9C9-A0263FC17D4B}" type="sibTrans" cxnId="{0E04008F-1394-4E09-88A9-B3FFB6628BA2}">
      <dgm:prSet custT="1"/>
      <dgm:spPr/>
      <dgm:t>
        <a:bodyPr/>
        <a:lstStyle/>
        <a:p>
          <a:pPr rtl="1"/>
          <a:endParaRPr lang="ar-EG" sz="2800" b="1">
            <a:latin typeface="Traditional Arabic" pitchFamily="18" charset="-78"/>
            <a:cs typeface="Traditional Arabic" pitchFamily="18" charset="-78"/>
          </a:endParaRPr>
        </a:p>
      </dgm:t>
    </dgm:pt>
    <dgm:pt modelId="{FF7116CE-FAB5-4A41-9714-B82481D32CC5}">
      <dgm:prSet phldrT="[Text]" custT="1"/>
      <dgm:spPr/>
      <dgm:t>
        <a:bodyPr/>
        <a:lstStyle/>
        <a:p>
          <a:pPr rtl="1"/>
          <a:r>
            <a:rPr lang="ar-SA" sz="2800" b="1" dirty="0">
              <a:latin typeface="Traditional Arabic" pitchFamily="18" charset="-78"/>
              <a:cs typeface="Traditional Arabic" pitchFamily="18" charset="-78"/>
            </a:rPr>
            <a:t>امتلاك القوة </a:t>
          </a:r>
          <a:endParaRPr lang="ar-EG" sz="2800" b="1" dirty="0">
            <a:latin typeface="Traditional Arabic" pitchFamily="18" charset="-78"/>
            <a:cs typeface="Traditional Arabic" pitchFamily="18" charset="-78"/>
          </a:endParaRPr>
        </a:p>
      </dgm:t>
    </dgm:pt>
    <dgm:pt modelId="{BB18A6B5-6415-431F-8542-F207D8904669}" type="parTrans" cxnId="{0DDBA1F6-05A1-4003-A2E6-08EF1FCF907C}">
      <dgm:prSet/>
      <dgm:spPr/>
      <dgm:t>
        <a:bodyPr/>
        <a:lstStyle/>
        <a:p>
          <a:pPr rtl="1"/>
          <a:endParaRPr lang="ar-EG" sz="2800" b="1">
            <a:latin typeface="Traditional Arabic" pitchFamily="18" charset="-78"/>
            <a:cs typeface="Traditional Arabic" pitchFamily="18" charset="-78"/>
          </a:endParaRPr>
        </a:p>
      </dgm:t>
    </dgm:pt>
    <dgm:pt modelId="{5B3025CE-F4C4-4574-88B6-630C0EF954C0}" type="sibTrans" cxnId="{0DDBA1F6-05A1-4003-A2E6-08EF1FCF907C}">
      <dgm:prSet custT="1"/>
      <dgm:spPr/>
      <dgm:t>
        <a:bodyPr/>
        <a:lstStyle/>
        <a:p>
          <a:pPr rtl="1"/>
          <a:endParaRPr lang="ar-EG" sz="2800" b="1">
            <a:latin typeface="Traditional Arabic" pitchFamily="18" charset="-78"/>
            <a:cs typeface="Traditional Arabic" pitchFamily="18" charset="-78"/>
          </a:endParaRPr>
        </a:p>
      </dgm:t>
    </dgm:pt>
    <dgm:pt modelId="{54FECFBD-3D1D-479D-A6D4-9086DC24173C}">
      <dgm:prSet phldrT="[Text]" custT="1"/>
      <dgm:spPr/>
      <dgm:t>
        <a:bodyPr/>
        <a:lstStyle/>
        <a:p>
          <a:pPr rtl="1"/>
          <a:r>
            <a:rPr lang="ar-SA" sz="2800" b="1" dirty="0">
              <a:latin typeface="Traditional Arabic" pitchFamily="18" charset="-78"/>
              <a:cs typeface="Traditional Arabic" pitchFamily="18" charset="-78"/>
            </a:rPr>
            <a:t>إعطاء المعلومات حسب الحاجة </a:t>
          </a:r>
          <a:endParaRPr lang="ar-EG" sz="2800" b="1" dirty="0">
            <a:latin typeface="Traditional Arabic" pitchFamily="18" charset="-78"/>
            <a:cs typeface="Traditional Arabic" pitchFamily="18" charset="-78"/>
          </a:endParaRPr>
        </a:p>
      </dgm:t>
    </dgm:pt>
    <dgm:pt modelId="{2648E423-E1A3-4D68-9728-AD5AF4855D38}" type="parTrans" cxnId="{500B6AE5-D089-40A4-8651-DA23279981A5}">
      <dgm:prSet/>
      <dgm:spPr/>
      <dgm:t>
        <a:bodyPr/>
        <a:lstStyle/>
        <a:p>
          <a:pPr rtl="1"/>
          <a:endParaRPr lang="ar-EG" sz="2800" b="1">
            <a:latin typeface="Traditional Arabic" pitchFamily="18" charset="-78"/>
            <a:cs typeface="Traditional Arabic" pitchFamily="18" charset="-78"/>
          </a:endParaRPr>
        </a:p>
      </dgm:t>
    </dgm:pt>
    <dgm:pt modelId="{F98E24EB-1704-46F3-BB75-2A375937BA7E}" type="sibTrans" cxnId="{500B6AE5-D089-40A4-8651-DA23279981A5}">
      <dgm:prSet custT="1"/>
      <dgm:spPr/>
      <dgm:t>
        <a:bodyPr/>
        <a:lstStyle/>
        <a:p>
          <a:pPr rtl="1"/>
          <a:endParaRPr lang="ar-EG" sz="2800" b="1">
            <a:latin typeface="Traditional Arabic" pitchFamily="18" charset="-78"/>
            <a:cs typeface="Traditional Arabic" pitchFamily="18" charset="-78"/>
          </a:endParaRPr>
        </a:p>
      </dgm:t>
    </dgm:pt>
    <dgm:pt modelId="{D8D7626A-8866-4D2F-A14E-C799F9CF63D2}">
      <dgm:prSet phldrT="[Text]" custT="1"/>
      <dgm:spPr/>
      <dgm:t>
        <a:bodyPr/>
        <a:lstStyle/>
        <a:p>
          <a:pPr rtl="1"/>
          <a:r>
            <a:rPr lang="ar-SA" sz="2800" b="1" dirty="0">
              <a:latin typeface="Traditional Arabic" pitchFamily="18" charset="-78"/>
              <a:cs typeface="Traditional Arabic" pitchFamily="18" charset="-78"/>
            </a:rPr>
            <a:t>اللباقة في الحوار </a:t>
          </a:r>
          <a:endParaRPr lang="ar-EG" sz="2800" b="1" dirty="0">
            <a:latin typeface="Traditional Arabic" pitchFamily="18" charset="-78"/>
            <a:cs typeface="Traditional Arabic" pitchFamily="18" charset="-78"/>
          </a:endParaRPr>
        </a:p>
      </dgm:t>
    </dgm:pt>
    <dgm:pt modelId="{61DA090A-F0D3-4DB5-9CC0-0ACEDC3961A5}" type="sibTrans" cxnId="{F5F0657F-14DE-42DD-9FAD-3F43D319F576}">
      <dgm:prSet custT="1"/>
      <dgm:spPr/>
      <dgm:t>
        <a:bodyPr/>
        <a:lstStyle/>
        <a:p>
          <a:pPr rtl="1"/>
          <a:endParaRPr lang="ar-EG" sz="2800" b="1">
            <a:latin typeface="Traditional Arabic" pitchFamily="18" charset="-78"/>
            <a:cs typeface="Traditional Arabic" pitchFamily="18" charset="-78"/>
          </a:endParaRPr>
        </a:p>
      </dgm:t>
    </dgm:pt>
    <dgm:pt modelId="{3C110692-DA18-45E6-B081-45786C5FFDCE}" type="parTrans" cxnId="{F5F0657F-14DE-42DD-9FAD-3F43D319F576}">
      <dgm:prSet/>
      <dgm:spPr/>
      <dgm:t>
        <a:bodyPr/>
        <a:lstStyle/>
        <a:p>
          <a:pPr rtl="1"/>
          <a:endParaRPr lang="ar-EG" sz="2800" b="1">
            <a:latin typeface="Traditional Arabic" pitchFamily="18" charset="-78"/>
            <a:cs typeface="Traditional Arabic" pitchFamily="18" charset="-78"/>
          </a:endParaRPr>
        </a:p>
      </dgm:t>
    </dgm:pt>
    <dgm:pt modelId="{250E40B1-8361-4F7A-924A-BF55BA4AB70C}">
      <dgm:prSet phldrT="[Text]" custT="1"/>
      <dgm:spPr/>
      <dgm:t>
        <a:bodyPr/>
        <a:lstStyle/>
        <a:p>
          <a:pPr rtl="1"/>
          <a:r>
            <a:rPr lang="ar-SA" sz="2800" b="1" dirty="0">
              <a:latin typeface="Traditional Arabic" pitchFamily="18" charset="-78"/>
              <a:cs typeface="Traditional Arabic" pitchFamily="18" charset="-78"/>
            </a:rPr>
            <a:t>الثقة بالنفس وبالغير </a:t>
          </a:r>
          <a:endParaRPr lang="ar-EG" sz="2800" b="1" dirty="0">
            <a:latin typeface="Traditional Arabic" pitchFamily="18" charset="-78"/>
            <a:cs typeface="Traditional Arabic" pitchFamily="18" charset="-78"/>
          </a:endParaRPr>
        </a:p>
      </dgm:t>
    </dgm:pt>
    <dgm:pt modelId="{7B7D2573-4FEA-42A1-A4EC-3A85513D7233}" type="parTrans" cxnId="{10A8561A-5D51-440C-A154-F1F7391F6DC2}">
      <dgm:prSet/>
      <dgm:spPr/>
      <dgm:t>
        <a:bodyPr/>
        <a:lstStyle/>
        <a:p>
          <a:pPr rtl="1"/>
          <a:endParaRPr lang="ar-EG"/>
        </a:p>
      </dgm:t>
    </dgm:pt>
    <dgm:pt modelId="{EE23F6C3-85E8-4D06-B2F1-DA8993A489ED}" type="sibTrans" cxnId="{10A8561A-5D51-440C-A154-F1F7391F6DC2}">
      <dgm:prSet/>
      <dgm:spPr/>
      <dgm:t>
        <a:bodyPr/>
        <a:lstStyle/>
        <a:p>
          <a:pPr rtl="1"/>
          <a:endParaRPr lang="ar-EG"/>
        </a:p>
      </dgm:t>
    </dgm:pt>
    <dgm:pt modelId="{DDE74809-5121-403C-8694-49496E0EDDEF}" type="pres">
      <dgm:prSet presAssocID="{EEA0A74E-189B-4741-97E8-0CB8D9A9A793}" presName="Name0" presStyleCnt="0">
        <dgm:presLayoutVars>
          <dgm:dir val="rev"/>
          <dgm:resizeHandles/>
        </dgm:presLayoutVars>
      </dgm:prSet>
      <dgm:spPr/>
      <dgm:t>
        <a:bodyPr/>
        <a:lstStyle/>
        <a:p>
          <a:endParaRPr lang="en-US"/>
        </a:p>
      </dgm:t>
    </dgm:pt>
    <dgm:pt modelId="{371522CE-3F92-4D85-8725-EDDE78A113D4}" type="pres">
      <dgm:prSet presAssocID="{EC83C615-8F2A-4657-8CBD-454D93119E94}" presName="compNode" presStyleCnt="0"/>
      <dgm:spPr/>
    </dgm:pt>
    <dgm:pt modelId="{4CA60E2F-0336-4A8C-BF02-36D27F0E34E3}" type="pres">
      <dgm:prSet presAssocID="{EC83C615-8F2A-4657-8CBD-454D93119E94}" presName="dummyConnPt" presStyleCnt="0"/>
      <dgm:spPr/>
    </dgm:pt>
    <dgm:pt modelId="{0C2AFB72-EAD4-4A24-AAE0-03D0D263DBC6}" type="pres">
      <dgm:prSet presAssocID="{EC83C615-8F2A-4657-8CBD-454D93119E94}" presName="node" presStyleLbl="node1" presStyleIdx="0" presStyleCnt="7">
        <dgm:presLayoutVars>
          <dgm:bulletEnabled val="1"/>
        </dgm:presLayoutVars>
      </dgm:prSet>
      <dgm:spPr/>
      <dgm:t>
        <a:bodyPr/>
        <a:lstStyle/>
        <a:p>
          <a:endParaRPr lang="en-US"/>
        </a:p>
      </dgm:t>
    </dgm:pt>
    <dgm:pt modelId="{D987F4D1-7049-4A0A-8DAF-E846EF870213}" type="pres">
      <dgm:prSet presAssocID="{46701A47-04E4-48CE-A296-D66670DD4B1F}" presName="sibTrans" presStyleLbl="bgSibTrans2D1" presStyleIdx="0" presStyleCnt="6"/>
      <dgm:spPr/>
      <dgm:t>
        <a:bodyPr/>
        <a:lstStyle/>
        <a:p>
          <a:endParaRPr lang="en-US"/>
        </a:p>
      </dgm:t>
    </dgm:pt>
    <dgm:pt modelId="{E5560DA0-51F7-4BD5-98A5-E7B5AB6761E6}" type="pres">
      <dgm:prSet presAssocID="{D8D7626A-8866-4D2F-A14E-C799F9CF63D2}" presName="compNode" presStyleCnt="0"/>
      <dgm:spPr/>
    </dgm:pt>
    <dgm:pt modelId="{63025317-2AF4-418D-8BB8-8879EEA6B215}" type="pres">
      <dgm:prSet presAssocID="{D8D7626A-8866-4D2F-A14E-C799F9CF63D2}" presName="dummyConnPt" presStyleCnt="0"/>
      <dgm:spPr/>
    </dgm:pt>
    <dgm:pt modelId="{338068F2-1812-4C4B-AA46-45E1C776C932}" type="pres">
      <dgm:prSet presAssocID="{D8D7626A-8866-4D2F-A14E-C799F9CF63D2}" presName="node" presStyleLbl="node1" presStyleIdx="1" presStyleCnt="7">
        <dgm:presLayoutVars>
          <dgm:bulletEnabled val="1"/>
        </dgm:presLayoutVars>
      </dgm:prSet>
      <dgm:spPr/>
      <dgm:t>
        <a:bodyPr/>
        <a:lstStyle/>
        <a:p>
          <a:endParaRPr lang="en-US"/>
        </a:p>
      </dgm:t>
    </dgm:pt>
    <dgm:pt modelId="{09EEC5CB-8EA5-4FA4-828B-1F819A8C74AC}" type="pres">
      <dgm:prSet presAssocID="{61DA090A-F0D3-4DB5-9CC0-0ACEDC3961A5}" presName="sibTrans" presStyleLbl="bgSibTrans2D1" presStyleIdx="1" presStyleCnt="6"/>
      <dgm:spPr/>
      <dgm:t>
        <a:bodyPr/>
        <a:lstStyle/>
        <a:p>
          <a:endParaRPr lang="en-US"/>
        </a:p>
      </dgm:t>
    </dgm:pt>
    <dgm:pt modelId="{3D19491A-41F2-4CC3-9B23-C434F0019993}" type="pres">
      <dgm:prSet presAssocID="{E6403625-0766-41EF-AC6D-189C3C85B847}" presName="compNode" presStyleCnt="0"/>
      <dgm:spPr/>
    </dgm:pt>
    <dgm:pt modelId="{39C8C781-AC69-4D1C-B71E-0E82F4932611}" type="pres">
      <dgm:prSet presAssocID="{E6403625-0766-41EF-AC6D-189C3C85B847}" presName="dummyConnPt" presStyleCnt="0"/>
      <dgm:spPr/>
    </dgm:pt>
    <dgm:pt modelId="{EF668F2A-5CED-469D-9F85-B8C769274F00}" type="pres">
      <dgm:prSet presAssocID="{E6403625-0766-41EF-AC6D-189C3C85B847}" presName="node" presStyleLbl="node1" presStyleIdx="2" presStyleCnt="7">
        <dgm:presLayoutVars>
          <dgm:bulletEnabled val="1"/>
        </dgm:presLayoutVars>
      </dgm:prSet>
      <dgm:spPr/>
      <dgm:t>
        <a:bodyPr/>
        <a:lstStyle/>
        <a:p>
          <a:endParaRPr lang="en-US"/>
        </a:p>
      </dgm:t>
    </dgm:pt>
    <dgm:pt modelId="{E95FE270-6F6B-41B6-BA29-BB75743059A5}" type="pres">
      <dgm:prSet presAssocID="{9F2BD2BF-7C3F-4F98-8146-9D94372E4B38}" presName="sibTrans" presStyleLbl="bgSibTrans2D1" presStyleIdx="2" presStyleCnt="6"/>
      <dgm:spPr/>
      <dgm:t>
        <a:bodyPr/>
        <a:lstStyle/>
        <a:p>
          <a:endParaRPr lang="en-US"/>
        </a:p>
      </dgm:t>
    </dgm:pt>
    <dgm:pt modelId="{9AD66723-E1D4-4034-82D4-658D1460C888}" type="pres">
      <dgm:prSet presAssocID="{AC44E5EA-DA5E-46EA-89A2-8BBA2C6501E9}" presName="compNode" presStyleCnt="0"/>
      <dgm:spPr/>
    </dgm:pt>
    <dgm:pt modelId="{5592EB3B-1269-4A05-9F5A-8240B15CD222}" type="pres">
      <dgm:prSet presAssocID="{AC44E5EA-DA5E-46EA-89A2-8BBA2C6501E9}" presName="dummyConnPt" presStyleCnt="0"/>
      <dgm:spPr/>
    </dgm:pt>
    <dgm:pt modelId="{3E85EE2A-2B37-42C7-8CF3-34DB6857AA1C}" type="pres">
      <dgm:prSet presAssocID="{AC44E5EA-DA5E-46EA-89A2-8BBA2C6501E9}" presName="node" presStyleLbl="node1" presStyleIdx="3" presStyleCnt="7">
        <dgm:presLayoutVars>
          <dgm:bulletEnabled val="1"/>
        </dgm:presLayoutVars>
      </dgm:prSet>
      <dgm:spPr/>
      <dgm:t>
        <a:bodyPr/>
        <a:lstStyle/>
        <a:p>
          <a:endParaRPr lang="en-US"/>
        </a:p>
      </dgm:t>
    </dgm:pt>
    <dgm:pt modelId="{BCA84C55-2D32-4EC9-92FD-8F6C733FB0BC}" type="pres">
      <dgm:prSet presAssocID="{803B9D10-E975-4BF9-A9C9-A0263FC17D4B}" presName="sibTrans" presStyleLbl="bgSibTrans2D1" presStyleIdx="3" presStyleCnt="6"/>
      <dgm:spPr/>
      <dgm:t>
        <a:bodyPr/>
        <a:lstStyle/>
        <a:p>
          <a:endParaRPr lang="en-US"/>
        </a:p>
      </dgm:t>
    </dgm:pt>
    <dgm:pt modelId="{67F32B8B-77DB-43E2-8B25-A2FCEBE19C58}" type="pres">
      <dgm:prSet presAssocID="{FF7116CE-FAB5-4A41-9714-B82481D32CC5}" presName="compNode" presStyleCnt="0"/>
      <dgm:spPr/>
    </dgm:pt>
    <dgm:pt modelId="{8218C3F1-0DEA-4E11-8B26-660B1AD6BEAB}" type="pres">
      <dgm:prSet presAssocID="{FF7116CE-FAB5-4A41-9714-B82481D32CC5}" presName="dummyConnPt" presStyleCnt="0"/>
      <dgm:spPr/>
    </dgm:pt>
    <dgm:pt modelId="{C744AE64-372F-4C19-9554-786D47B066AD}" type="pres">
      <dgm:prSet presAssocID="{FF7116CE-FAB5-4A41-9714-B82481D32CC5}" presName="node" presStyleLbl="node1" presStyleIdx="4" presStyleCnt="7">
        <dgm:presLayoutVars>
          <dgm:bulletEnabled val="1"/>
        </dgm:presLayoutVars>
      </dgm:prSet>
      <dgm:spPr/>
      <dgm:t>
        <a:bodyPr/>
        <a:lstStyle/>
        <a:p>
          <a:endParaRPr lang="en-US"/>
        </a:p>
      </dgm:t>
    </dgm:pt>
    <dgm:pt modelId="{B1F3CE67-9EC2-467D-ADBA-9A92F9CDC04B}" type="pres">
      <dgm:prSet presAssocID="{5B3025CE-F4C4-4574-88B6-630C0EF954C0}" presName="sibTrans" presStyleLbl="bgSibTrans2D1" presStyleIdx="4" presStyleCnt="6"/>
      <dgm:spPr/>
      <dgm:t>
        <a:bodyPr/>
        <a:lstStyle/>
        <a:p>
          <a:endParaRPr lang="en-US"/>
        </a:p>
      </dgm:t>
    </dgm:pt>
    <dgm:pt modelId="{E5CFD296-6D25-4218-B5D4-997A2E32B1B1}" type="pres">
      <dgm:prSet presAssocID="{54FECFBD-3D1D-479D-A6D4-9086DC24173C}" presName="compNode" presStyleCnt="0"/>
      <dgm:spPr/>
    </dgm:pt>
    <dgm:pt modelId="{0B681E5E-4E17-44D5-9EBC-0539CB56DD3D}" type="pres">
      <dgm:prSet presAssocID="{54FECFBD-3D1D-479D-A6D4-9086DC24173C}" presName="dummyConnPt" presStyleCnt="0"/>
      <dgm:spPr/>
    </dgm:pt>
    <dgm:pt modelId="{97B3A671-ED22-4AE5-AD21-D87D85E77837}" type="pres">
      <dgm:prSet presAssocID="{54FECFBD-3D1D-479D-A6D4-9086DC24173C}" presName="node" presStyleLbl="node1" presStyleIdx="5" presStyleCnt="7">
        <dgm:presLayoutVars>
          <dgm:bulletEnabled val="1"/>
        </dgm:presLayoutVars>
      </dgm:prSet>
      <dgm:spPr/>
      <dgm:t>
        <a:bodyPr/>
        <a:lstStyle/>
        <a:p>
          <a:endParaRPr lang="en-US"/>
        </a:p>
      </dgm:t>
    </dgm:pt>
    <dgm:pt modelId="{A000013F-CDC0-4754-89B1-B498A35893A6}" type="pres">
      <dgm:prSet presAssocID="{F98E24EB-1704-46F3-BB75-2A375937BA7E}" presName="sibTrans" presStyleLbl="bgSibTrans2D1" presStyleIdx="5" presStyleCnt="6"/>
      <dgm:spPr/>
      <dgm:t>
        <a:bodyPr/>
        <a:lstStyle/>
        <a:p>
          <a:endParaRPr lang="en-US"/>
        </a:p>
      </dgm:t>
    </dgm:pt>
    <dgm:pt modelId="{755E7D3D-176B-4EEF-95DE-E9D5D576A341}" type="pres">
      <dgm:prSet presAssocID="{250E40B1-8361-4F7A-924A-BF55BA4AB70C}" presName="compNode" presStyleCnt="0"/>
      <dgm:spPr/>
    </dgm:pt>
    <dgm:pt modelId="{46B71876-95E1-4A2E-A1DF-E169D33E809D}" type="pres">
      <dgm:prSet presAssocID="{250E40B1-8361-4F7A-924A-BF55BA4AB70C}" presName="dummyConnPt" presStyleCnt="0"/>
      <dgm:spPr/>
    </dgm:pt>
    <dgm:pt modelId="{48EBCC4C-2A51-49F8-92ED-72AD7B0BA2B8}" type="pres">
      <dgm:prSet presAssocID="{250E40B1-8361-4F7A-924A-BF55BA4AB70C}" presName="node" presStyleLbl="node1" presStyleIdx="6" presStyleCnt="7">
        <dgm:presLayoutVars>
          <dgm:bulletEnabled val="1"/>
        </dgm:presLayoutVars>
      </dgm:prSet>
      <dgm:spPr/>
      <dgm:t>
        <a:bodyPr/>
        <a:lstStyle/>
        <a:p>
          <a:endParaRPr lang="en-US"/>
        </a:p>
      </dgm:t>
    </dgm:pt>
  </dgm:ptLst>
  <dgm:cxnLst>
    <dgm:cxn modelId="{4902B3CE-35BD-4950-88D2-0815A4B040EB}" type="presOf" srcId="{803B9D10-E975-4BF9-A9C9-A0263FC17D4B}" destId="{BCA84C55-2D32-4EC9-92FD-8F6C733FB0BC}" srcOrd="0" destOrd="0" presId="urn:microsoft.com/office/officeart/2005/8/layout/bProcess4"/>
    <dgm:cxn modelId="{A747FC49-1DC6-4E5D-B1FA-D4493175E8AF}" type="presOf" srcId="{EC83C615-8F2A-4657-8CBD-454D93119E94}" destId="{0C2AFB72-EAD4-4A24-AAE0-03D0D263DBC6}" srcOrd="0" destOrd="0" presId="urn:microsoft.com/office/officeart/2005/8/layout/bProcess4"/>
    <dgm:cxn modelId="{BF5C009B-43B7-4935-A58C-9C579B8057FB}" type="presOf" srcId="{250E40B1-8361-4F7A-924A-BF55BA4AB70C}" destId="{48EBCC4C-2A51-49F8-92ED-72AD7B0BA2B8}" srcOrd="0" destOrd="0" presId="urn:microsoft.com/office/officeart/2005/8/layout/bProcess4"/>
    <dgm:cxn modelId="{83E6F546-A00D-4DEA-A2D5-5EE62C8C5534}" type="presOf" srcId="{FF7116CE-FAB5-4A41-9714-B82481D32CC5}" destId="{C744AE64-372F-4C19-9554-786D47B066AD}" srcOrd="0" destOrd="0" presId="urn:microsoft.com/office/officeart/2005/8/layout/bProcess4"/>
    <dgm:cxn modelId="{082B0CB2-4F7B-49CE-A2FB-DA5DFA15A8D9}" type="presOf" srcId="{54FECFBD-3D1D-479D-A6D4-9086DC24173C}" destId="{97B3A671-ED22-4AE5-AD21-D87D85E77837}" srcOrd="0" destOrd="0" presId="urn:microsoft.com/office/officeart/2005/8/layout/bProcess4"/>
    <dgm:cxn modelId="{F5F0657F-14DE-42DD-9FAD-3F43D319F576}" srcId="{EEA0A74E-189B-4741-97E8-0CB8D9A9A793}" destId="{D8D7626A-8866-4D2F-A14E-C799F9CF63D2}" srcOrd="1" destOrd="0" parTransId="{3C110692-DA18-45E6-B081-45786C5FFDCE}" sibTransId="{61DA090A-F0D3-4DB5-9CC0-0ACEDC3961A5}"/>
    <dgm:cxn modelId="{500B6AE5-D089-40A4-8651-DA23279981A5}" srcId="{EEA0A74E-189B-4741-97E8-0CB8D9A9A793}" destId="{54FECFBD-3D1D-479D-A6D4-9086DC24173C}" srcOrd="5" destOrd="0" parTransId="{2648E423-E1A3-4D68-9728-AD5AF4855D38}" sibTransId="{F98E24EB-1704-46F3-BB75-2A375937BA7E}"/>
    <dgm:cxn modelId="{71DB6EDB-F73F-44DD-ACF1-AA63203F99BB}" type="presOf" srcId="{9F2BD2BF-7C3F-4F98-8146-9D94372E4B38}" destId="{E95FE270-6F6B-41B6-BA29-BB75743059A5}" srcOrd="0" destOrd="0" presId="urn:microsoft.com/office/officeart/2005/8/layout/bProcess4"/>
    <dgm:cxn modelId="{650B4C17-1047-445E-8419-A78B45D914E5}" type="presOf" srcId="{F98E24EB-1704-46F3-BB75-2A375937BA7E}" destId="{A000013F-CDC0-4754-89B1-B498A35893A6}" srcOrd="0" destOrd="0" presId="urn:microsoft.com/office/officeart/2005/8/layout/bProcess4"/>
    <dgm:cxn modelId="{FB0DD9AC-3BAA-4A18-8683-B68372C01116}" type="presOf" srcId="{E6403625-0766-41EF-AC6D-189C3C85B847}" destId="{EF668F2A-5CED-469D-9F85-B8C769274F00}" srcOrd="0" destOrd="0" presId="urn:microsoft.com/office/officeart/2005/8/layout/bProcess4"/>
    <dgm:cxn modelId="{0E04008F-1394-4E09-88A9-B3FFB6628BA2}" srcId="{EEA0A74E-189B-4741-97E8-0CB8D9A9A793}" destId="{AC44E5EA-DA5E-46EA-89A2-8BBA2C6501E9}" srcOrd="3" destOrd="0" parTransId="{313AC08D-D4CD-4301-BE4D-308D4E7F4EE9}" sibTransId="{803B9D10-E975-4BF9-A9C9-A0263FC17D4B}"/>
    <dgm:cxn modelId="{3322745A-740E-4F74-9B4A-8D12D0290754}" type="presOf" srcId="{46701A47-04E4-48CE-A296-D66670DD4B1F}" destId="{D987F4D1-7049-4A0A-8DAF-E846EF870213}" srcOrd="0" destOrd="0" presId="urn:microsoft.com/office/officeart/2005/8/layout/bProcess4"/>
    <dgm:cxn modelId="{10A8561A-5D51-440C-A154-F1F7391F6DC2}" srcId="{EEA0A74E-189B-4741-97E8-0CB8D9A9A793}" destId="{250E40B1-8361-4F7A-924A-BF55BA4AB70C}" srcOrd="6" destOrd="0" parTransId="{7B7D2573-4FEA-42A1-A4EC-3A85513D7233}" sibTransId="{EE23F6C3-85E8-4D06-B2F1-DA8993A489ED}"/>
    <dgm:cxn modelId="{3E50BEFC-4676-4126-9AA9-0660759706B0}" type="presOf" srcId="{D8D7626A-8866-4D2F-A14E-C799F9CF63D2}" destId="{338068F2-1812-4C4B-AA46-45E1C776C932}" srcOrd="0" destOrd="0" presId="urn:microsoft.com/office/officeart/2005/8/layout/bProcess4"/>
    <dgm:cxn modelId="{C3EA504C-1035-4F2F-8495-08F416B02FFC}" srcId="{EEA0A74E-189B-4741-97E8-0CB8D9A9A793}" destId="{EC83C615-8F2A-4657-8CBD-454D93119E94}" srcOrd="0" destOrd="0" parTransId="{26C98C71-8255-49D8-AC44-B17657B331F1}" sibTransId="{46701A47-04E4-48CE-A296-D66670DD4B1F}"/>
    <dgm:cxn modelId="{53DCAE11-2E14-4323-B8D6-3346CACA08D6}" type="presOf" srcId="{61DA090A-F0D3-4DB5-9CC0-0ACEDC3961A5}" destId="{09EEC5CB-8EA5-4FA4-828B-1F819A8C74AC}" srcOrd="0" destOrd="0" presId="urn:microsoft.com/office/officeart/2005/8/layout/bProcess4"/>
    <dgm:cxn modelId="{478B81C4-F789-49FC-82A9-499C42516675}" type="presOf" srcId="{5B3025CE-F4C4-4574-88B6-630C0EF954C0}" destId="{B1F3CE67-9EC2-467D-ADBA-9A92F9CDC04B}" srcOrd="0" destOrd="0" presId="urn:microsoft.com/office/officeart/2005/8/layout/bProcess4"/>
    <dgm:cxn modelId="{0DDBA1F6-05A1-4003-A2E6-08EF1FCF907C}" srcId="{EEA0A74E-189B-4741-97E8-0CB8D9A9A793}" destId="{FF7116CE-FAB5-4A41-9714-B82481D32CC5}" srcOrd="4" destOrd="0" parTransId="{BB18A6B5-6415-431F-8542-F207D8904669}" sibTransId="{5B3025CE-F4C4-4574-88B6-630C0EF954C0}"/>
    <dgm:cxn modelId="{6C8F4585-169D-4F07-9E65-1C27E88A9FE0}" type="presOf" srcId="{AC44E5EA-DA5E-46EA-89A2-8BBA2C6501E9}" destId="{3E85EE2A-2B37-42C7-8CF3-34DB6857AA1C}" srcOrd="0" destOrd="0" presId="urn:microsoft.com/office/officeart/2005/8/layout/bProcess4"/>
    <dgm:cxn modelId="{2F184534-05D0-4450-99AC-6AC578D0743E}" type="presOf" srcId="{EEA0A74E-189B-4741-97E8-0CB8D9A9A793}" destId="{DDE74809-5121-403C-8694-49496E0EDDEF}" srcOrd="0" destOrd="0" presId="urn:microsoft.com/office/officeart/2005/8/layout/bProcess4"/>
    <dgm:cxn modelId="{A0F2C197-0ED9-444C-8DFA-6A6DC5BD6AB9}" srcId="{EEA0A74E-189B-4741-97E8-0CB8D9A9A793}" destId="{E6403625-0766-41EF-AC6D-189C3C85B847}" srcOrd="2" destOrd="0" parTransId="{61364E68-DD53-4C1C-BB3C-4B3F04AFF6E6}" sibTransId="{9F2BD2BF-7C3F-4F98-8146-9D94372E4B38}"/>
    <dgm:cxn modelId="{2299C584-D0E8-4FC9-AC9C-D1E647B8DE46}" type="presParOf" srcId="{DDE74809-5121-403C-8694-49496E0EDDEF}" destId="{371522CE-3F92-4D85-8725-EDDE78A113D4}" srcOrd="0" destOrd="0" presId="urn:microsoft.com/office/officeart/2005/8/layout/bProcess4"/>
    <dgm:cxn modelId="{97CDC1BA-CDA0-4E86-8FCF-436B5B3F166E}" type="presParOf" srcId="{371522CE-3F92-4D85-8725-EDDE78A113D4}" destId="{4CA60E2F-0336-4A8C-BF02-36D27F0E34E3}" srcOrd="0" destOrd="0" presId="urn:microsoft.com/office/officeart/2005/8/layout/bProcess4"/>
    <dgm:cxn modelId="{C1CE06BC-8FBE-4948-A406-80FF5ECB9404}" type="presParOf" srcId="{371522CE-3F92-4D85-8725-EDDE78A113D4}" destId="{0C2AFB72-EAD4-4A24-AAE0-03D0D263DBC6}" srcOrd="1" destOrd="0" presId="urn:microsoft.com/office/officeart/2005/8/layout/bProcess4"/>
    <dgm:cxn modelId="{DAC3499D-EF76-45BB-BF8E-963C02621FCE}" type="presParOf" srcId="{DDE74809-5121-403C-8694-49496E0EDDEF}" destId="{D987F4D1-7049-4A0A-8DAF-E846EF870213}" srcOrd="1" destOrd="0" presId="urn:microsoft.com/office/officeart/2005/8/layout/bProcess4"/>
    <dgm:cxn modelId="{2C12F1C7-6461-4EFF-90B9-49AC147B33EC}" type="presParOf" srcId="{DDE74809-5121-403C-8694-49496E0EDDEF}" destId="{E5560DA0-51F7-4BD5-98A5-E7B5AB6761E6}" srcOrd="2" destOrd="0" presId="urn:microsoft.com/office/officeart/2005/8/layout/bProcess4"/>
    <dgm:cxn modelId="{4443C2C7-372D-43DF-8BC7-2BDF1C2C5028}" type="presParOf" srcId="{E5560DA0-51F7-4BD5-98A5-E7B5AB6761E6}" destId="{63025317-2AF4-418D-8BB8-8879EEA6B215}" srcOrd="0" destOrd="0" presId="urn:microsoft.com/office/officeart/2005/8/layout/bProcess4"/>
    <dgm:cxn modelId="{DC349F77-764A-43EC-B328-88B3B94CD79A}" type="presParOf" srcId="{E5560DA0-51F7-4BD5-98A5-E7B5AB6761E6}" destId="{338068F2-1812-4C4B-AA46-45E1C776C932}" srcOrd="1" destOrd="0" presId="urn:microsoft.com/office/officeart/2005/8/layout/bProcess4"/>
    <dgm:cxn modelId="{19C96381-278B-41F3-AF3E-0C8ADEC74FEE}" type="presParOf" srcId="{DDE74809-5121-403C-8694-49496E0EDDEF}" destId="{09EEC5CB-8EA5-4FA4-828B-1F819A8C74AC}" srcOrd="3" destOrd="0" presId="urn:microsoft.com/office/officeart/2005/8/layout/bProcess4"/>
    <dgm:cxn modelId="{9DD3E607-770A-48DE-BDAA-C951B13A9001}" type="presParOf" srcId="{DDE74809-5121-403C-8694-49496E0EDDEF}" destId="{3D19491A-41F2-4CC3-9B23-C434F0019993}" srcOrd="4" destOrd="0" presId="urn:microsoft.com/office/officeart/2005/8/layout/bProcess4"/>
    <dgm:cxn modelId="{DA0C8C03-48B5-4878-B9D3-A9FA5C76E9C3}" type="presParOf" srcId="{3D19491A-41F2-4CC3-9B23-C434F0019993}" destId="{39C8C781-AC69-4D1C-B71E-0E82F4932611}" srcOrd="0" destOrd="0" presId="urn:microsoft.com/office/officeart/2005/8/layout/bProcess4"/>
    <dgm:cxn modelId="{A1CD48BB-EC26-45FE-AB3F-EAE4C185A594}" type="presParOf" srcId="{3D19491A-41F2-4CC3-9B23-C434F0019993}" destId="{EF668F2A-5CED-469D-9F85-B8C769274F00}" srcOrd="1" destOrd="0" presId="urn:microsoft.com/office/officeart/2005/8/layout/bProcess4"/>
    <dgm:cxn modelId="{268B8903-EC03-4FF9-A793-BC6244A42B66}" type="presParOf" srcId="{DDE74809-5121-403C-8694-49496E0EDDEF}" destId="{E95FE270-6F6B-41B6-BA29-BB75743059A5}" srcOrd="5" destOrd="0" presId="urn:microsoft.com/office/officeart/2005/8/layout/bProcess4"/>
    <dgm:cxn modelId="{32FC8D57-71BB-48DF-9CFB-E813BB9E0D52}" type="presParOf" srcId="{DDE74809-5121-403C-8694-49496E0EDDEF}" destId="{9AD66723-E1D4-4034-82D4-658D1460C888}" srcOrd="6" destOrd="0" presId="urn:microsoft.com/office/officeart/2005/8/layout/bProcess4"/>
    <dgm:cxn modelId="{CA3EC68D-4DFA-4458-B9C5-6056B5F47F4B}" type="presParOf" srcId="{9AD66723-E1D4-4034-82D4-658D1460C888}" destId="{5592EB3B-1269-4A05-9F5A-8240B15CD222}" srcOrd="0" destOrd="0" presId="urn:microsoft.com/office/officeart/2005/8/layout/bProcess4"/>
    <dgm:cxn modelId="{D0596FC0-6EC4-430F-93AF-A59E8F0F03BF}" type="presParOf" srcId="{9AD66723-E1D4-4034-82D4-658D1460C888}" destId="{3E85EE2A-2B37-42C7-8CF3-34DB6857AA1C}" srcOrd="1" destOrd="0" presId="urn:microsoft.com/office/officeart/2005/8/layout/bProcess4"/>
    <dgm:cxn modelId="{E3CC5C7E-3990-4431-9F93-BF680C927F98}" type="presParOf" srcId="{DDE74809-5121-403C-8694-49496E0EDDEF}" destId="{BCA84C55-2D32-4EC9-92FD-8F6C733FB0BC}" srcOrd="7" destOrd="0" presId="urn:microsoft.com/office/officeart/2005/8/layout/bProcess4"/>
    <dgm:cxn modelId="{BA6CA425-F57B-43C6-B112-7969D401C297}" type="presParOf" srcId="{DDE74809-5121-403C-8694-49496E0EDDEF}" destId="{67F32B8B-77DB-43E2-8B25-A2FCEBE19C58}" srcOrd="8" destOrd="0" presId="urn:microsoft.com/office/officeart/2005/8/layout/bProcess4"/>
    <dgm:cxn modelId="{0559B2AE-E8BB-4586-A602-DF5894444D46}" type="presParOf" srcId="{67F32B8B-77DB-43E2-8B25-A2FCEBE19C58}" destId="{8218C3F1-0DEA-4E11-8B26-660B1AD6BEAB}" srcOrd="0" destOrd="0" presId="urn:microsoft.com/office/officeart/2005/8/layout/bProcess4"/>
    <dgm:cxn modelId="{3E7C1776-9342-4DEA-A593-3F93547B313B}" type="presParOf" srcId="{67F32B8B-77DB-43E2-8B25-A2FCEBE19C58}" destId="{C744AE64-372F-4C19-9554-786D47B066AD}" srcOrd="1" destOrd="0" presId="urn:microsoft.com/office/officeart/2005/8/layout/bProcess4"/>
    <dgm:cxn modelId="{78899616-DB1F-4B73-A2B1-97BB954DB94B}" type="presParOf" srcId="{DDE74809-5121-403C-8694-49496E0EDDEF}" destId="{B1F3CE67-9EC2-467D-ADBA-9A92F9CDC04B}" srcOrd="9" destOrd="0" presId="urn:microsoft.com/office/officeart/2005/8/layout/bProcess4"/>
    <dgm:cxn modelId="{7EFC6DAC-8337-4421-A116-B30B3E1DC22D}" type="presParOf" srcId="{DDE74809-5121-403C-8694-49496E0EDDEF}" destId="{E5CFD296-6D25-4218-B5D4-997A2E32B1B1}" srcOrd="10" destOrd="0" presId="urn:microsoft.com/office/officeart/2005/8/layout/bProcess4"/>
    <dgm:cxn modelId="{E96E5F43-A253-419C-9801-F23D755E2B07}" type="presParOf" srcId="{E5CFD296-6D25-4218-B5D4-997A2E32B1B1}" destId="{0B681E5E-4E17-44D5-9EBC-0539CB56DD3D}" srcOrd="0" destOrd="0" presId="urn:microsoft.com/office/officeart/2005/8/layout/bProcess4"/>
    <dgm:cxn modelId="{412FB9E8-A781-47C0-A06C-7EFB65751C14}" type="presParOf" srcId="{E5CFD296-6D25-4218-B5D4-997A2E32B1B1}" destId="{97B3A671-ED22-4AE5-AD21-D87D85E77837}" srcOrd="1" destOrd="0" presId="urn:microsoft.com/office/officeart/2005/8/layout/bProcess4"/>
    <dgm:cxn modelId="{917D4A6C-7796-45EB-B2C2-16A0490FBA2D}" type="presParOf" srcId="{DDE74809-5121-403C-8694-49496E0EDDEF}" destId="{A000013F-CDC0-4754-89B1-B498A35893A6}" srcOrd="11" destOrd="0" presId="urn:microsoft.com/office/officeart/2005/8/layout/bProcess4"/>
    <dgm:cxn modelId="{1A60E23D-3212-4D36-B396-1B2B9D020C94}" type="presParOf" srcId="{DDE74809-5121-403C-8694-49496E0EDDEF}" destId="{755E7D3D-176B-4EEF-95DE-E9D5D576A341}" srcOrd="12" destOrd="0" presId="urn:microsoft.com/office/officeart/2005/8/layout/bProcess4"/>
    <dgm:cxn modelId="{AFD90BF2-DEF1-4C02-9C8D-AA19A0615526}" type="presParOf" srcId="{755E7D3D-176B-4EEF-95DE-E9D5D576A341}" destId="{46B71876-95E1-4A2E-A1DF-E169D33E809D}" srcOrd="0" destOrd="0" presId="urn:microsoft.com/office/officeart/2005/8/layout/bProcess4"/>
    <dgm:cxn modelId="{0BB5B643-041A-4E06-9981-F4F39EEA0CC3}" type="presParOf" srcId="{755E7D3D-176B-4EEF-95DE-E9D5D576A341}" destId="{48EBCC4C-2A51-49F8-92ED-72AD7B0BA2B8}" srcOrd="1" destOrd="0" presId="urn:microsoft.com/office/officeart/2005/8/layout/b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E319C09B-16E8-42EC-A4D8-877E64C4C960}" type="doc">
      <dgm:prSet loTypeId="urn:microsoft.com/office/officeart/2005/8/layout/arrow4" loCatId="relationship" qsTypeId="urn:microsoft.com/office/officeart/2005/8/quickstyle/3d1" qsCatId="3D" csTypeId="urn:microsoft.com/office/officeart/2005/8/colors/colorful4" csCatId="colorful" phldr="1"/>
      <dgm:spPr/>
      <dgm:t>
        <a:bodyPr/>
        <a:lstStyle/>
        <a:p>
          <a:pPr rtl="1"/>
          <a:endParaRPr lang="ar-EG"/>
        </a:p>
      </dgm:t>
    </dgm:pt>
    <dgm:pt modelId="{F66B8DBA-18A8-4435-98F5-FC3FCC024C04}">
      <dgm:prSet phldrT="[Text]" custT="1"/>
      <dgm:spPr/>
      <dgm:t>
        <a:bodyPr/>
        <a:lstStyle/>
        <a:p>
          <a:pPr algn="ctr" rtl="1"/>
          <a:r>
            <a:rPr lang="ar-SA" sz="3200" b="1" dirty="0">
              <a:solidFill>
                <a:srgbClr val="990099"/>
              </a:solidFill>
              <a:latin typeface="Traditional Arabic" pitchFamily="18" charset="-78"/>
              <a:cs typeface="Traditional Arabic" pitchFamily="18" charset="-78"/>
            </a:rPr>
            <a:t>أ- المعلومات </a:t>
          </a:r>
          <a:endParaRPr lang="ar-EG" sz="3200" dirty="0">
            <a:solidFill>
              <a:srgbClr val="990099"/>
            </a:solidFill>
            <a:latin typeface="Traditional Arabic" pitchFamily="18" charset="-78"/>
            <a:cs typeface="Traditional Arabic" pitchFamily="18" charset="-78"/>
          </a:endParaRPr>
        </a:p>
      </dgm:t>
    </dgm:pt>
    <dgm:pt modelId="{823398DC-CBA0-4864-A27D-2AFD53471417}" type="parTrans" cxnId="{A832C73D-C1C1-4BD4-AAB9-0FFD266DB7FE}">
      <dgm:prSet/>
      <dgm:spPr/>
      <dgm:t>
        <a:bodyPr/>
        <a:lstStyle/>
        <a:p>
          <a:pPr rtl="1"/>
          <a:endParaRPr lang="ar-EG"/>
        </a:p>
      </dgm:t>
    </dgm:pt>
    <dgm:pt modelId="{F6DBA75E-CEC4-4A80-9901-9C8667625B1B}" type="sibTrans" cxnId="{A832C73D-C1C1-4BD4-AAB9-0FFD266DB7FE}">
      <dgm:prSet/>
      <dgm:spPr/>
      <dgm:t>
        <a:bodyPr/>
        <a:lstStyle/>
        <a:p>
          <a:pPr rtl="1"/>
          <a:endParaRPr lang="ar-EG"/>
        </a:p>
      </dgm:t>
    </dgm:pt>
    <dgm:pt modelId="{5C4356BD-AED0-40E3-A04D-E2FDE4264516}">
      <dgm:prSet phldrT="[Text]" custT="1"/>
      <dgm:spPr/>
      <dgm:t>
        <a:bodyPr/>
        <a:lstStyle/>
        <a:p>
          <a:pPr algn="ctr" rtl="1"/>
          <a:r>
            <a:rPr lang="ar-SA" sz="3200" b="1" dirty="0">
              <a:solidFill>
                <a:srgbClr val="990099"/>
              </a:solidFill>
              <a:latin typeface="Traditional Arabic" pitchFamily="18" charset="-78"/>
              <a:cs typeface="Traditional Arabic" pitchFamily="18" charset="-78"/>
            </a:rPr>
            <a:t>ب- التدريب </a:t>
          </a:r>
          <a:endParaRPr lang="ar-EG" sz="3200" dirty="0">
            <a:solidFill>
              <a:srgbClr val="990099"/>
            </a:solidFill>
            <a:latin typeface="Traditional Arabic" pitchFamily="18" charset="-78"/>
            <a:cs typeface="Traditional Arabic" pitchFamily="18" charset="-78"/>
          </a:endParaRPr>
        </a:p>
      </dgm:t>
    </dgm:pt>
    <dgm:pt modelId="{FC0CFD93-2EAE-41BA-BC5E-95C51F7E7528}" type="parTrans" cxnId="{08050694-D4CD-41AF-B1B3-A0500D1F353D}">
      <dgm:prSet/>
      <dgm:spPr/>
      <dgm:t>
        <a:bodyPr/>
        <a:lstStyle/>
        <a:p>
          <a:pPr rtl="1"/>
          <a:endParaRPr lang="ar-EG"/>
        </a:p>
      </dgm:t>
    </dgm:pt>
    <dgm:pt modelId="{6557064D-8851-40C2-9A30-507CEF43A8B0}" type="sibTrans" cxnId="{08050694-D4CD-41AF-B1B3-A0500D1F353D}">
      <dgm:prSet/>
      <dgm:spPr/>
      <dgm:t>
        <a:bodyPr/>
        <a:lstStyle/>
        <a:p>
          <a:pPr rtl="1"/>
          <a:endParaRPr lang="ar-EG"/>
        </a:p>
      </dgm:t>
    </dgm:pt>
    <dgm:pt modelId="{824F2AD3-B926-4897-BCD1-9B178E6A6884}" type="pres">
      <dgm:prSet presAssocID="{E319C09B-16E8-42EC-A4D8-877E64C4C960}" presName="compositeShape" presStyleCnt="0">
        <dgm:presLayoutVars>
          <dgm:chMax val="2"/>
          <dgm:dir/>
          <dgm:resizeHandles val="exact"/>
        </dgm:presLayoutVars>
      </dgm:prSet>
      <dgm:spPr/>
      <dgm:t>
        <a:bodyPr/>
        <a:lstStyle/>
        <a:p>
          <a:endParaRPr lang="en-US"/>
        </a:p>
      </dgm:t>
    </dgm:pt>
    <dgm:pt modelId="{9E4F873A-9152-45A6-922A-D71D353619EB}" type="pres">
      <dgm:prSet presAssocID="{F66B8DBA-18A8-4435-98F5-FC3FCC024C04}" presName="upArrow" presStyleLbl="node1" presStyleIdx="0" presStyleCnt="2"/>
      <dgm:spPr/>
    </dgm:pt>
    <dgm:pt modelId="{26652DD1-5A0C-40FF-82B0-6914CEEC8ABD}" type="pres">
      <dgm:prSet presAssocID="{F66B8DBA-18A8-4435-98F5-FC3FCC024C04}" presName="upArrowText" presStyleLbl="revTx" presStyleIdx="0" presStyleCnt="2" custScaleX="85820" custLinFactNeighborX="-15126" custLinFactNeighborY="-750">
        <dgm:presLayoutVars>
          <dgm:chMax val="0"/>
          <dgm:bulletEnabled val="1"/>
        </dgm:presLayoutVars>
      </dgm:prSet>
      <dgm:spPr/>
      <dgm:t>
        <a:bodyPr/>
        <a:lstStyle/>
        <a:p>
          <a:endParaRPr lang="en-US"/>
        </a:p>
      </dgm:t>
    </dgm:pt>
    <dgm:pt modelId="{EE8A578B-5DB1-4939-9B87-89346B7FD8C9}" type="pres">
      <dgm:prSet presAssocID="{5C4356BD-AED0-40E3-A04D-E2FDE4264516}" presName="downArrow" presStyleLbl="node1" presStyleIdx="1" presStyleCnt="2"/>
      <dgm:spPr/>
    </dgm:pt>
    <dgm:pt modelId="{371A9092-B042-4FF0-8A6B-96C52DA5AB62}" type="pres">
      <dgm:prSet presAssocID="{5C4356BD-AED0-40E3-A04D-E2FDE4264516}" presName="downArrowText" presStyleLbl="revTx" presStyleIdx="1" presStyleCnt="2" custLinFactNeighborX="-23093" custLinFactNeighborY="945">
        <dgm:presLayoutVars>
          <dgm:chMax val="0"/>
          <dgm:bulletEnabled val="1"/>
        </dgm:presLayoutVars>
      </dgm:prSet>
      <dgm:spPr/>
      <dgm:t>
        <a:bodyPr/>
        <a:lstStyle/>
        <a:p>
          <a:endParaRPr lang="en-US"/>
        </a:p>
      </dgm:t>
    </dgm:pt>
  </dgm:ptLst>
  <dgm:cxnLst>
    <dgm:cxn modelId="{62BA48C9-78E3-4F2A-81CA-41EE7F06FCF9}" type="presOf" srcId="{F66B8DBA-18A8-4435-98F5-FC3FCC024C04}" destId="{26652DD1-5A0C-40FF-82B0-6914CEEC8ABD}" srcOrd="0" destOrd="0" presId="urn:microsoft.com/office/officeart/2005/8/layout/arrow4"/>
    <dgm:cxn modelId="{08050694-D4CD-41AF-B1B3-A0500D1F353D}" srcId="{E319C09B-16E8-42EC-A4D8-877E64C4C960}" destId="{5C4356BD-AED0-40E3-A04D-E2FDE4264516}" srcOrd="1" destOrd="0" parTransId="{FC0CFD93-2EAE-41BA-BC5E-95C51F7E7528}" sibTransId="{6557064D-8851-40C2-9A30-507CEF43A8B0}"/>
    <dgm:cxn modelId="{EB92B21E-CBBB-4913-94D1-BF18A7A733D8}" type="presOf" srcId="{E319C09B-16E8-42EC-A4D8-877E64C4C960}" destId="{824F2AD3-B926-4897-BCD1-9B178E6A6884}" srcOrd="0" destOrd="0" presId="urn:microsoft.com/office/officeart/2005/8/layout/arrow4"/>
    <dgm:cxn modelId="{A832C73D-C1C1-4BD4-AAB9-0FFD266DB7FE}" srcId="{E319C09B-16E8-42EC-A4D8-877E64C4C960}" destId="{F66B8DBA-18A8-4435-98F5-FC3FCC024C04}" srcOrd="0" destOrd="0" parTransId="{823398DC-CBA0-4864-A27D-2AFD53471417}" sibTransId="{F6DBA75E-CEC4-4A80-9901-9C8667625B1B}"/>
    <dgm:cxn modelId="{52F72637-8D8F-4D04-8B77-75C99E155A18}" type="presOf" srcId="{5C4356BD-AED0-40E3-A04D-E2FDE4264516}" destId="{371A9092-B042-4FF0-8A6B-96C52DA5AB62}" srcOrd="0" destOrd="0" presId="urn:microsoft.com/office/officeart/2005/8/layout/arrow4"/>
    <dgm:cxn modelId="{9CA01791-906E-4C23-9080-1F682971799C}" type="presParOf" srcId="{824F2AD3-B926-4897-BCD1-9B178E6A6884}" destId="{9E4F873A-9152-45A6-922A-D71D353619EB}" srcOrd="0" destOrd="0" presId="urn:microsoft.com/office/officeart/2005/8/layout/arrow4"/>
    <dgm:cxn modelId="{3147A56B-DBDA-465B-A930-5A9BB25086C5}" type="presParOf" srcId="{824F2AD3-B926-4897-BCD1-9B178E6A6884}" destId="{26652DD1-5A0C-40FF-82B0-6914CEEC8ABD}" srcOrd="1" destOrd="0" presId="urn:microsoft.com/office/officeart/2005/8/layout/arrow4"/>
    <dgm:cxn modelId="{96308636-FF29-4596-A85C-86CD51BA6C5A}" type="presParOf" srcId="{824F2AD3-B926-4897-BCD1-9B178E6A6884}" destId="{EE8A578B-5DB1-4939-9B87-89346B7FD8C9}" srcOrd="2" destOrd="0" presId="urn:microsoft.com/office/officeart/2005/8/layout/arrow4"/>
    <dgm:cxn modelId="{6DC9ECA6-5988-42F3-94C7-8C98A7905C16}" type="presParOf" srcId="{824F2AD3-B926-4897-BCD1-9B178E6A6884}" destId="{371A9092-B042-4FF0-8A6B-96C52DA5AB62}" srcOrd="3" destOrd="0" presId="urn:microsoft.com/office/officeart/2005/8/layout/arrow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767397F1-C8E8-4181-837B-E59735400E3C}" type="doc">
      <dgm:prSet loTypeId="urn:microsoft.com/office/officeart/2005/8/layout/balance1" loCatId="relationship" qsTypeId="urn:microsoft.com/office/officeart/2005/8/quickstyle/3d1" qsCatId="3D" csTypeId="urn:microsoft.com/office/officeart/2005/8/colors/colorful4" csCatId="colorful" phldr="1"/>
      <dgm:spPr/>
      <dgm:t>
        <a:bodyPr/>
        <a:lstStyle/>
        <a:p>
          <a:pPr rtl="1"/>
          <a:endParaRPr lang="ar-EG"/>
        </a:p>
      </dgm:t>
    </dgm:pt>
    <dgm:pt modelId="{58A1FC76-B561-43C2-8C09-9D167578204B}">
      <dgm:prSet phldrT="[Text]" custT="1"/>
      <dgm:spPr>
        <a:solidFill>
          <a:schemeClr val="accent1">
            <a:lumMod val="40000"/>
            <a:lumOff val="60000"/>
            <a:alpha val="90000"/>
          </a:schemeClr>
        </a:solidFill>
      </dgm:spPr>
      <dgm:t>
        <a:bodyPr/>
        <a:lstStyle/>
        <a:p>
          <a:pPr rtl="1"/>
          <a:r>
            <a:rPr lang="ar-SA" sz="2800" b="1" dirty="0">
              <a:effectLst/>
              <a:latin typeface="Traditional Arabic" pitchFamily="18" charset="-78"/>
              <a:cs typeface="Traditional Arabic" pitchFamily="18" charset="-78"/>
            </a:rPr>
            <a:t>الاتصال غير الرسمي</a:t>
          </a:r>
          <a:endParaRPr lang="ar-EG" sz="2800" dirty="0">
            <a:effectLst/>
            <a:latin typeface="Traditional Arabic" pitchFamily="18" charset="-78"/>
            <a:cs typeface="Traditional Arabic" pitchFamily="18" charset="-78"/>
          </a:endParaRPr>
        </a:p>
      </dgm:t>
    </dgm:pt>
    <dgm:pt modelId="{854D4B33-72D6-4BE7-88A4-15D56A1D402A}" type="parTrans" cxnId="{CB0636CF-E3F6-4117-9057-AF2DD58F3EA7}">
      <dgm:prSet/>
      <dgm:spPr/>
      <dgm:t>
        <a:bodyPr/>
        <a:lstStyle/>
        <a:p>
          <a:pPr rtl="1"/>
          <a:endParaRPr lang="ar-EG"/>
        </a:p>
      </dgm:t>
    </dgm:pt>
    <dgm:pt modelId="{32294219-9F37-4F19-B5C6-72D982361CB3}" type="sibTrans" cxnId="{CB0636CF-E3F6-4117-9057-AF2DD58F3EA7}">
      <dgm:prSet/>
      <dgm:spPr/>
      <dgm:t>
        <a:bodyPr/>
        <a:lstStyle/>
        <a:p>
          <a:pPr rtl="1"/>
          <a:endParaRPr lang="ar-EG"/>
        </a:p>
      </dgm:t>
    </dgm:pt>
    <dgm:pt modelId="{260644A1-46B6-40F9-A5C1-F6AE9194AEDF}">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الكتابي</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08EB575-016E-4448-A211-5A2C30AB685F}" type="parTrans" cxnId="{F4964E6F-77A5-4D81-8C7F-62C7D8749F2C}">
      <dgm:prSet/>
      <dgm:spPr/>
      <dgm:t>
        <a:bodyPr/>
        <a:lstStyle/>
        <a:p>
          <a:pPr rtl="1"/>
          <a:endParaRPr lang="ar-EG"/>
        </a:p>
      </dgm:t>
    </dgm:pt>
    <dgm:pt modelId="{57227957-6973-4495-91BE-105C97943E6B}" type="sibTrans" cxnId="{F4964E6F-77A5-4D81-8C7F-62C7D8749F2C}">
      <dgm:prSet/>
      <dgm:spPr/>
      <dgm:t>
        <a:bodyPr/>
        <a:lstStyle/>
        <a:p>
          <a:pPr rtl="1"/>
          <a:endParaRPr lang="ar-EG"/>
        </a:p>
      </dgm:t>
    </dgm:pt>
    <dgm:pt modelId="{E2342441-1530-4B65-86C0-D589F00695B6}">
      <dgm:prSet phldrT="[Text]" custT="1"/>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الشخصي</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3FF18543-662D-4760-AF1D-98303C3E1B9D}" type="parTrans" cxnId="{36C72D82-7A44-4610-A272-5D5B08161128}">
      <dgm:prSet/>
      <dgm:spPr/>
      <dgm:t>
        <a:bodyPr/>
        <a:lstStyle/>
        <a:p>
          <a:pPr rtl="1"/>
          <a:endParaRPr lang="ar-EG"/>
        </a:p>
      </dgm:t>
    </dgm:pt>
    <dgm:pt modelId="{C25D92EA-52B1-4D12-9B34-3299279147E5}" type="sibTrans" cxnId="{36C72D82-7A44-4610-A272-5D5B08161128}">
      <dgm:prSet/>
      <dgm:spPr/>
      <dgm:t>
        <a:bodyPr/>
        <a:lstStyle/>
        <a:p>
          <a:pPr rtl="1"/>
          <a:endParaRPr lang="ar-EG"/>
        </a:p>
      </dgm:t>
    </dgm:pt>
    <dgm:pt modelId="{050BBF2A-57EA-459D-814A-F8C5E7F2A62B}">
      <dgm:prSet phldrT="[Text]" custT="1"/>
      <dgm:spPr>
        <a:solidFill>
          <a:schemeClr val="accent2">
            <a:lumMod val="40000"/>
            <a:lumOff val="60000"/>
            <a:alpha val="90000"/>
          </a:schemeClr>
        </a:solidFill>
      </dgm:spPr>
      <dgm:t>
        <a:bodyPr/>
        <a:lstStyle/>
        <a:p>
          <a:pPr rtl="1"/>
          <a:r>
            <a:rPr lang="ar-SA" sz="2800" b="1" dirty="0">
              <a:effectLst/>
              <a:latin typeface="Traditional Arabic" pitchFamily="18" charset="-78"/>
              <a:cs typeface="Traditional Arabic" pitchFamily="18" charset="-78"/>
            </a:rPr>
            <a:t>الاتصال الرسمي</a:t>
          </a:r>
          <a:endParaRPr lang="ar-EG" sz="2800" dirty="0">
            <a:effectLst/>
            <a:latin typeface="Traditional Arabic" pitchFamily="18" charset="-78"/>
            <a:cs typeface="Traditional Arabic" pitchFamily="18" charset="-78"/>
          </a:endParaRPr>
        </a:p>
      </dgm:t>
    </dgm:pt>
    <dgm:pt modelId="{457CE5E0-2484-4AD9-A856-8ACFEA542DDB}" type="parTrans" cxnId="{E426D3C7-6B93-46AA-8E7E-2ABABCD7A4DF}">
      <dgm:prSet/>
      <dgm:spPr/>
      <dgm:t>
        <a:bodyPr/>
        <a:lstStyle/>
        <a:p>
          <a:pPr rtl="1"/>
          <a:endParaRPr lang="ar-EG"/>
        </a:p>
      </dgm:t>
    </dgm:pt>
    <dgm:pt modelId="{0ED9BA2D-D844-444A-80F9-506D895C1BA4}" type="sibTrans" cxnId="{E426D3C7-6B93-46AA-8E7E-2ABABCD7A4DF}">
      <dgm:prSet/>
      <dgm:spPr/>
      <dgm:t>
        <a:bodyPr/>
        <a:lstStyle/>
        <a:p>
          <a:pPr rtl="1"/>
          <a:endParaRPr lang="ar-EG"/>
        </a:p>
      </dgm:t>
    </dgm:pt>
    <dgm:pt modelId="{65B60431-AD26-40C7-A726-FD95D9C393B1}">
      <dgm:prSet phldrT="[Text]" custT="1"/>
      <dgm:spPr>
        <a:solidFill>
          <a:srgbClr val="993366"/>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أفقية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E627587-2356-43B1-AD3F-4039CF293349}" type="parTrans" cxnId="{E9200970-E524-4F4B-8BD6-BC94A34AE323}">
      <dgm:prSet/>
      <dgm:spPr/>
      <dgm:t>
        <a:bodyPr/>
        <a:lstStyle/>
        <a:p>
          <a:pPr rtl="1"/>
          <a:endParaRPr lang="ar-EG"/>
        </a:p>
      </dgm:t>
    </dgm:pt>
    <dgm:pt modelId="{4C3434C7-98C2-435D-A82F-315A7AB8A8FA}" type="sibTrans" cxnId="{E9200970-E524-4F4B-8BD6-BC94A34AE323}">
      <dgm:prSet/>
      <dgm:spPr/>
      <dgm:t>
        <a:bodyPr/>
        <a:lstStyle/>
        <a:p>
          <a:pPr rtl="1"/>
          <a:endParaRPr lang="ar-EG"/>
        </a:p>
      </dgm:t>
    </dgm:pt>
    <dgm:pt modelId="{06C5A4C9-2B44-4B25-9610-269F746192B0}">
      <dgm:prSet phldrT="[Text]" custT="1"/>
      <dgm:spPr>
        <a:solidFill>
          <a:srgbClr val="660066"/>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صاعدة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7EC95BD1-DB7D-48C1-A5FD-E056737B4190}" type="parTrans" cxnId="{8EAFAE61-1F0F-42F5-BF6E-5247CB2AA586}">
      <dgm:prSet/>
      <dgm:spPr/>
      <dgm:t>
        <a:bodyPr/>
        <a:lstStyle/>
        <a:p>
          <a:pPr rtl="1"/>
          <a:endParaRPr lang="ar-EG"/>
        </a:p>
      </dgm:t>
    </dgm:pt>
    <dgm:pt modelId="{F4FC72F9-62B0-4AAD-BFC0-B71D425BE42A}" type="sibTrans" cxnId="{8EAFAE61-1F0F-42F5-BF6E-5247CB2AA586}">
      <dgm:prSet/>
      <dgm:spPr/>
      <dgm:t>
        <a:bodyPr/>
        <a:lstStyle/>
        <a:p>
          <a:pPr rtl="1"/>
          <a:endParaRPr lang="ar-EG"/>
        </a:p>
      </dgm:t>
    </dgm:pt>
    <dgm:pt modelId="{5DD7E6B2-BEC8-4EC0-90ED-B95EFCB6FD9E}">
      <dgm:prSet phldrT="[Text]" custT="1"/>
      <dgm:spPr>
        <a:solidFill>
          <a:schemeClr val="accent4">
            <a:lumMod val="75000"/>
          </a:schemeClr>
        </a:solidFill>
      </dgm:spPr>
      <dgm:t>
        <a:bodyPr/>
        <a:lstStyle/>
        <a:p>
          <a:pPr rtl="1"/>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اتصالات هابطة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8B03F3AD-189F-44ED-A7D0-3840C78462BE}" type="parTrans" cxnId="{BBD18D71-0A62-4B78-8BD5-0CA70545FFCA}">
      <dgm:prSet/>
      <dgm:spPr/>
      <dgm:t>
        <a:bodyPr/>
        <a:lstStyle/>
        <a:p>
          <a:pPr rtl="1"/>
          <a:endParaRPr lang="ar-EG"/>
        </a:p>
      </dgm:t>
    </dgm:pt>
    <dgm:pt modelId="{3C5C048E-5527-48FC-8C45-420F133FD9D9}" type="sibTrans" cxnId="{BBD18D71-0A62-4B78-8BD5-0CA70545FFCA}">
      <dgm:prSet/>
      <dgm:spPr/>
      <dgm:t>
        <a:bodyPr/>
        <a:lstStyle/>
        <a:p>
          <a:pPr rtl="1"/>
          <a:endParaRPr lang="ar-EG"/>
        </a:p>
      </dgm:t>
    </dgm:pt>
    <dgm:pt modelId="{F9F6D5A0-32D7-451D-9D35-C04E33BB42FF}" type="pres">
      <dgm:prSet presAssocID="{767397F1-C8E8-4181-837B-E59735400E3C}" presName="outerComposite" presStyleCnt="0">
        <dgm:presLayoutVars>
          <dgm:chMax val="2"/>
          <dgm:animLvl val="lvl"/>
          <dgm:resizeHandles val="exact"/>
        </dgm:presLayoutVars>
      </dgm:prSet>
      <dgm:spPr/>
      <dgm:t>
        <a:bodyPr/>
        <a:lstStyle/>
        <a:p>
          <a:endParaRPr lang="en-US"/>
        </a:p>
      </dgm:t>
    </dgm:pt>
    <dgm:pt modelId="{3E18C8A5-5236-410B-9479-5F6CF88D7ACB}" type="pres">
      <dgm:prSet presAssocID="{767397F1-C8E8-4181-837B-E59735400E3C}" presName="dummyMaxCanvas" presStyleCnt="0"/>
      <dgm:spPr/>
    </dgm:pt>
    <dgm:pt modelId="{9208DF1D-22A8-41F4-BF16-76D7190D43EA}" type="pres">
      <dgm:prSet presAssocID="{767397F1-C8E8-4181-837B-E59735400E3C}" presName="parentComposite" presStyleCnt="0"/>
      <dgm:spPr/>
    </dgm:pt>
    <dgm:pt modelId="{E780EC6D-678A-4A71-A2F1-C3CD0B3E9E46}" type="pres">
      <dgm:prSet presAssocID="{767397F1-C8E8-4181-837B-E59735400E3C}" presName="parent1" presStyleLbl="alignAccFollowNode1" presStyleIdx="0" presStyleCnt="4" custScaleX="120915" custLinFactNeighborX="-8035" custLinFactNeighborY="1476">
        <dgm:presLayoutVars>
          <dgm:chMax val="4"/>
        </dgm:presLayoutVars>
      </dgm:prSet>
      <dgm:spPr/>
      <dgm:t>
        <a:bodyPr/>
        <a:lstStyle/>
        <a:p>
          <a:endParaRPr lang="en-US"/>
        </a:p>
      </dgm:t>
    </dgm:pt>
    <dgm:pt modelId="{884BE750-2113-4FD3-8A9A-E491EA6E686E}" type="pres">
      <dgm:prSet presAssocID="{767397F1-C8E8-4181-837B-E59735400E3C}" presName="parent2" presStyleLbl="alignAccFollowNode1" presStyleIdx="1" presStyleCnt="4" custScaleX="121923" custLinFactNeighborX="30785" custLinFactNeighborY="1476">
        <dgm:presLayoutVars>
          <dgm:chMax val="4"/>
        </dgm:presLayoutVars>
      </dgm:prSet>
      <dgm:spPr/>
      <dgm:t>
        <a:bodyPr/>
        <a:lstStyle/>
        <a:p>
          <a:endParaRPr lang="en-US"/>
        </a:p>
      </dgm:t>
    </dgm:pt>
    <dgm:pt modelId="{1B13E3B2-0EB8-48C2-A616-D942C9D1CCEE}" type="pres">
      <dgm:prSet presAssocID="{767397F1-C8E8-4181-837B-E59735400E3C}" presName="childrenComposite" presStyleCnt="0"/>
      <dgm:spPr/>
    </dgm:pt>
    <dgm:pt modelId="{6B43A46D-5CEF-4BA3-8AE9-BB7D14A1D839}" type="pres">
      <dgm:prSet presAssocID="{767397F1-C8E8-4181-837B-E59735400E3C}" presName="dummyMaxCanvas_ChildArea" presStyleCnt="0"/>
      <dgm:spPr/>
    </dgm:pt>
    <dgm:pt modelId="{F0FC24CC-0AF8-41F2-A21E-A820E0CBBD39}" type="pres">
      <dgm:prSet presAssocID="{767397F1-C8E8-4181-837B-E59735400E3C}" presName="fulcrum" presStyleLbl="alignAccFollowNode1" presStyleIdx="2" presStyleCnt="4"/>
      <dgm:spPr/>
    </dgm:pt>
    <dgm:pt modelId="{25F34CF7-F8C8-4ABE-B92E-67ADA6064284}" type="pres">
      <dgm:prSet presAssocID="{767397F1-C8E8-4181-837B-E59735400E3C}" presName="balance_23" presStyleLbl="alignAccFollowNode1" presStyleIdx="3" presStyleCnt="4">
        <dgm:presLayoutVars>
          <dgm:bulletEnabled val="1"/>
        </dgm:presLayoutVars>
      </dgm:prSet>
      <dgm:spPr/>
    </dgm:pt>
    <dgm:pt modelId="{8CD7FE2D-9C31-4F62-832B-75995FA597D3}" type="pres">
      <dgm:prSet presAssocID="{767397F1-C8E8-4181-837B-E59735400E3C}" presName="right_23_1" presStyleLbl="node1" presStyleIdx="0" presStyleCnt="5">
        <dgm:presLayoutVars>
          <dgm:bulletEnabled val="1"/>
        </dgm:presLayoutVars>
      </dgm:prSet>
      <dgm:spPr/>
      <dgm:t>
        <a:bodyPr/>
        <a:lstStyle/>
        <a:p>
          <a:endParaRPr lang="en-US"/>
        </a:p>
      </dgm:t>
    </dgm:pt>
    <dgm:pt modelId="{73F0FE9E-05D4-44B7-8434-74ECF1946EB3}" type="pres">
      <dgm:prSet presAssocID="{767397F1-C8E8-4181-837B-E59735400E3C}" presName="right_23_2" presStyleLbl="node1" presStyleIdx="1" presStyleCnt="5">
        <dgm:presLayoutVars>
          <dgm:bulletEnabled val="1"/>
        </dgm:presLayoutVars>
      </dgm:prSet>
      <dgm:spPr/>
      <dgm:t>
        <a:bodyPr/>
        <a:lstStyle/>
        <a:p>
          <a:endParaRPr lang="en-US"/>
        </a:p>
      </dgm:t>
    </dgm:pt>
    <dgm:pt modelId="{7112F04F-33D4-44BE-8735-87CD21BA522C}" type="pres">
      <dgm:prSet presAssocID="{767397F1-C8E8-4181-837B-E59735400E3C}" presName="right_23_3" presStyleLbl="node1" presStyleIdx="2" presStyleCnt="5">
        <dgm:presLayoutVars>
          <dgm:bulletEnabled val="1"/>
        </dgm:presLayoutVars>
      </dgm:prSet>
      <dgm:spPr/>
      <dgm:t>
        <a:bodyPr/>
        <a:lstStyle/>
        <a:p>
          <a:endParaRPr lang="en-US"/>
        </a:p>
      </dgm:t>
    </dgm:pt>
    <dgm:pt modelId="{66C64AB1-84F4-44D7-AA19-DFB72E865756}" type="pres">
      <dgm:prSet presAssocID="{767397F1-C8E8-4181-837B-E59735400E3C}" presName="left_23_1" presStyleLbl="node1" presStyleIdx="3" presStyleCnt="5">
        <dgm:presLayoutVars>
          <dgm:bulletEnabled val="1"/>
        </dgm:presLayoutVars>
      </dgm:prSet>
      <dgm:spPr/>
      <dgm:t>
        <a:bodyPr/>
        <a:lstStyle/>
        <a:p>
          <a:endParaRPr lang="en-US"/>
        </a:p>
      </dgm:t>
    </dgm:pt>
    <dgm:pt modelId="{8335C5BC-F2E7-4F79-B541-8CFDDDE05FC2}" type="pres">
      <dgm:prSet presAssocID="{767397F1-C8E8-4181-837B-E59735400E3C}" presName="left_23_2" presStyleLbl="node1" presStyleIdx="4" presStyleCnt="5">
        <dgm:presLayoutVars>
          <dgm:bulletEnabled val="1"/>
        </dgm:presLayoutVars>
      </dgm:prSet>
      <dgm:spPr/>
      <dgm:t>
        <a:bodyPr/>
        <a:lstStyle/>
        <a:p>
          <a:endParaRPr lang="en-US"/>
        </a:p>
      </dgm:t>
    </dgm:pt>
  </dgm:ptLst>
  <dgm:cxnLst>
    <dgm:cxn modelId="{8EAFAE61-1F0F-42F5-BF6E-5247CB2AA586}" srcId="{050BBF2A-57EA-459D-814A-F8C5E7F2A62B}" destId="{06C5A4C9-2B44-4B25-9610-269F746192B0}" srcOrd="1" destOrd="0" parTransId="{7EC95BD1-DB7D-48C1-A5FD-E056737B4190}" sibTransId="{F4FC72F9-62B0-4AAD-BFC0-B71D425BE42A}"/>
    <dgm:cxn modelId="{F2909DD6-503E-4626-AA02-729A6FD8B03D}" type="presOf" srcId="{5DD7E6B2-BEC8-4EC0-90ED-B95EFCB6FD9E}" destId="{7112F04F-33D4-44BE-8735-87CD21BA522C}" srcOrd="0" destOrd="0" presId="urn:microsoft.com/office/officeart/2005/8/layout/balance1"/>
    <dgm:cxn modelId="{33445588-9C97-460C-A493-24790685F714}" type="presOf" srcId="{260644A1-46B6-40F9-A5C1-F6AE9194AEDF}" destId="{66C64AB1-84F4-44D7-AA19-DFB72E865756}" srcOrd="0" destOrd="0" presId="urn:microsoft.com/office/officeart/2005/8/layout/balance1"/>
    <dgm:cxn modelId="{CB0636CF-E3F6-4117-9057-AF2DD58F3EA7}" srcId="{767397F1-C8E8-4181-837B-E59735400E3C}" destId="{58A1FC76-B561-43C2-8C09-9D167578204B}" srcOrd="0" destOrd="0" parTransId="{854D4B33-72D6-4BE7-88A4-15D56A1D402A}" sibTransId="{32294219-9F37-4F19-B5C6-72D982361CB3}"/>
    <dgm:cxn modelId="{9A299E11-9EA3-4FAE-ACE7-F43F71B6BF99}" type="presOf" srcId="{E2342441-1530-4B65-86C0-D589F00695B6}" destId="{8335C5BC-F2E7-4F79-B541-8CFDDDE05FC2}" srcOrd="0" destOrd="0" presId="urn:microsoft.com/office/officeart/2005/8/layout/balance1"/>
    <dgm:cxn modelId="{4A258DDD-2BE3-4803-A4C7-AA456CEB44A6}" type="presOf" srcId="{767397F1-C8E8-4181-837B-E59735400E3C}" destId="{F9F6D5A0-32D7-451D-9D35-C04E33BB42FF}" srcOrd="0" destOrd="0" presId="urn:microsoft.com/office/officeart/2005/8/layout/balance1"/>
    <dgm:cxn modelId="{36C72D82-7A44-4610-A272-5D5B08161128}" srcId="{58A1FC76-B561-43C2-8C09-9D167578204B}" destId="{E2342441-1530-4B65-86C0-D589F00695B6}" srcOrd="1" destOrd="0" parTransId="{3FF18543-662D-4760-AF1D-98303C3E1B9D}" sibTransId="{C25D92EA-52B1-4D12-9B34-3299279147E5}"/>
    <dgm:cxn modelId="{F4964E6F-77A5-4D81-8C7F-62C7D8749F2C}" srcId="{58A1FC76-B561-43C2-8C09-9D167578204B}" destId="{260644A1-46B6-40F9-A5C1-F6AE9194AEDF}" srcOrd="0" destOrd="0" parTransId="{708EB575-016E-4448-A211-5A2C30AB685F}" sibTransId="{57227957-6973-4495-91BE-105C97943E6B}"/>
    <dgm:cxn modelId="{3A7657BF-33C0-4862-9292-BB244024DC8D}" type="presOf" srcId="{06C5A4C9-2B44-4B25-9610-269F746192B0}" destId="{73F0FE9E-05D4-44B7-8434-74ECF1946EB3}" srcOrd="0" destOrd="0" presId="urn:microsoft.com/office/officeart/2005/8/layout/balance1"/>
    <dgm:cxn modelId="{43443283-E8DB-47DD-AC3F-A155FE50AAF6}" type="presOf" srcId="{65B60431-AD26-40C7-A726-FD95D9C393B1}" destId="{8CD7FE2D-9C31-4F62-832B-75995FA597D3}" srcOrd="0" destOrd="0" presId="urn:microsoft.com/office/officeart/2005/8/layout/balance1"/>
    <dgm:cxn modelId="{5B98986B-4092-4452-B858-A822C55A8AA8}" type="presOf" srcId="{050BBF2A-57EA-459D-814A-F8C5E7F2A62B}" destId="{884BE750-2113-4FD3-8A9A-E491EA6E686E}" srcOrd="0" destOrd="0" presId="urn:microsoft.com/office/officeart/2005/8/layout/balance1"/>
    <dgm:cxn modelId="{BBD18D71-0A62-4B78-8BD5-0CA70545FFCA}" srcId="{050BBF2A-57EA-459D-814A-F8C5E7F2A62B}" destId="{5DD7E6B2-BEC8-4EC0-90ED-B95EFCB6FD9E}" srcOrd="2" destOrd="0" parTransId="{8B03F3AD-189F-44ED-A7D0-3840C78462BE}" sibTransId="{3C5C048E-5527-48FC-8C45-420F133FD9D9}"/>
    <dgm:cxn modelId="{E9200970-E524-4F4B-8BD6-BC94A34AE323}" srcId="{050BBF2A-57EA-459D-814A-F8C5E7F2A62B}" destId="{65B60431-AD26-40C7-A726-FD95D9C393B1}" srcOrd="0" destOrd="0" parTransId="{4E627587-2356-43B1-AD3F-4039CF293349}" sibTransId="{4C3434C7-98C2-435D-A82F-315A7AB8A8FA}"/>
    <dgm:cxn modelId="{98A47DCB-D504-4826-B833-5CCA1ABD4FF3}" type="presOf" srcId="{58A1FC76-B561-43C2-8C09-9D167578204B}" destId="{E780EC6D-678A-4A71-A2F1-C3CD0B3E9E46}" srcOrd="0" destOrd="0" presId="urn:microsoft.com/office/officeart/2005/8/layout/balance1"/>
    <dgm:cxn modelId="{E426D3C7-6B93-46AA-8E7E-2ABABCD7A4DF}" srcId="{767397F1-C8E8-4181-837B-E59735400E3C}" destId="{050BBF2A-57EA-459D-814A-F8C5E7F2A62B}" srcOrd="1" destOrd="0" parTransId="{457CE5E0-2484-4AD9-A856-8ACFEA542DDB}" sibTransId="{0ED9BA2D-D844-444A-80F9-506D895C1BA4}"/>
    <dgm:cxn modelId="{787F7C1C-C95E-4706-88B9-0269F5D1D39F}" type="presParOf" srcId="{F9F6D5A0-32D7-451D-9D35-C04E33BB42FF}" destId="{3E18C8A5-5236-410B-9479-5F6CF88D7ACB}" srcOrd="0" destOrd="0" presId="urn:microsoft.com/office/officeart/2005/8/layout/balance1"/>
    <dgm:cxn modelId="{415ACDD7-F15B-49C9-AA8C-8F0FDA124900}" type="presParOf" srcId="{F9F6D5A0-32D7-451D-9D35-C04E33BB42FF}" destId="{9208DF1D-22A8-41F4-BF16-76D7190D43EA}" srcOrd="1" destOrd="0" presId="urn:microsoft.com/office/officeart/2005/8/layout/balance1"/>
    <dgm:cxn modelId="{2E78F150-0D4E-43B8-8B3E-923DD82954B7}" type="presParOf" srcId="{9208DF1D-22A8-41F4-BF16-76D7190D43EA}" destId="{E780EC6D-678A-4A71-A2F1-C3CD0B3E9E46}" srcOrd="0" destOrd="0" presId="urn:microsoft.com/office/officeart/2005/8/layout/balance1"/>
    <dgm:cxn modelId="{8590E564-94F9-40B2-B44F-36B8D79BAABF}" type="presParOf" srcId="{9208DF1D-22A8-41F4-BF16-76D7190D43EA}" destId="{884BE750-2113-4FD3-8A9A-E491EA6E686E}" srcOrd="1" destOrd="0" presId="urn:microsoft.com/office/officeart/2005/8/layout/balance1"/>
    <dgm:cxn modelId="{659E92A8-2BF8-4345-B662-CFBBE5780934}" type="presParOf" srcId="{F9F6D5A0-32D7-451D-9D35-C04E33BB42FF}" destId="{1B13E3B2-0EB8-48C2-A616-D942C9D1CCEE}" srcOrd="2" destOrd="0" presId="urn:microsoft.com/office/officeart/2005/8/layout/balance1"/>
    <dgm:cxn modelId="{C85CFBFF-0A4A-4CA1-8642-B614DD115CAE}" type="presParOf" srcId="{1B13E3B2-0EB8-48C2-A616-D942C9D1CCEE}" destId="{6B43A46D-5CEF-4BA3-8AE9-BB7D14A1D839}" srcOrd="0" destOrd="0" presId="urn:microsoft.com/office/officeart/2005/8/layout/balance1"/>
    <dgm:cxn modelId="{56590F8B-3379-4D35-B29D-ACBB38A0DFE5}" type="presParOf" srcId="{1B13E3B2-0EB8-48C2-A616-D942C9D1CCEE}" destId="{F0FC24CC-0AF8-41F2-A21E-A820E0CBBD39}" srcOrd="1" destOrd="0" presId="urn:microsoft.com/office/officeart/2005/8/layout/balance1"/>
    <dgm:cxn modelId="{9DA9C52C-4E68-42E5-B347-2BD73E73BF53}" type="presParOf" srcId="{1B13E3B2-0EB8-48C2-A616-D942C9D1CCEE}" destId="{25F34CF7-F8C8-4ABE-B92E-67ADA6064284}" srcOrd="2" destOrd="0" presId="urn:microsoft.com/office/officeart/2005/8/layout/balance1"/>
    <dgm:cxn modelId="{1528DB50-97A2-4EBA-A8DC-C556C9E877C6}" type="presParOf" srcId="{1B13E3B2-0EB8-48C2-A616-D942C9D1CCEE}" destId="{8CD7FE2D-9C31-4F62-832B-75995FA597D3}" srcOrd="3" destOrd="0" presId="urn:microsoft.com/office/officeart/2005/8/layout/balance1"/>
    <dgm:cxn modelId="{2EF3E647-3107-4FD9-8209-73B70119F827}" type="presParOf" srcId="{1B13E3B2-0EB8-48C2-A616-D942C9D1CCEE}" destId="{73F0FE9E-05D4-44B7-8434-74ECF1946EB3}" srcOrd="4" destOrd="0" presId="urn:microsoft.com/office/officeart/2005/8/layout/balance1"/>
    <dgm:cxn modelId="{9BDB2839-750D-481E-AF26-9AB7E83E58F1}" type="presParOf" srcId="{1B13E3B2-0EB8-48C2-A616-D942C9D1CCEE}" destId="{7112F04F-33D4-44BE-8735-87CD21BA522C}" srcOrd="5" destOrd="0" presId="urn:microsoft.com/office/officeart/2005/8/layout/balance1"/>
    <dgm:cxn modelId="{7833592B-81CD-4B36-91C0-D72582FDBCEC}" type="presParOf" srcId="{1B13E3B2-0EB8-48C2-A616-D942C9D1CCEE}" destId="{66C64AB1-84F4-44D7-AA19-DFB72E865756}" srcOrd="6" destOrd="0" presId="urn:microsoft.com/office/officeart/2005/8/layout/balance1"/>
    <dgm:cxn modelId="{B98AA08B-D6DF-423C-920C-0A604ED64A6A}" type="presParOf" srcId="{1B13E3B2-0EB8-48C2-A616-D942C9D1CCEE}" destId="{8335C5BC-F2E7-4F79-B541-8CFDDDE05FC2}" srcOrd="7" destOrd="0" presId="urn:microsoft.com/office/officeart/2005/8/layout/balanc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3471B9A2-992A-45C5-A614-6DAD57F49FCD}" type="doc">
      <dgm:prSet loTypeId="urn:microsoft.com/office/officeart/2008/layout/LinedList" loCatId="list" qsTypeId="urn:microsoft.com/office/officeart/2005/8/quickstyle/simple1" qsCatId="simple" csTypeId="urn:microsoft.com/office/officeart/2005/8/colors/accent1_2" csCatId="accent1" phldr="1"/>
      <dgm:spPr/>
      <dgm:t>
        <a:bodyPr/>
        <a:lstStyle/>
        <a:p>
          <a:pPr rtl="1"/>
          <a:endParaRPr lang="ar-EG"/>
        </a:p>
      </dgm:t>
    </dgm:pt>
    <dgm:pt modelId="{DDF92FE5-05AB-4B4F-9F05-617292EC7AA1}">
      <dgm:prSet phldrT="[Text]" custT="1"/>
      <dgm:spPr/>
      <dgm:t>
        <a:bodyPr/>
        <a:lstStyle/>
        <a:p>
          <a:pPr algn="ctr" rtl="1"/>
          <a:r>
            <a:rPr lang="ar-SA" sz="2800" b="1" dirty="0">
              <a:latin typeface="Traditional Arabic" pitchFamily="18" charset="-78"/>
              <a:cs typeface="Traditional Arabic" pitchFamily="18" charset="-78"/>
            </a:rPr>
            <a:t>وسيلة لنقل الأفكار والمعلومات.</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E5ED1813-8D27-4519-93D3-7B869FBCE5C8}" type="parTrans" cxnId="{C49680D1-C4D5-4A16-9665-56B24A3EE395}">
      <dgm:prSet/>
      <dgm:spPr/>
      <dgm:t>
        <a:bodyPr/>
        <a:lstStyle/>
        <a:p>
          <a:pPr algn="ctr" rtl="1"/>
          <a:endParaRPr lang="ar-EG" sz="2400" b="1">
            <a:latin typeface="Traditional Arabic" pitchFamily="18" charset="-78"/>
            <a:cs typeface="Traditional Arabic" pitchFamily="18" charset="-78"/>
          </a:endParaRPr>
        </a:p>
      </dgm:t>
    </dgm:pt>
    <dgm:pt modelId="{E34D3059-4889-469E-8E9A-D71B8D191C8B}" type="sibTrans" cxnId="{C49680D1-C4D5-4A16-9665-56B24A3EE395}">
      <dgm:prSet/>
      <dgm:spPr/>
      <dgm:t>
        <a:bodyPr/>
        <a:lstStyle/>
        <a:p>
          <a:pPr algn="ctr" rtl="1"/>
          <a:endParaRPr lang="ar-EG" sz="2400" b="1">
            <a:latin typeface="Traditional Arabic" pitchFamily="18" charset="-78"/>
            <a:cs typeface="Traditional Arabic" pitchFamily="18" charset="-78"/>
          </a:endParaRPr>
        </a:p>
      </dgm:t>
    </dgm:pt>
    <dgm:pt modelId="{1A439491-7372-4681-B42E-9FD3015F3F40}">
      <dgm:prSet phldrT="[Text]" custT="1"/>
      <dgm:spPr/>
      <dgm:t>
        <a:bodyPr/>
        <a:lstStyle/>
        <a:p>
          <a:pPr algn="ctr" rtl="1"/>
          <a:r>
            <a:rPr lang="ar-SA" sz="2800" b="1" dirty="0">
              <a:latin typeface="Traditional Arabic" pitchFamily="18" charset="-78"/>
              <a:cs typeface="Traditional Arabic" pitchFamily="18" charset="-78"/>
            </a:rPr>
            <a:t>أداة ذات فعالية وكفاءة عالية في مواكبة التطوير.</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DE801DE3-3FC0-4674-B753-2AAE2B2CA64F}" type="parTrans" cxnId="{1FD643FC-2ADF-4F03-B839-686B44C84E0C}">
      <dgm:prSet/>
      <dgm:spPr/>
      <dgm:t>
        <a:bodyPr/>
        <a:lstStyle/>
        <a:p>
          <a:pPr algn="ctr" rtl="1"/>
          <a:endParaRPr lang="ar-EG" sz="2400" b="1">
            <a:latin typeface="Traditional Arabic" pitchFamily="18" charset="-78"/>
            <a:cs typeface="Traditional Arabic" pitchFamily="18" charset="-78"/>
          </a:endParaRPr>
        </a:p>
      </dgm:t>
    </dgm:pt>
    <dgm:pt modelId="{8A1C8721-4337-48F8-B279-9EFA830498F4}" type="sibTrans" cxnId="{1FD643FC-2ADF-4F03-B839-686B44C84E0C}">
      <dgm:prSet/>
      <dgm:spPr/>
      <dgm:t>
        <a:bodyPr/>
        <a:lstStyle/>
        <a:p>
          <a:pPr algn="ctr" rtl="1"/>
          <a:endParaRPr lang="ar-EG" sz="2400" b="1">
            <a:latin typeface="Traditional Arabic" pitchFamily="18" charset="-78"/>
            <a:cs typeface="Traditional Arabic" pitchFamily="18" charset="-78"/>
          </a:endParaRPr>
        </a:p>
      </dgm:t>
    </dgm:pt>
    <dgm:pt modelId="{DA4F73A5-DD9A-46F3-8919-7140EBB5D752}">
      <dgm:prSet phldrT="[Text]" custT="1"/>
      <dgm:spPr/>
      <dgm:t>
        <a:bodyPr/>
        <a:lstStyle/>
        <a:p>
          <a:pPr algn="ctr" rtl="1"/>
          <a:r>
            <a:rPr lang="ar-SA" sz="2800" b="1" dirty="0">
              <a:latin typeface="Traditional Arabic" pitchFamily="18" charset="-78"/>
              <a:cs typeface="Traditional Arabic" pitchFamily="18" charset="-78"/>
            </a:rPr>
            <a:t>أداة أو أسلوب للتأثير على الأفراد والسيطرة عليهم. </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5EC2662C-1A29-48A5-96AE-FD5575B219E5}" type="parTrans" cxnId="{7AACC26F-431A-4B0D-B3EF-331B39BF11FC}">
      <dgm:prSet/>
      <dgm:spPr/>
      <dgm:t>
        <a:bodyPr/>
        <a:lstStyle/>
        <a:p>
          <a:pPr algn="ctr" rtl="1"/>
          <a:endParaRPr lang="ar-EG" sz="2400" b="1">
            <a:latin typeface="Traditional Arabic" pitchFamily="18" charset="-78"/>
            <a:cs typeface="Traditional Arabic" pitchFamily="18" charset="-78"/>
          </a:endParaRPr>
        </a:p>
      </dgm:t>
    </dgm:pt>
    <dgm:pt modelId="{10D98AF2-61C5-4EFF-80B6-3155907D614D}" type="sibTrans" cxnId="{7AACC26F-431A-4B0D-B3EF-331B39BF11FC}">
      <dgm:prSet/>
      <dgm:spPr/>
      <dgm:t>
        <a:bodyPr/>
        <a:lstStyle/>
        <a:p>
          <a:pPr algn="ctr" rtl="1"/>
          <a:endParaRPr lang="ar-EG" sz="2400" b="1">
            <a:latin typeface="Traditional Arabic" pitchFamily="18" charset="-78"/>
            <a:cs typeface="Traditional Arabic" pitchFamily="18" charset="-78"/>
          </a:endParaRPr>
        </a:p>
      </dgm:t>
    </dgm:pt>
    <dgm:pt modelId="{A98D69CC-8109-473D-B023-B9D560D07AFC}">
      <dgm:prSet phldrT="[Text]" custT="1"/>
      <dgm:spPr/>
      <dgm:t>
        <a:bodyPr/>
        <a:lstStyle/>
        <a:p>
          <a:pPr algn="ctr" rtl="1"/>
          <a:r>
            <a:rPr lang="ar-SA" sz="2800" b="1" dirty="0">
              <a:latin typeface="Traditional Arabic" pitchFamily="18" charset="-78"/>
              <a:cs typeface="Traditional Arabic" pitchFamily="18" charset="-78"/>
            </a:rPr>
            <a:t>متطلب أساسي لصقل الشخصية ونموها.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4BFEA4A7-4E9A-4D23-8C51-EA12F95A1C73}" type="parTrans" cxnId="{8F0C753C-A5E0-48D4-BCC5-348AF2B771A1}">
      <dgm:prSet/>
      <dgm:spPr/>
      <dgm:t>
        <a:bodyPr/>
        <a:lstStyle/>
        <a:p>
          <a:pPr algn="ctr" rtl="1"/>
          <a:endParaRPr lang="ar-EG" sz="2400" b="1">
            <a:latin typeface="Traditional Arabic" pitchFamily="18" charset="-78"/>
            <a:cs typeface="Traditional Arabic" pitchFamily="18" charset="-78"/>
          </a:endParaRPr>
        </a:p>
      </dgm:t>
    </dgm:pt>
    <dgm:pt modelId="{D824696F-3A2C-4847-A14F-419AF9AA70A4}" type="sibTrans" cxnId="{8F0C753C-A5E0-48D4-BCC5-348AF2B771A1}">
      <dgm:prSet/>
      <dgm:spPr/>
      <dgm:t>
        <a:bodyPr/>
        <a:lstStyle/>
        <a:p>
          <a:pPr algn="ctr" rtl="1"/>
          <a:endParaRPr lang="ar-EG" sz="2400" b="1">
            <a:latin typeface="Traditional Arabic" pitchFamily="18" charset="-78"/>
            <a:cs typeface="Traditional Arabic" pitchFamily="18" charset="-78"/>
          </a:endParaRPr>
        </a:p>
      </dgm:t>
    </dgm:pt>
    <dgm:pt modelId="{A02A61C3-FF08-4C59-907E-2E2FC6D4839C}">
      <dgm:prSet phldrT="[Text]" custT="1"/>
      <dgm:spPr/>
      <dgm:t>
        <a:bodyPr/>
        <a:lstStyle/>
        <a:p>
          <a:pPr algn="ctr" rtl="1"/>
          <a:r>
            <a:rPr lang="ar-SA" sz="2800" b="1" dirty="0">
              <a:latin typeface="Traditional Arabic" pitchFamily="18" charset="-78"/>
              <a:cs typeface="Traditional Arabic" pitchFamily="18" charset="-78"/>
            </a:rPr>
            <a:t>أداة للربط بين الوحدات الإدارية في المنظمات والمنشآت</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dgm:t>
    </dgm:pt>
    <dgm:pt modelId="{9D6D141C-565C-4C2A-BCD0-74B3DE787CD1}" type="parTrans" cxnId="{3598FCC5-37F3-47B9-A436-C7F754239F41}">
      <dgm:prSet/>
      <dgm:spPr/>
      <dgm:t>
        <a:bodyPr/>
        <a:lstStyle/>
        <a:p>
          <a:pPr algn="ctr" rtl="1"/>
          <a:endParaRPr lang="ar-EG" sz="2400" b="1">
            <a:latin typeface="Traditional Arabic" pitchFamily="18" charset="-78"/>
            <a:cs typeface="Traditional Arabic" pitchFamily="18" charset="-78"/>
          </a:endParaRPr>
        </a:p>
      </dgm:t>
    </dgm:pt>
    <dgm:pt modelId="{A0B578B4-AA32-4C30-8F52-411A39B43D84}" type="sibTrans" cxnId="{3598FCC5-37F3-47B9-A436-C7F754239F41}">
      <dgm:prSet/>
      <dgm:spPr/>
      <dgm:t>
        <a:bodyPr/>
        <a:lstStyle/>
        <a:p>
          <a:pPr algn="ctr" rtl="1"/>
          <a:endParaRPr lang="ar-EG" sz="2400" b="1">
            <a:latin typeface="Traditional Arabic" pitchFamily="18" charset="-78"/>
            <a:cs typeface="Traditional Arabic" pitchFamily="18" charset="-78"/>
          </a:endParaRPr>
        </a:p>
      </dgm:t>
    </dgm:pt>
    <dgm:pt modelId="{C985C06B-AA7F-450D-9D67-9DC728B92EF8}" type="pres">
      <dgm:prSet presAssocID="{3471B9A2-992A-45C5-A614-6DAD57F49FCD}" presName="vert0" presStyleCnt="0">
        <dgm:presLayoutVars>
          <dgm:dir/>
          <dgm:animOne val="branch"/>
          <dgm:animLvl val="lvl"/>
        </dgm:presLayoutVars>
      </dgm:prSet>
      <dgm:spPr/>
      <dgm:t>
        <a:bodyPr/>
        <a:lstStyle/>
        <a:p>
          <a:endParaRPr lang="en-US"/>
        </a:p>
      </dgm:t>
    </dgm:pt>
    <dgm:pt modelId="{973AA383-65B1-40A3-997A-EFED0D07F800}" type="pres">
      <dgm:prSet presAssocID="{DDF92FE5-05AB-4B4F-9F05-617292EC7AA1}" presName="thickLine" presStyleLbl="alignNode1" presStyleIdx="0" presStyleCnt="5"/>
      <dgm:spPr/>
    </dgm:pt>
    <dgm:pt modelId="{02EE9935-504D-444A-8ADF-6E67B2DF35BB}" type="pres">
      <dgm:prSet presAssocID="{DDF92FE5-05AB-4B4F-9F05-617292EC7AA1}" presName="horz1" presStyleCnt="0"/>
      <dgm:spPr/>
    </dgm:pt>
    <dgm:pt modelId="{2F04AD84-7454-43E8-925D-6B9293BD6DA4}" type="pres">
      <dgm:prSet presAssocID="{DDF92FE5-05AB-4B4F-9F05-617292EC7AA1}" presName="tx1" presStyleLbl="revTx" presStyleIdx="0" presStyleCnt="5"/>
      <dgm:spPr/>
      <dgm:t>
        <a:bodyPr/>
        <a:lstStyle/>
        <a:p>
          <a:endParaRPr lang="en-US"/>
        </a:p>
      </dgm:t>
    </dgm:pt>
    <dgm:pt modelId="{A364B7FA-14BD-4693-9C1A-2C582F8B6C26}" type="pres">
      <dgm:prSet presAssocID="{DDF92FE5-05AB-4B4F-9F05-617292EC7AA1}" presName="vert1" presStyleCnt="0"/>
      <dgm:spPr/>
    </dgm:pt>
    <dgm:pt modelId="{23F8E363-F8E2-4846-8B10-E3E2BBC25729}" type="pres">
      <dgm:prSet presAssocID="{1A439491-7372-4681-B42E-9FD3015F3F40}" presName="thickLine" presStyleLbl="alignNode1" presStyleIdx="1" presStyleCnt="5"/>
      <dgm:spPr/>
    </dgm:pt>
    <dgm:pt modelId="{FF4171E0-7EF4-48B2-846B-67B2032473EB}" type="pres">
      <dgm:prSet presAssocID="{1A439491-7372-4681-B42E-9FD3015F3F40}" presName="horz1" presStyleCnt="0"/>
      <dgm:spPr/>
    </dgm:pt>
    <dgm:pt modelId="{47DD2E85-936B-463D-AEC0-446E857265D3}" type="pres">
      <dgm:prSet presAssocID="{1A439491-7372-4681-B42E-9FD3015F3F40}" presName="tx1" presStyleLbl="revTx" presStyleIdx="1" presStyleCnt="5"/>
      <dgm:spPr/>
      <dgm:t>
        <a:bodyPr/>
        <a:lstStyle/>
        <a:p>
          <a:endParaRPr lang="en-US"/>
        </a:p>
      </dgm:t>
    </dgm:pt>
    <dgm:pt modelId="{5C45DC96-7C5F-441E-A37E-D25929B4572B}" type="pres">
      <dgm:prSet presAssocID="{1A439491-7372-4681-B42E-9FD3015F3F40}" presName="vert1" presStyleCnt="0"/>
      <dgm:spPr/>
    </dgm:pt>
    <dgm:pt modelId="{572C4054-9DE1-4C3B-BB36-FFE23B46E502}" type="pres">
      <dgm:prSet presAssocID="{A98D69CC-8109-473D-B023-B9D560D07AFC}" presName="thickLine" presStyleLbl="alignNode1" presStyleIdx="2" presStyleCnt="5"/>
      <dgm:spPr/>
    </dgm:pt>
    <dgm:pt modelId="{E1B0E3D5-A3B9-489D-A7BA-AFB3A349AC64}" type="pres">
      <dgm:prSet presAssocID="{A98D69CC-8109-473D-B023-B9D560D07AFC}" presName="horz1" presStyleCnt="0"/>
      <dgm:spPr/>
    </dgm:pt>
    <dgm:pt modelId="{2B2BBE4D-EB5F-4D98-A380-60BBB9A8A738}" type="pres">
      <dgm:prSet presAssocID="{A98D69CC-8109-473D-B023-B9D560D07AFC}" presName="tx1" presStyleLbl="revTx" presStyleIdx="2" presStyleCnt="5"/>
      <dgm:spPr/>
      <dgm:t>
        <a:bodyPr/>
        <a:lstStyle/>
        <a:p>
          <a:endParaRPr lang="en-US"/>
        </a:p>
      </dgm:t>
    </dgm:pt>
    <dgm:pt modelId="{BC9F0DC2-81B4-47E2-8BF0-393CA9EC30D8}" type="pres">
      <dgm:prSet presAssocID="{A98D69CC-8109-473D-B023-B9D560D07AFC}" presName="vert1" presStyleCnt="0"/>
      <dgm:spPr/>
    </dgm:pt>
    <dgm:pt modelId="{97C9E306-7FCA-4696-8457-B756955192BF}" type="pres">
      <dgm:prSet presAssocID="{A02A61C3-FF08-4C59-907E-2E2FC6D4839C}" presName="thickLine" presStyleLbl="alignNode1" presStyleIdx="3" presStyleCnt="5"/>
      <dgm:spPr/>
    </dgm:pt>
    <dgm:pt modelId="{B266046F-4452-451F-B629-B723B5242B84}" type="pres">
      <dgm:prSet presAssocID="{A02A61C3-FF08-4C59-907E-2E2FC6D4839C}" presName="horz1" presStyleCnt="0"/>
      <dgm:spPr/>
    </dgm:pt>
    <dgm:pt modelId="{8EFC336D-C536-4E53-B33D-032260D222C3}" type="pres">
      <dgm:prSet presAssocID="{A02A61C3-FF08-4C59-907E-2E2FC6D4839C}" presName="tx1" presStyleLbl="revTx" presStyleIdx="3" presStyleCnt="5"/>
      <dgm:spPr/>
      <dgm:t>
        <a:bodyPr/>
        <a:lstStyle/>
        <a:p>
          <a:endParaRPr lang="en-US"/>
        </a:p>
      </dgm:t>
    </dgm:pt>
    <dgm:pt modelId="{95BD6D99-A27A-49B5-9A5C-8B684009FE99}" type="pres">
      <dgm:prSet presAssocID="{A02A61C3-FF08-4C59-907E-2E2FC6D4839C}" presName="vert1" presStyleCnt="0"/>
      <dgm:spPr/>
    </dgm:pt>
    <dgm:pt modelId="{F7B38193-D8BD-4D2C-8FFB-0E58F18EDBB6}" type="pres">
      <dgm:prSet presAssocID="{DA4F73A5-DD9A-46F3-8919-7140EBB5D752}" presName="thickLine" presStyleLbl="alignNode1" presStyleIdx="4" presStyleCnt="5"/>
      <dgm:spPr/>
    </dgm:pt>
    <dgm:pt modelId="{FC0E5DF2-C725-4C3B-9B83-86FBD56DA66C}" type="pres">
      <dgm:prSet presAssocID="{DA4F73A5-DD9A-46F3-8919-7140EBB5D752}" presName="horz1" presStyleCnt="0"/>
      <dgm:spPr/>
    </dgm:pt>
    <dgm:pt modelId="{7EBFA819-E622-48E8-A68F-063F3068DA8B}" type="pres">
      <dgm:prSet presAssocID="{DA4F73A5-DD9A-46F3-8919-7140EBB5D752}" presName="tx1" presStyleLbl="revTx" presStyleIdx="4" presStyleCnt="5"/>
      <dgm:spPr/>
      <dgm:t>
        <a:bodyPr/>
        <a:lstStyle/>
        <a:p>
          <a:endParaRPr lang="en-US"/>
        </a:p>
      </dgm:t>
    </dgm:pt>
    <dgm:pt modelId="{89191296-3B44-4253-946C-7D013C75B935}" type="pres">
      <dgm:prSet presAssocID="{DA4F73A5-DD9A-46F3-8919-7140EBB5D752}" presName="vert1" presStyleCnt="0"/>
      <dgm:spPr/>
    </dgm:pt>
  </dgm:ptLst>
  <dgm:cxnLst>
    <dgm:cxn modelId="{3598FCC5-37F3-47B9-A436-C7F754239F41}" srcId="{3471B9A2-992A-45C5-A614-6DAD57F49FCD}" destId="{A02A61C3-FF08-4C59-907E-2E2FC6D4839C}" srcOrd="3" destOrd="0" parTransId="{9D6D141C-565C-4C2A-BCD0-74B3DE787CD1}" sibTransId="{A0B578B4-AA32-4C30-8F52-411A39B43D84}"/>
    <dgm:cxn modelId="{5269098B-18D3-46BA-A796-116069624055}" type="presOf" srcId="{A98D69CC-8109-473D-B023-B9D560D07AFC}" destId="{2B2BBE4D-EB5F-4D98-A380-60BBB9A8A738}" srcOrd="0" destOrd="0" presId="urn:microsoft.com/office/officeart/2008/layout/LinedList"/>
    <dgm:cxn modelId="{50E21C98-4CEA-475A-9AD6-5A1704B348E2}" type="presOf" srcId="{DA4F73A5-DD9A-46F3-8919-7140EBB5D752}" destId="{7EBFA819-E622-48E8-A68F-063F3068DA8B}" srcOrd="0" destOrd="0" presId="urn:microsoft.com/office/officeart/2008/layout/LinedList"/>
    <dgm:cxn modelId="{C49680D1-C4D5-4A16-9665-56B24A3EE395}" srcId="{3471B9A2-992A-45C5-A614-6DAD57F49FCD}" destId="{DDF92FE5-05AB-4B4F-9F05-617292EC7AA1}" srcOrd="0" destOrd="0" parTransId="{E5ED1813-8D27-4519-93D3-7B869FBCE5C8}" sibTransId="{E34D3059-4889-469E-8E9A-D71B8D191C8B}"/>
    <dgm:cxn modelId="{8F0C753C-A5E0-48D4-BCC5-348AF2B771A1}" srcId="{3471B9A2-992A-45C5-A614-6DAD57F49FCD}" destId="{A98D69CC-8109-473D-B023-B9D560D07AFC}" srcOrd="2" destOrd="0" parTransId="{4BFEA4A7-4E9A-4D23-8C51-EA12F95A1C73}" sibTransId="{D824696F-3A2C-4847-A14F-419AF9AA70A4}"/>
    <dgm:cxn modelId="{3375942E-E79D-4123-A6B6-E70F33369496}" type="presOf" srcId="{1A439491-7372-4681-B42E-9FD3015F3F40}" destId="{47DD2E85-936B-463D-AEC0-446E857265D3}" srcOrd="0" destOrd="0" presId="urn:microsoft.com/office/officeart/2008/layout/LinedList"/>
    <dgm:cxn modelId="{10915078-824A-494A-84AE-19A7E49918D6}" type="presOf" srcId="{3471B9A2-992A-45C5-A614-6DAD57F49FCD}" destId="{C985C06B-AA7F-450D-9D67-9DC728B92EF8}" srcOrd="0" destOrd="0" presId="urn:microsoft.com/office/officeart/2008/layout/LinedList"/>
    <dgm:cxn modelId="{16444F34-D201-47B3-BF39-4D0366937470}" type="presOf" srcId="{DDF92FE5-05AB-4B4F-9F05-617292EC7AA1}" destId="{2F04AD84-7454-43E8-925D-6B9293BD6DA4}" srcOrd="0" destOrd="0" presId="urn:microsoft.com/office/officeart/2008/layout/LinedList"/>
    <dgm:cxn modelId="{7AACC26F-431A-4B0D-B3EF-331B39BF11FC}" srcId="{3471B9A2-992A-45C5-A614-6DAD57F49FCD}" destId="{DA4F73A5-DD9A-46F3-8919-7140EBB5D752}" srcOrd="4" destOrd="0" parTransId="{5EC2662C-1A29-48A5-96AE-FD5575B219E5}" sibTransId="{10D98AF2-61C5-4EFF-80B6-3155907D614D}"/>
    <dgm:cxn modelId="{1FD643FC-2ADF-4F03-B839-686B44C84E0C}" srcId="{3471B9A2-992A-45C5-A614-6DAD57F49FCD}" destId="{1A439491-7372-4681-B42E-9FD3015F3F40}" srcOrd="1" destOrd="0" parTransId="{DE801DE3-3FC0-4674-B753-2AAE2B2CA64F}" sibTransId="{8A1C8721-4337-48F8-B279-9EFA830498F4}"/>
    <dgm:cxn modelId="{581BF68B-81B3-4865-83B0-4B8E4450B94F}" type="presOf" srcId="{A02A61C3-FF08-4C59-907E-2E2FC6D4839C}" destId="{8EFC336D-C536-4E53-B33D-032260D222C3}" srcOrd="0" destOrd="0" presId="urn:microsoft.com/office/officeart/2008/layout/LinedList"/>
    <dgm:cxn modelId="{FB42280F-243A-478B-B4EB-06493A9A9079}" type="presParOf" srcId="{C985C06B-AA7F-450D-9D67-9DC728B92EF8}" destId="{973AA383-65B1-40A3-997A-EFED0D07F800}" srcOrd="0" destOrd="0" presId="urn:microsoft.com/office/officeart/2008/layout/LinedList"/>
    <dgm:cxn modelId="{DA00C231-05CD-4ABF-935E-5AE5DE8B3F63}" type="presParOf" srcId="{C985C06B-AA7F-450D-9D67-9DC728B92EF8}" destId="{02EE9935-504D-444A-8ADF-6E67B2DF35BB}" srcOrd="1" destOrd="0" presId="urn:microsoft.com/office/officeart/2008/layout/LinedList"/>
    <dgm:cxn modelId="{04F8B666-D625-459A-9A44-98F2A84D48CE}" type="presParOf" srcId="{02EE9935-504D-444A-8ADF-6E67B2DF35BB}" destId="{2F04AD84-7454-43E8-925D-6B9293BD6DA4}" srcOrd="0" destOrd="0" presId="urn:microsoft.com/office/officeart/2008/layout/LinedList"/>
    <dgm:cxn modelId="{E9D03614-BCBA-4B2E-9421-58F9B33A3980}" type="presParOf" srcId="{02EE9935-504D-444A-8ADF-6E67B2DF35BB}" destId="{A364B7FA-14BD-4693-9C1A-2C582F8B6C26}" srcOrd="1" destOrd="0" presId="urn:microsoft.com/office/officeart/2008/layout/LinedList"/>
    <dgm:cxn modelId="{26F6AB44-3163-4C49-93AA-3F00CD870BFE}" type="presParOf" srcId="{C985C06B-AA7F-450D-9D67-9DC728B92EF8}" destId="{23F8E363-F8E2-4846-8B10-E3E2BBC25729}" srcOrd="2" destOrd="0" presId="urn:microsoft.com/office/officeart/2008/layout/LinedList"/>
    <dgm:cxn modelId="{F7E4CB9C-DCF9-4D6C-94B8-1A4D0264C6E0}" type="presParOf" srcId="{C985C06B-AA7F-450D-9D67-9DC728B92EF8}" destId="{FF4171E0-7EF4-48B2-846B-67B2032473EB}" srcOrd="3" destOrd="0" presId="urn:microsoft.com/office/officeart/2008/layout/LinedList"/>
    <dgm:cxn modelId="{F4FD0AA6-210F-4F27-96BA-C140D1C7F8C8}" type="presParOf" srcId="{FF4171E0-7EF4-48B2-846B-67B2032473EB}" destId="{47DD2E85-936B-463D-AEC0-446E857265D3}" srcOrd="0" destOrd="0" presId="urn:microsoft.com/office/officeart/2008/layout/LinedList"/>
    <dgm:cxn modelId="{99869334-8905-47E7-8FF1-849D663AA6BD}" type="presParOf" srcId="{FF4171E0-7EF4-48B2-846B-67B2032473EB}" destId="{5C45DC96-7C5F-441E-A37E-D25929B4572B}" srcOrd="1" destOrd="0" presId="urn:microsoft.com/office/officeart/2008/layout/LinedList"/>
    <dgm:cxn modelId="{F920D051-85FC-44B6-BAF7-C0C638E00206}" type="presParOf" srcId="{C985C06B-AA7F-450D-9D67-9DC728B92EF8}" destId="{572C4054-9DE1-4C3B-BB36-FFE23B46E502}" srcOrd="4" destOrd="0" presId="urn:microsoft.com/office/officeart/2008/layout/LinedList"/>
    <dgm:cxn modelId="{78D60732-405A-4863-BD0C-338245308377}" type="presParOf" srcId="{C985C06B-AA7F-450D-9D67-9DC728B92EF8}" destId="{E1B0E3D5-A3B9-489D-A7BA-AFB3A349AC64}" srcOrd="5" destOrd="0" presId="urn:microsoft.com/office/officeart/2008/layout/LinedList"/>
    <dgm:cxn modelId="{8C993229-EBB7-47D3-BC45-8034AA20CC58}" type="presParOf" srcId="{E1B0E3D5-A3B9-489D-A7BA-AFB3A349AC64}" destId="{2B2BBE4D-EB5F-4D98-A380-60BBB9A8A738}" srcOrd="0" destOrd="0" presId="urn:microsoft.com/office/officeart/2008/layout/LinedList"/>
    <dgm:cxn modelId="{4D8A202D-33F5-4207-B07A-7E1E5C3FC5A7}" type="presParOf" srcId="{E1B0E3D5-A3B9-489D-A7BA-AFB3A349AC64}" destId="{BC9F0DC2-81B4-47E2-8BF0-393CA9EC30D8}" srcOrd="1" destOrd="0" presId="urn:microsoft.com/office/officeart/2008/layout/LinedList"/>
    <dgm:cxn modelId="{DB820457-A194-4635-9368-B47040958BCB}" type="presParOf" srcId="{C985C06B-AA7F-450D-9D67-9DC728B92EF8}" destId="{97C9E306-7FCA-4696-8457-B756955192BF}" srcOrd="6" destOrd="0" presId="urn:microsoft.com/office/officeart/2008/layout/LinedList"/>
    <dgm:cxn modelId="{F4E91CD3-A98A-4FEF-9E50-95046A48BD8E}" type="presParOf" srcId="{C985C06B-AA7F-450D-9D67-9DC728B92EF8}" destId="{B266046F-4452-451F-B629-B723B5242B84}" srcOrd="7" destOrd="0" presId="urn:microsoft.com/office/officeart/2008/layout/LinedList"/>
    <dgm:cxn modelId="{BF63AA29-7D7F-45E7-80F4-58212851D8C2}" type="presParOf" srcId="{B266046F-4452-451F-B629-B723B5242B84}" destId="{8EFC336D-C536-4E53-B33D-032260D222C3}" srcOrd="0" destOrd="0" presId="urn:microsoft.com/office/officeart/2008/layout/LinedList"/>
    <dgm:cxn modelId="{2355946D-CC17-4266-94DF-F59322C3A79A}" type="presParOf" srcId="{B266046F-4452-451F-B629-B723B5242B84}" destId="{95BD6D99-A27A-49B5-9A5C-8B684009FE99}" srcOrd="1" destOrd="0" presId="urn:microsoft.com/office/officeart/2008/layout/LinedList"/>
    <dgm:cxn modelId="{7D30A2AE-BC72-4384-858D-522667491CE3}" type="presParOf" srcId="{C985C06B-AA7F-450D-9D67-9DC728B92EF8}" destId="{F7B38193-D8BD-4D2C-8FFB-0E58F18EDBB6}" srcOrd="8" destOrd="0" presId="urn:microsoft.com/office/officeart/2008/layout/LinedList"/>
    <dgm:cxn modelId="{3B659EE2-121F-400A-95B0-AA0453507055}" type="presParOf" srcId="{C985C06B-AA7F-450D-9D67-9DC728B92EF8}" destId="{FC0E5DF2-C725-4C3B-9B83-86FBD56DA66C}" srcOrd="9" destOrd="0" presId="urn:microsoft.com/office/officeart/2008/layout/LinedList"/>
    <dgm:cxn modelId="{501D5003-D54F-4431-9D9F-3FD455569807}" type="presParOf" srcId="{FC0E5DF2-C725-4C3B-9B83-86FBD56DA66C}" destId="{7EBFA819-E622-48E8-A68F-063F3068DA8B}" srcOrd="0" destOrd="0" presId="urn:microsoft.com/office/officeart/2008/layout/LinedList"/>
    <dgm:cxn modelId="{BFCF1DA9-28AE-449B-B7FE-BE3D8FDEE9E8}" type="presParOf" srcId="{FC0E5DF2-C725-4C3B-9B83-86FBD56DA66C}" destId="{89191296-3B44-4253-946C-7D013C75B935}" srcOrd="1" destOrd="0" presId="urn:microsoft.com/office/officeart/2008/layout/LinedList"/>
  </dgm:cxnLst>
  <dgm:bg>
    <a:solidFill>
      <a:schemeClr val="bg1">
        <a:lumMod val="95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4E634A-0225-463F-BDD7-3C60D2832A8C}">
      <dsp:nvSpPr>
        <dsp:cNvPr id="0" name=""/>
        <dsp:cNvSpPr/>
      </dsp:nvSpPr>
      <dsp:spPr>
        <a:xfrm>
          <a:off x="0" y="735340"/>
          <a:ext cx="6696743" cy="1209600"/>
        </a:xfrm>
        <a:prstGeom prst="rect">
          <a:avLst/>
        </a:prstGeom>
        <a:solidFill>
          <a:schemeClr val="lt1">
            <a:alpha val="90000"/>
            <a:hueOff val="0"/>
            <a:satOff val="0"/>
            <a:lumOff val="0"/>
            <a:alphaOff val="0"/>
          </a:schemeClr>
        </a:solidFill>
        <a:ln w="12700" cap="flat" cmpd="sng" algn="ctr">
          <a:solidFill>
            <a:schemeClr val="accent5">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D8591ED-3F2B-49F2-BCD9-4019C78F731D}">
      <dsp:nvSpPr>
        <dsp:cNvPr id="0" name=""/>
        <dsp:cNvSpPr/>
      </dsp:nvSpPr>
      <dsp:spPr>
        <a:xfrm>
          <a:off x="563624" y="81327"/>
          <a:ext cx="5248324" cy="1416960"/>
        </a:xfrm>
        <a:prstGeom prst="roundRect">
          <a:avLst/>
        </a:prstGeom>
        <a:solidFill>
          <a:schemeClr val="accent5">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77185" tIns="0" rIns="177185" bIns="0" numCol="1" spcCol="1270" anchor="ctr" anchorCtr="0">
          <a:noAutofit/>
        </a:bodyPr>
        <a:lstStyle/>
        <a:p>
          <a:pPr lvl="0" algn="ctr" defTabSz="1422400" rtl="1">
            <a:lnSpc>
              <a:spcPct val="90000"/>
            </a:lnSpc>
            <a:spcBef>
              <a:spcPct val="0"/>
            </a:spcBef>
            <a:spcAft>
              <a:spcPct val="35000"/>
            </a:spcAft>
          </a:pPr>
          <a:r>
            <a:rPr lang="ar-SA" sz="3200" b="1" kern="1200" dirty="0">
              <a:effectLst/>
              <a:latin typeface="Traditional Arabic" pitchFamily="18" charset="-78"/>
              <a:cs typeface="Traditional Arabic" pitchFamily="18" charset="-78"/>
            </a:rPr>
            <a:t>مفهوم العلاقات الإنسانية</a:t>
          </a:r>
          <a:endParaRPr lang="ar-EG" sz="3200" b="1" kern="1200" dirty="0">
            <a:latin typeface="Traditional Arabic" pitchFamily="18" charset="-78"/>
            <a:cs typeface="Traditional Arabic" pitchFamily="18" charset="-78"/>
          </a:endParaRPr>
        </a:p>
      </dsp:txBody>
      <dsp:txXfrm>
        <a:off x="632794" y="150497"/>
        <a:ext cx="5109984" cy="1278620"/>
      </dsp:txXfrm>
    </dsp:sp>
    <dsp:sp modelId="{93979F49-0BE4-4BDD-88F8-B9AE911DC71B}">
      <dsp:nvSpPr>
        <dsp:cNvPr id="0" name=""/>
        <dsp:cNvSpPr/>
      </dsp:nvSpPr>
      <dsp:spPr>
        <a:xfrm>
          <a:off x="0" y="2912619"/>
          <a:ext cx="6696743" cy="1209600"/>
        </a:xfrm>
        <a:prstGeom prst="rect">
          <a:avLst/>
        </a:prstGeom>
        <a:solidFill>
          <a:schemeClr val="lt1">
            <a:alpha val="90000"/>
            <a:hueOff val="0"/>
            <a:satOff val="0"/>
            <a:lumOff val="0"/>
            <a:alphaOff val="0"/>
          </a:schemeClr>
        </a:solidFill>
        <a:ln w="12700" cap="flat" cmpd="sng" algn="ctr">
          <a:solidFill>
            <a:schemeClr val="accent5">
              <a:shade val="50000"/>
              <a:hueOff val="56899"/>
              <a:satOff val="-3085"/>
              <a:lumOff val="43999"/>
              <a:alphaOff val="0"/>
            </a:schemeClr>
          </a:solidFill>
          <a:prstDash val="solid"/>
          <a:miter lim="800000"/>
        </a:ln>
        <a:effectLst/>
      </dsp:spPr>
      <dsp:style>
        <a:lnRef idx="2">
          <a:scrgbClr r="0" g="0" b="0"/>
        </a:lnRef>
        <a:fillRef idx="1">
          <a:scrgbClr r="0" g="0" b="0"/>
        </a:fillRef>
        <a:effectRef idx="0">
          <a:scrgbClr r="0" g="0" b="0"/>
        </a:effectRef>
        <a:fontRef idx="minor"/>
      </dsp:style>
    </dsp:sp>
    <dsp:sp modelId="{F0A7208C-8FA4-4F74-8ED4-1A92217FD092}">
      <dsp:nvSpPr>
        <dsp:cNvPr id="0" name=""/>
        <dsp:cNvSpPr/>
      </dsp:nvSpPr>
      <dsp:spPr>
        <a:xfrm>
          <a:off x="579844" y="2229234"/>
          <a:ext cx="5232855" cy="1416960"/>
        </a:xfrm>
        <a:prstGeom prst="roundRect">
          <a:avLst/>
        </a:prstGeom>
        <a:solidFill>
          <a:schemeClr val="accent1">
            <a:lumMod val="60000"/>
            <a:lumOff val="4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77185" tIns="0" rIns="177185" bIns="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متطلبات فاعلية العلاقات الإنسانية</a:t>
          </a:r>
          <a:endParaRPr lang="ar-EG" sz="3200" b="1" kern="1200" dirty="0">
            <a:latin typeface="Traditional Arabic" pitchFamily="18" charset="-78"/>
            <a:cs typeface="Traditional Arabic" pitchFamily="18" charset="-78"/>
          </a:endParaRPr>
        </a:p>
      </dsp:txBody>
      <dsp:txXfrm>
        <a:off x="649014" y="2298404"/>
        <a:ext cx="5094515" cy="1278620"/>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69541B8-DF8D-412D-A39F-BB7A579434A2}">
      <dsp:nvSpPr>
        <dsp:cNvPr id="0" name=""/>
        <dsp:cNvSpPr/>
      </dsp:nvSpPr>
      <dsp:spPr>
        <a:xfrm>
          <a:off x="2932527" y="1884"/>
          <a:ext cx="1602544" cy="1602544"/>
        </a:xfrm>
        <a:prstGeom prst="ellipse">
          <a:avLst/>
        </a:prstGeom>
        <a:solidFill>
          <a:schemeClr val="accent1">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عملية هادفة</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167214" y="236571"/>
        <a:ext cx="1133170" cy="1133170"/>
      </dsp:txXfrm>
    </dsp:sp>
    <dsp:sp modelId="{1BF3F41A-6790-497F-BA55-AF3EF2F41F25}">
      <dsp:nvSpPr>
        <dsp:cNvPr id="0" name=""/>
        <dsp:cNvSpPr/>
      </dsp:nvSpPr>
      <dsp:spPr>
        <a:xfrm rot="2160000">
          <a:off x="4484367" y="1232718"/>
          <a:ext cx="425774" cy="540858"/>
        </a:xfrm>
        <a:prstGeom prst="rightArrow">
          <a:avLst>
            <a:gd name="adj1" fmla="val 60000"/>
            <a:gd name="adj2" fmla="val 50000"/>
          </a:avLst>
        </a:prstGeom>
        <a:solidFill>
          <a:schemeClr val="accent1">
            <a:tint val="60000"/>
            <a:hueOff val="0"/>
            <a:satOff val="0"/>
            <a:lumOff val="0"/>
            <a:alphaOff val="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66800" rtl="1">
            <a:lnSpc>
              <a:spcPct val="90000"/>
            </a:lnSpc>
            <a:spcBef>
              <a:spcPct val="0"/>
            </a:spcBef>
            <a:spcAft>
              <a:spcPct val="35000"/>
            </a:spcAft>
          </a:pPr>
          <a:endParaRPr lang="ar-EG" sz="2400" kern="1200"/>
        </a:p>
      </dsp:txBody>
      <dsp:txXfrm>
        <a:off x="4496564" y="1303351"/>
        <a:ext cx="298042" cy="324514"/>
      </dsp:txXfrm>
    </dsp:sp>
    <dsp:sp modelId="{E7D448A8-4732-4776-803C-AA714D280284}">
      <dsp:nvSpPr>
        <dsp:cNvPr id="0" name=""/>
        <dsp:cNvSpPr/>
      </dsp:nvSpPr>
      <dsp:spPr>
        <a:xfrm>
          <a:off x="4878935" y="1416032"/>
          <a:ext cx="1602544" cy="1602544"/>
        </a:xfrm>
        <a:prstGeom prst="ellipse">
          <a:avLst/>
        </a:prstGeom>
        <a:solidFill>
          <a:srgbClr val="008080"/>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عملية ديناميكية</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113622" y="1650719"/>
        <a:ext cx="1133170" cy="1133170"/>
      </dsp:txXfrm>
    </dsp:sp>
    <dsp:sp modelId="{7D00F40B-0732-47B0-8B47-36C184347536}">
      <dsp:nvSpPr>
        <dsp:cNvPr id="0" name=""/>
        <dsp:cNvSpPr/>
      </dsp:nvSpPr>
      <dsp:spPr>
        <a:xfrm rot="6480000">
          <a:off x="5099313" y="3079484"/>
          <a:ext cx="425774" cy="540858"/>
        </a:xfrm>
        <a:prstGeom prst="rightArrow">
          <a:avLst>
            <a:gd name="adj1" fmla="val 60000"/>
            <a:gd name="adj2" fmla="val 50000"/>
          </a:avLst>
        </a:prstGeom>
        <a:solidFill>
          <a:schemeClr val="accent1">
            <a:tint val="60000"/>
            <a:hueOff val="0"/>
            <a:satOff val="0"/>
            <a:lumOff val="0"/>
            <a:alphaOff val="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66800" rtl="1">
            <a:lnSpc>
              <a:spcPct val="90000"/>
            </a:lnSpc>
            <a:spcBef>
              <a:spcPct val="0"/>
            </a:spcBef>
            <a:spcAft>
              <a:spcPct val="35000"/>
            </a:spcAft>
          </a:pPr>
          <a:endParaRPr lang="ar-EG" sz="2400" kern="1200"/>
        </a:p>
      </dsp:txBody>
      <dsp:txXfrm rot="10800000">
        <a:off x="5182915" y="3126916"/>
        <a:ext cx="298042" cy="324514"/>
      </dsp:txXfrm>
    </dsp:sp>
    <dsp:sp modelId="{0379359E-21C7-4B73-A1D3-DE7E1B05F321}">
      <dsp:nvSpPr>
        <dsp:cNvPr id="0" name=""/>
        <dsp:cNvSpPr/>
      </dsp:nvSpPr>
      <dsp:spPr>
        <a:xfrm>
          <a:off x="4135473" y="3704171"/>
          <a:ext cx="1602544" cy="1602544"/>
        </a:xfrm>
        <a:prstGeom prst="ellipse">
          <a:avLst/>
        </a:prstGeom>
        <a:solidFill>
          <a:srgbClr val="9933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عملية منظمة</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370160" y="3938858"/>
        <a:ext cx="1133170" cy="1133170"/>
      </dsp:txXfrm>
    </dsp:sp>
    <dsp:sp modelId="{AB65024D-A44F-41D8-8E1A-A14D34EDA028}">
      <dsp:nvSpPr>
        <dsp:cNvPr id="0" name=""/>
        <dsp:cNvSpPr/>
      </dsp:nvSpPr>
      <dsp:spPr>
        <a:xfrm rot="10800000">
          <a:off x="3532963" y="4235014"/>
          <a:ext cx="425774" cy="540858"/>
        </a:xfrm>
        <a:prstGeom prst="rightArrow">
          <a:avLst>
            <a:gd name="adj1" fmla="val 60000"/>
            <a:gd name="adj2" fmla="val 50000"/>
          </a:avLst>
        </a:prstGeom>
        <a:solidFill>
          <a:schemeClr val="accent1">
            <a:tint val="60000"/>
            <a:hueOff val="0"/>
            <a:satOff val="0"/>
            <a:lumOff val="0"/>
            <a:alphaOff val="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66800" rtl="1">
            <a:lnSpc>
              <a:spcPct val="90000"/>
            </a:lnSpc>
            <a:spcBef>
              <a:spcPct val="0"/>
            </a:spcBef>
            <a:spcAft>
              <a:spcPct val="35000"/>
            </a:spcAft>
          </a:pPr>
          <a:endParaRPr lang="ar-EG" sz="2400" kern="1200"/>
        </a:p>
      </dsp:txBody>
      <dsp:txXfrm rot="10800000">
        <a:off x="3660695" y="4343186"/>
        <a:ext cx="298042" cy="324514"/>
      </dsp:txXfrm>
    </dsp:sp>
    <dsp:sp modelId="{17C75A5A-CF44-412A-BC0D-AE20612D3148}">
      <dsp:nvSpPr>
        <dsp:cNvPr id="0" name=""/>
        <dsp:cNvSpPr/>
      </dsp:nvSpPr>
      <dsp:spPr>
        <a:xfrm>
          <a:off x="1729581" y="3704171"/>
          <a:ext cx="1602544" cy="1602544"/>
        </a:xfrm>
        <a:prstGeom prst="ellipse">
          <a:avLst/>
        </a:prstGeom>
        <a:solidFill>
          <a:schemeClr val="accent4">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عملية دائرية</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964268" y="3938858"/>
        <a:ext cx="1133170" cy="1133170"/>
      </dsp:txXfrm>
    </dsp:sp>
    <dsp:sp modelId="{EBD55FC7-4646-47C2-9F26-3B3365305E20}">
      <dsp:nvSpPr>
        <dsp:cNvPr id="0" name=""/>
        <dsp:cNvSpPr/>
      </dsp:nvSpPr>
      <dsp:spPr>
        <a:xfrm rot="15120000">
          <a:off x="1949959" y="3102405"/>
          <a:ext cx="425774" cy="540858"/>
        </a:xfrm>
        <a:prstGeom prst="rightArrow">
          <a:avLst>
            <a:gd name="adj1" fmla="val 60000"/>
            <a:gd name="adj2" fmla="val 50000"/>
          </a:avLst>
        </a:prstGeom>
        <a:solidFill>
          <a:schemeClr val="accent1">
            <a:tint val="60000"/>
            <a:hueOff val="0"/>
            <a:satOff val="0"/>
            <a:lumOff val="0"/>
            <a:alphaOff val="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66800" rtl="1">
            <a:lnSpc>
              <a:spcPct val="90000"/>
            </a:lnSpc>
            <a:spcBef>
              <a:spcPct val="0"/>
            </a:spcBef>
            <a:spcAft>
              <a:spcPct val="35000"/>
            </a:spcAft>
          </a:pPr>
          <a:endParaRPr lang="ar-EG" sz="2400" kern="1200"/>
        </a:p>
      </dsp:txBody>
      <dsp:txXfrm rot="10800000">
        <a:off x="2033561" y="3271317"/>
        <a:ext cx="298042" cy="324514"/>
      </dsp:txXfrm>
    </dsp:sp>
    <dsp:sp modelId="{F3DA9AD2-88C2-4BBD-9D49-0ED01C7C4B79}">
      <dsp:nvSpPr>
        <dsp:cNvPr id="0" name=""/>
        <dsp:cNvSpPr/>
      </dsp:nvSpPr>
      <dsp:spPr>
        <a:xfrm>
          <a:off x="986120" y="1416032"/>
          <a:ext cx="1602544" cy="1602544"/>
        </a:xfrm>
        <a:prstGeom prst="ellipse">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عملية متنوعة</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220807" y="1650719"/>
        <a:ext cx="1133170" cy="1133170"/>
      </dsp:txXfrm>
    </dsp:sp>
    <dsp:sp modelId="{1423D545-1408-4A0C-B725-42FE95A92AB2}">
      <dsp:nvSpPr>
        <dsp:cNvPr id="0" name=""/>
        <dsp:cNvSpPr/>
      </dsp:nvSpPr>
      <dsp:spPr>
        <a:xfrm rot="19440000">
          <a:off x="2537960" y="1246884"/>
          <a:ext cx="425774" cy="540858"/>
        </a:xfrm>
        <a:prstGeom prst="rightArrow">
          <a:avLst>
            <a:gd name="adj1" fmla="val 60000"/>
            <a:gd name="adj2" fmla="val 50000"/>
          </a:avLst>
        </a:prstGeom>
        <a:solidFill>
          <a:schemeClr val="accent1">
            <a:tint val="60000"/>
            <a:hueOff val="0"/>
            <a:satOff val="0"/>
            <a:lumOff val="0"/>
            <a:alphaOff val="0"/>
          </a:schemeClr>
        </a:solidFill>
        <a:ln>
          <a:noFill/>
        </a:ln>
        <a:effectLst/>
        <a:scene3d>
          <a:camera prst="orthographicFront">
            <a:rot lat="0" lon="0" rev="0"/>
          </a:camera>
          <a:lightRig rig="glow" dir="t">
            <a:rot lat="0" lon="0" rev="4800000"/>
          </a:lightRig>
        </a:scene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66800" rtl="1">
            <a:lnSpc>
              <a:spcPct val="90000"/>
            </a:lnSpc>
            <a:spcBef>
              <a:spcPct val="0"/>
            </a:spcBef>
            <a:spcAft>
              <a:spcPct val="35000"/>
            </a:spcAft>
          </a:pPr>
          <a:endParaRPr lang="ar-EG" sz="2400" kern="1200"/>
        </a:p>
      </dsp:txBody>
      <dsp:txXfrm>
        <a:off x="2550157" y="1392595"/>
        <a:ext cx="298042" cy="324514"/>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C798A2-1D7D-4241-ACE5-6D2A8C1B9F25}">
      <dsp:nvSpPr>
        <dsp:cNvPr id="0" name=""/>
        <dsp:cNvSpPr/>
      </dsp:nvSpPr>
      <dsp:spPr>
        <a:xfrm>
          <a:off x="4692633" y="797918"/>
          <a:ext cx="2168329" cy="1517563"/>
        </a:xfrm>
        <a:prstGeom prst="rect">
          <a:avLst/>
        </a:prstGeom>
        <a:solidFill>
          <a:srgbClr val="4BACC6">
            <a:lumMod val="50000"/>
          </a:srgbClr>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solidFill>
                <a:schemeClr val="bg1"/>
              </a:solidFill>
              <a:effectLst>
                <a:outerShdw blurRad="38100" dist="38100" dir="2700000" algn="tl">
                  <a:srgbClr val="000000">
                    <a:alpha val="43137"/>
                  </a:srgbClr>
                </a:outerShdw>
              </a:effectLst>
              <a:latin typeface="Traditional Arabic" pitchFamily="18" charset="-78"/>
              <a:ea typeface="Calibri"/>
              <a:cs typeface="Traditional Arabic" pitchFamily="18" charset="-78"/>
            </a:rPr>
            <a:t>ا</a:t>
          </a:r>
          <a:r>
            <a:rPr lang="ar-SA" sz="2800" b="1" kern="1200" dirty="0">
              <a:latin typeface="Traditional Arabic" pitchFamily="18" charset="-78"/>
              <a:cs typeface="Traditional Arabic" pitchFamily="18" charset="-78"/>
            </a:rPr>
            <a:t>لمراسلات الكتابية</a:t>
          </a:r>
          <a:endParaRPr lang="ar-EG" sz="2800" b="1" kern="1200"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4692633" y="797918"/>
        <a:ext cx="2168329" cy="1517563"/>
      </dsp:txXfrm>
    </dsp:sp>
    <dsp:sp modelId="{60CE695C-2035-4633-9701-9457AB4E8036}">
      <dsp:nvSpPr>
        <dsp:cNvPr id="0" name=""/>
        <dsp:cNvSpPr/>
      </dsp:nvSpPr>
      <dsp:spPr>
        <a:xfrm>
          <a:off x="2349597" y="797918"/>
          <a:ext cx="2168329" cy="1517563"/>
        </a:xfrm>
        <a:prstGeom prst="rect">
          <a:avLst/>
        </a:prstGeom>
        <a:solidFill>
          <a:srgbClr val="009999"/>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الاتصال الشفهي</a:t>
          </a:r>
          <a:endParaRPr lang="ar-EG" sz="2800" b="1" kern="1200"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2349597" y="797918"/>
        <a:ext cx="2168329" cy="1517563"/>
      </dsp:txXfrm>
    </dsp:sp>
    <dsp:sp modelId="{793B0B08-E8DD-4CC4-B311-C1E511B25EFA}">
      <dsp:nvSpPr>
        <dsp:cNvPr id="0" name=""/>
        <dsp:cNvSpPr/>
      </dsp:nvSpPr>
      <dsp:spPr>
        <a:xfrm>
          <a:off x="6562" y="797918"/>
          <a:ext cx="2168329" cy="1517563"/>
        </a:xfrm>
        <a:prstGeom prst="rect">
          <a:avLst/>
        </a:prstGeom>
        <a:solidFill>
          <a:srgbClr val="660066"/>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الاتصالات الإلكترونية</a:t>
          </a:r>
          <a:endParaRPr lang="ar-EG" sz="2800" b="1" kern="1200"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6562" y="797918"/>
        <a:ext cx="2168329" cy="1517563"/>
      </dsp:txXfrm>
    </dsp:sp>
    <dsp:sp modelId="{CD17947A-DC3C-45AE-AAB2-830EE80AA4DB}">
      <dsp:nvSpPr>
        <dsp:cNvPr id="0" name=""/>
        <dsp:cNvSpPr/>
      </dsp:nvSpPr>
      <dsp:spPr>
        <a:xfrm>
          <a:off x="3521115" y="2490188"/>
          <a:ext cx="2168329" cy="1517563"/>
        </a:xfrm>
        <a:prstGeom prst="rect">
          <a:avLst/>
        </a:prstGeom>
        <a:solidFill>
          <a:srgbClr val="006699"/>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الاتصالات السلكية واللاسلكية</a:t>
          </a:r>
          <a:endParaRPr lang="ar-EG" sz="2800" b="1" kern="1200"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3521115" y="2490188"/>
        <a:ext cx="2168329" cy="1517563"/>
      </dsp:txXfrm>
    </dsp:sp>
    <dsp:sp modelId="{6A203054-6D3D-45D4-8FC0-A00A288D9E13}">
      <dsp:nvSpPr>
        <dsp:cNvPr id="0" name=""/>
        <dsp:cNvSpPr/>
      </dsp:nvSpPr>
      <dsp:spPr>
        <a:xfrm>
          <a:off x="1178079" y="2490188"/>
          <a:ext cx="2168329" cy="1517563"/>
        </a:xfrm>
        <a:prstGeom prst="rect">
          <a:avLst/>
        </a:prstGeom>
        <a:solidFill>
          <a:srgbClr val="990033"/>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مواقع التواصل الاجتماعي</a:t>
          </a:r>
          <a:endParaRPr lang="ar-EG" sz="2800" b="1" kern="1200" dirty="0">
            <a:solidFill>
              <a:schemeClr val="bg1"/>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1178079" y="2490188"/>
        <a:ext cx="2168329" cy="1517563"/>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FAFC158-9DB7-45F3-BA59-CA07B8C949E4}">
      <dsp:nvSpPr>
        <dsp:cNvPr id="0" name=""/>
        <dsp:cNvSpPr/>
      </dsp:nvSpPr>
      <dsp:spPr>
        <a:xfrm>
          <a:off x="2944535" y="0"/>
          <a:ext cx="2626880" cy="2627279"/>
        </a:xfrm>
        <a:prstGeom prst="circularArrow">
          <a:avLst>
            <a:gd name="adj1" fmla="val 10980"/>
            <a:gd name="adj2" fmla="val 1142322"/>
            <a:gd name="adj3" fmla="val 4500000"/>
            <a:gd name="adj4" fmla="val 10800000"/>
            <a:gd name="adj5" fmla="val 12500"/>
          </a:avLst>
        </a:prstGeom>
        <a:solidFill>
          <a:schemeClr val="accent5">
            <a:hueOff val="0"/>
            <a:satOff val="0"/>
            <a:lumOff val="0"/>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376B0FFF-81A9-48DC-93AD-A221BE82F067}">
      <dsp:nvSpPr>
        <dsp:cNvPr id="0" name=""/>
        <dsp:cNvSpPr/>
      </dsp:nvSpPr>
      <dsp:spPr>
        <a:xfrm>
          <a:off x="3505981" y="851845"/>
          <a:ext cx="1459706" cy="729678"/>
        </a:xfrm>
        <a:prstGeom prst="rect">
          <a:avLst/>
        </a:prstGeom>
        <a:noFill/>
        <a:ln>
          <a:noFill/>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lvl="0" algn="ctr" defTabSz="1422400" rtl="1">
            <a:lnSpc>
              <a:spcPct val="90000"/>
            </a:lnSpc>
            <a:spcBef>
              <a:spcPct val="0"/>
            </a:spcBef>
            <a:spcAft>
              <a:spcPct val="35000"/>
            </a:spcAft>
          </a:pPr>
          <a:r>
            <a:rPr lang="ar-SA" sz="3200" b="1" kern="1200" dirty="0">
              <a:effectLst/>
              <a:latin typeface="Traditional Arabic" pitchFamily="18" charset="-78"/>
              <a:cs typeface="Traditional Arabic" pitchFamily="18" charset="-78"/>
            </a:rPr>
            <a:t>التواصل اللفظي</a:t>
          </a:r>
          <a:endParaRPr lang="ar-EG" sz="3200" b="1" kern="1200" dirty="0">
            <a:effectLst/>
            <a:latin typeface="Traditional Arabic" pitchFamily="18" charset="-78"/>
            <a:cs typeface="Traditional Arabic" pitchFamily="18" charset="-78"/>
          </a:endParaRPr>
        </a:p>
      </dsp:txBody>
      <dsp:txXfrm>
        <a:off x="3505981" y="851845"/>
        <a:ext cx="1459706" cy="729678"/>
      </dsp:txXfrm>
    </dsp:sp>
    <dsp:sp modelId="{A1152A57-EAB2-4BDC-A533-13352E68B57D}">
      <dsp:nvSpPr>
        <dsp:cNvPr id="0" name=""/>
        <dsp:cNvSpPr/>
      </dsp:nvSpPr>
      <dsp:spPr>
        <a:xfrm>
          <a:off x="2214928" y="1509567"/>
          <a:ext cx="2626880" cy="2627279"/>
        </a:xfrm>
        <a:prstGeom prst="leftCircularArrow">
          <a:avLst>
            <a:gd name="adj1" fmla="val 10980"/>
            <a:gd name="adj2" fmla="val 1142322"/>
            <a:gd name="adj3" fmla="val 6300000"/>
            <a:gd name="adj4" fmla="val 18900000"/>
            <a:gd name="adj5" fmla="val 12500"/>
          </a:avLst>
        </a:prstGeom>
        <a:solidFill>
          <a:srgbClr val="7F2F29"/>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669B20C5-502C-40C3-8E33-E5A7BC44379B}">
      <dsp:nvSpPr>
        <dsp:cNvPr id="0" name=""/>
        <dsp:cNvSpPr/>
      </dsp:nvSpPr>
      <dsp:spPr>
        <a:xfrm>
          <a:off x="2853823" y="2469585"/>
          <a:ext cx="1459706" cy="729678"/>
        </a:xfrm>
        <a:prstGeom prst="rect">
          <a:avLst/>
        </a:prstGeom>
        <a:noFill/>
        <a:ln>
          <a:noFill/>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lvl="0" algn="ctr" defTabSz="1422400" rtl="1">
            <a:lnSpc>
              <a:spcPct val="90000"/>
            </a:lnSpc>
            <a:spcBef>
              <a:spcPct val="0"/>
            </a:spcBef>
            <a:spcAft>
              <a:spcPct val="35000"/>
            </a:spcAft>
          </a:pPr>
          <a:r>
            <a:rPr lang="ar-SA" sz="3200" b="1" kern="1200" dirty="0">
              <a:effectLst/>
              <a:latin typeface="Traditional Arabic" pitchFamily="18" charset="-78"/>
              <a:cs typeface="Traditional Arabic" pitchFamily="18" charset="-78"/>
            </a:rPr>
            <a:t>التوازن</a:t>
          </a:r>
          <a:endParaRPr lang="ar-EG" sz="3200" b="1" kern="1200" dirty="0">
            <a:effectLst/>
            <a:latin typeface="Traditional Arabic" pitchFamily="18" charset="-78"/>
            <a:cs typeface="Traditional Arabic" pitchFamily="18" charset="-78"/>
          </a:endParaRPr>
        </a:p>
      </dsp:txBody>
      <dsp:txXfrm>
        <a:off x="2853823" y="2469585"/>
        <a:ext cx="1459706" cy="729678"/>
      </dsp:txXfrm>
    </dsp:sp>
    <dsp:sp modelId="{6A032CC8-BFCA-4E7F-BDE2-E10F57D36FAC}">
      <dsp:nvSpPr>
        <dsp:cNvPr id="0" name=""/>
        <dsp:cNvSpPr/>
      </dsp:nvSpPr>
      <dsp:spPr>
        <a:xfrm>
          <a:off x="3131500" y="3199780"/>
          <a:ext cx="2256897" cy="2257801"/>
        </a:xfrm>
        <a:prstGeom prst="blockArc">
          <a:avLst>
            <a:gd name="adj1" fmla="val 13500000"/>
            <a:gd name="adj2" fmla="val 10800000"/>
            <a:gd name="adj3" fmla="val 12740"/>
          </a:avLst>
        </a:prstGeom>
        <a:solidFill>
          <a:schemeClr val="accent5">
            <a:hueOff val="-1800179"/>
            <a:satOff val="164"/>
            <a:lumOff val="-1176"/>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33813674-87E1-4728-8FA3-AFFAA5A15E49}">
      <dsp:nvSpPr>
        <dsp:cNvPr id="0" name=""/>
        <dsp:cNvSpPr/>
      </dsp:nvSpPr>
      <dsp:spPr>
        <a:xfrm>
          <a:off x="3528615" y="3987309"/>
          <a:ext cx="1459706" cy="729678"/>
        </a:xfrm>
        <a:prstGeom prst="rect">
          <a:avLst/>
        </a:prstGeom>
        <a:noFill/>
        <a:ln>
          <a:noFill/>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lvl="0" algn="ctr" defTabSz="1422400" rtl="1">
            <a:lnSpc>
              <a:spcPct val="90000"/>
            </a:lnSpc>
            <a:spcBef>
              <a:spcPct val="0"/>
            </a:spcBef>
            <a:spcAft>
              <a:spcPct val="35000"/>
            </a:spcAft>
          </a:pPr>
          <a:r>
            <a:rPr lang="ar-SA" sz="3200" b="1" kern="1200" dirty="0">
              <a:effectLst/>
              <a:latin typeface="Traditional Arabic" pitchFamily="18" charset="-78"/>
              <a:cs typeface="Traditional Arabic" pitchFamily="18" charset="-78"/>
            </a:rPr>
            <a:t>الاستخدام</a:t>
          </a:r>
          <a:endParaRPr lang="ar-EG" sz="3200" b="1" kern="1200" dirty="0">
            <a:effectLst/>
            <a:latin typeface="Traditional Arabic" pitchFamily="18" charset="-78"/>
            <a:cs typeface="Traditional Arabic" pitchFamily="18" charset="-78"/>
          </a:endParaRPr>
        </a:p>
      </dsp:txBody>
      <dsp:txXfrm>
        <a:off x="3528615" y="3987309"/>
        <a:ext cx="1459706" cy="729678"/>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4AA43F-86C0-43E0-8310-05623639422C}">
      <dsp:nvSpPr>
        <dsp:cNvPr id="0" name=""/>
        <dsp:cNvSpPr/>
      </dsp:nvSpPr>
      <dsp:spPr>
        <a:xfrm>
          <a:off x="1471814" y="104335"/>
          <a:ext cx="5895571" cy="5895571"/>
        </a:xfrm>
        <a:prstGeom prst="circularArrow">
          <a:avLst>
            <a:gd name="adj1" fmla="val 5544"/>
            <a:gd name="adj2" fmla="val 330680"/>
            <a:gd name="adj3" fmla="val 14172734"/>
            <a:gd name="adj4" fmla="val 17148906"/>
            <a:gd name="adj5" fmla="val 5757"/>
          </a:avLst>
        </a:prstGeom>
        <a:solidFill>
          <a:schemeClr val="accent2">
            <a:tint val="40000"/>
            <a:hueOff val="0"/>
            <a:satOff val="0"/>
            <a:lumOff val="0"/>
            <a:alphaOff val="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dsp:style>
    </dsp:sp>
    <dsp:sp modelId="{202A0788-BE07-43D1-B8CF-9BD436859D16}">
      <dsp:nvSpPr>
        <dsp:cNvPr id="0" name=""/>
        <dsp:cNvSpPr/>
      </dsp:nvSpPr>
      <dsp:spPr>
        <a:xfrm>
          <a:off x="3282266" y="1815"/>
          <a:ext cx="2274667" cy="1391915"/>
        </a:xfrm>
        <a:prstGeom prst="roundRect">
          <a:avLst/>
        </a:prstGeom>
        <a:solidFill>
          <a:srgbClr val="800000"/>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معوقات نفسية واجتماعية</a:t>
          </a:r>
          <a:endParaRPr lang="ar-EG" sz="3200" kern="1200" dirty="0">
            <a:latin typeface="Traditional Arabic" pitchFamily="18" charset="-78"/>
            <a:cs typeface="Traditional Arabic" pitchFamily="18" charset="-78"/>
          </a:endParaRPr>
        </a:p>
      </dsp:txBody>
      <dsp:txXfrm>
        <a:off x="3350214" y="69763"/>
        <a:ext cx="2138771" cy="1256019"/>
      </dsp:txXfrm>
    </dsp:sp>
    <dsp:sp modelId="{2C0F1D7F-BE3B-4494-A56A-E26E44E0C813}">
      <dsp:nvSpPr>
        <dsp:cNvPr id="0" name=""/>
        <dsp:cNvSpPr/>
      </dsp:nvSpPr>
      <dsp:spPr>
        <a:xfrm>
          <a:off x="5673320" y="1739017"/>
          <a:ext cx="2274667" cy="1391915"/>
        </a:xfrm>
        <a:prstGeom prst="roundRect">
          <a:avLst/>
        </a:prstGeom>
        <a:solidFill>
          <a:srgbClr val="7E007E"/>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معوقات بيئية</a:t>
          </a:r>
          <a:endParaRPr lang="ar-EG" sz="3200" kern="1200" dirty="0">
            <a:latin typeface="Traditional Arabic" pitchFamily="18" charset="-78"/>
            <a:cs typeface="Traditional Arabic" pitchFamily="18" charset="-78"/>
          </a:endParaRPr>
        </a:p>
      </dsp:txBody>
      <dsp:txXfrm>
        <a:off x="5741268" y="1806965"/>
        <a:ext cx="2138771" cy="1256019"/>
      </dsp:txXfrm>
    </dsp:sp>
    <dsp:sp modelId="{AE5F8F0F-696C-491F-8EDC-CB081ACA62AF}">
      <dsp:nvSpPr>
        <dsp:cNvPr id="0" name=""/>
        <dsp:cNvSpPr/>
      </dsp:nvSpPr>
      <dsp:spPr>
        <a:xfrm>
          <a:off x="4760018" y="4549869"/>
          <a:ext cx="2274667" cy="1391915"/>
        </a:xfrm>
        <a:prstGeom prst="roundRect">
          <a:avLst/>
        </a:prstGeom>
        <a:solidFill>
          <a:srgbClr val="C04C99"/>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معوقات معنوية</a:t>
          </a:r>
          <a:endParaRPr lang="ar-EG" sz="3200" kern="1200" dirty="0">
            <a:latin typeface="Traditional Arabic" pitchFamily="18" charset="-78"/>
            <a:cs typeface="Traditional Arabic" pitchFamily="18" charset="-78"/>
          </a:endParaRPr>
        </a:p>
      </dsp:txBody>
      <dsp:txXfrm>
        <a:off x="4827966" y="4617817"/>
        <a:ext cx="2138771" cy="1256019"/>
      </dsp:txXfrm>
    </dsp:sp>
    <dsp:sp modelId="{632C69B4-3EF8-4667-A7A2-50951C10E480}">
      <dsp:nvSpPr>
        <dsp:cNvPr id="0" name=""/>
        <dsp:cNvSpPr/>
      </dsp:nvSpPr>
      <dsp:spPr>
        <a:xfrm>
          <a:off x="1804513" y="4549869"/>
          <a:ext cx="2274667" cy="1391915"/>
        </a:xfrm>
        <a:prstGeom prst="roundRect">
          <a:avLst/>
        </a:prstGeom>
        <a:solidFill>
          <a:srgbClr val="009999"/>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معوقات تنظيمية</a:t>
          </a:r>
          <a:endParaRPr lang="ar-EG" sz="3200" kern="1200" dirty="0">
            <a:latin typeface="Traditional Arabic" pitchFamily="18" charset="-78"/>
            <a:cs typeface="Traditional Arabic" pitchFamily="18" charset="-78"/>
          </a:endParaRPr>
        </a:p>
      </dsp:txBody>
      <dsp:txXfrm>
        <a:off x="1872461" y="4617817"/>
        <a:ext cx="2138771" cy="1256019"/>
      </dsp:txXfrm>
    </dsp:sp>
    <dsp:sp modelId="{90862DB1-3024-4D1C-92D3-B10B891C0C5E}">
      <dsp:nvSpPr>
        <dsp:cNvPr id="0" name=""/>
        <dsp:cNvSpPr/>
      </dsp:nvSpPr>
      <dsp:spPr>
        <a:xfrm>
          <a:off x="891212" y="1739017"/>
          <a:ext cx="2274667" cy="1391915"/>
        </a:xfrm>
        <a:prstGeom prst="roundRect">
          <a:avLst/>
        </a:prstGeom>
        <a:solidFill>
          <a:srgbClr val="8B8BB3"/>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معوقات لغوية</a:t>
          </a:r>
          <a:endParaRPr lang="ar-EG" sz="3200" kern="1200" dirty="0">
            <a:latin typeface="Traditional Arabic" pitchFamily="18" charset="-78"/>
            <a:cs typeface="Traditional Arabic" pitchFamily="18" charset="-78"/>
          </a:endParaRPr>
        </a:p>
      </dsp:txBody>
      <dsp:txXfrm>
        <a:off x="959160" y="1806965"/>
        <a:ext cx="2138771" cy="1256019"/>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3F6386-33B4-4C48-A7CA-331FF51E6FDF}">
      <dsp:nvSpPr>
        <dsp:cNvPr id="0" name=""/>
        <dsp:cNvSpPr/>
      </dsp:nvSpPr>
      <dsp:spPr>
        <a:xfrm>
          <a:off x="1573273" y="2160240"/>
          <a:ext cx="2902148" cy="1741289"/>
        </a:xfrm>
        <a:prstGeom prst="rect">
          <a:avLst/>
        </a:prstGeom>
        <a:solidFill>
          <a:schemeClr val="accent4">
            <a:lumMod val="50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تعزيز الذات</a:t>
          </a:r>
          <a:endParaRPr lang="en-US" sz="36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573273" y="2160240"/>
        <a:ext cx="2902148" cy="1741289"/>
      </dsp:txXfrm>
    </dsp:sp>
    <dsp:sp modelId="{5021E7AD-1C3B-4957-950B-562C10AF1947}">
      <dsp:nvSpPr>
        <dsp:cNvPr id="0" name=""/>
        <dsp:cNvSpPr/>
      </dsp:nvSpPr>
      <dsp:spPr>
        <a:xfrm>
          <a:off x="3193107" y="145603"/>
          <a:ext cx="2902148" cy="1741289"/>
        </a:xfrm>
        <a:prstGeom prst="rect">
          <a:avLst/>
        </a:prstGeom>
        <a:gradFill rotWithShape="0">
          <a:gsLst>
            <a:gs pos="0">
              <a:schemeClr val="accent2">
                <a:shade val="50000"/>
                <a:hueOff val="-116463"/>
                <a:satOff val="-9310"/>
                <a:lumOff val="32297"/>
                <a:alphaOff val="0"/>
                <a:satMod val="103000"/>
                <a:lumMod val="102000"/>
                <a:tint val="94000"/>
              </a:schemeClr>
            </a:gs>
            <a:gs pos="50000">
              <a:schemeClr val="accent2">
                <a:shade val="50000"/>
                <a:hueOff val="-116463"/>
                <a:satOff val="-9310"/>
                <a:lumOff val="32297"/>
                <a:alphaOff val="0"/>
                <a:satMod val="110000"/>
                <a:lumMod val="100000"/>
                <a:shade val="100000"/>
              </a:schemeClr>
            </a:gs>
            <a:gs pos="100000">
              <a:schemeClr val="accent2">
                <a:shade val="50000"/>
                <a:hueOff val="-116463"/>
                <a:satOff val="-9310"/>
                <a:lumOff val="32297"/>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الحديث مع الذات</a:t>
          </a:r>
          <a:endParaRPr lang="en-US" sz="36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193107" y="145603"/>
        <a:ext cx="2902148" cy="1741289"/>
      </dsp:txXfrm>
    </dsp:sp>
    <dsp:sp modelId="{B7C086F5-73CA-480C-95BF-58CA8ABB2ADF}">
      <dsp:nvSpPr>
        <dsp:cNvPr id="0" name=""/>
        <dsp:cNvSpPr/>
      </dsp:nvSpPr>
      <dsp:spPr>
        <a:xfrm>
          <a:off x="0" y="144013"/>
          <a:ext cx="2902148" cy="1741289"/>
        </a:xfrm>
        <a:prstGeom prst="rect">
          <a:avLst/>
        </a:prstGeom>
        <a:solidFill>
          <a:schemeClr val="bg1">
            <a:lumMod val="65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مراجعة الذات</a:t>
          </a:r>
          <a:endParaRPr lang="ar-EG" sz="36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144013"/>
        <a:ext cx="2902148" cy="1741289"/>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AF1C5B-5E9E-4896-B285-EC6494A7809A}">
      <dsp:nvSpPr>
        <dsp:cNvPr id="0" name=""/>
        <dsp:cNvSpPr/>
      </dsp:nvSpPr>
      <dsp:spPr>
        <a:xfrm>
          <a:off x="7189083" y="-748522"/>
          <a:ext cx="5817525" cy="5817525"/>
        </a:xfrm>
        <a:prstGeom prst="blockArc">
          <a:avLst>
            <a:gd name="adj1" fmla="val 8100000"/>
            <a:gd name="adj2" fmla="val 13500000"/>
            <a:gd name="adj3" fmla="val 371"/>
          </a:avLst>
        </a:prstGeom>
        <a:noFill/>
        <a:ln w="12700" cap="flat" cmpd="sng" algn="ctr">
          <a:solidFill>
            <a:schemeClr val="accent1">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202E15A-EC35-45C3-ABC8-3211C5B8D0BC}">
      <dsp:nvSpPr>
        <dsp:cNvPr id="0" name=""/>
        <dsp:cNvSpPr/>
      </dsp:nvSpPr>
      <dsp:spPr>
        <a:xfrm>
          <a:off x="6" y="288031"/>
          <a:ext cx="7550021" cy="664662"/>
        </a:xfrm>
        <a:prstGeom prst="rect">
          <a:avLst/>
        </a:prstGeom>
        <a:solidFill>
          <a:schemeClr val="accent5">
            <a:lumMod val="5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71120" tIns="71120" rIns="527576" bIns="71120" numCol="1" spcCol="1270" anchor="ctr" anchorCtr="0">
          <a:noAutofit/>
        </a:bodyPr>
        <a:lstStyle/>
        <a:p>
          <a:pPr lvl="0" algn="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نظرية الذات  </a:t>
          </a:r>
          <a:endParaRPr lang="ar-EG" sz="2800" kern="1200" dirty="0">
            <a:latin typeface="Traditional Arabic" pitchFamily="18" charset="-78"/>
            <a:cs typeface="Traditional Arabic" pitchFamily="18" charset="-78"/>
          </a:endParaRPr>
        </a:p>
      </dsp:txBody>
      <dsp:txXfrm>
        <a:off x="6" y="288031"/>
        <a:ext cx="7550021" cy="664662"/>
      </dsp:txXfrm>
    </dsp:sp>
    <dsp:sp modelId="{8A2C28F2-E2C4-4E01-9AE4-420651368870}">
      <dsp:nvSpPr>
        <dsp:cNvPr id="0" name=""/>
        <dsp:cNvSpPr/>
      </dsp:nvSpPr>
      <dsp:spPr>
        <a:xfrm>
          <a:off x="7218082" y="249075"/>
          <a:ext cx="830828" cy="830828"/>
        </a:xfrm>
        <a:prstGeom prst="ellipse">
          <a:avLst/>
        </a:prstGeom>
        <a:solidFill>
          <a:schemeClr val="bg1"/>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A9F660B8-28CB-40C1-9A93-46C9C1AC916B}">
      <dsp:nvSpPr>
        <dsp:cNvPr id="0" name=""/>
        <dsp:cNvSpPr/>
      </dsp:nvSpPr>
      <dsp:spPr>
        <a:xfrm>
          <a:off x="59237" y="1329325"/>
          <a:ext cx="7193192" cy="664662"/>
        </a:xfrm>
        <a:prstGeom prst="rect">
          <a:avLst/>
        </a:prstGeom>
        <a:solidFill>
          <a:srgbClr val="660066"/>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71120" tIns="71120" rIns="527576" bIns="71120" numCol="1" spcCol="1270" anchor="ctr" anchorCtr="0">
          <a:noAutofit/>
        </a:bodyPr>
        <a:lstStyle/>
        <a:p>
          <a:pPr lvl="0" algn="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نظريّات تصنيف الشخصيّة الإنسانيّة</a:t>
          </a:r>
          <a:endParaRPr lang="ar-EG" sz="2800" kern="1200" dirty="0">
            <a:latin typeface="Traditional Arabic" pitchFamily="18" charset="-78"/>
            <a:cs typeface="Traditional Arabic" pitchFamily="18" charset="-78"/>
          </a:endParaRPr>
        </a:p>
      </dsp:txBody>
      <dsp:txXfrm>
        <a:off x="59237" y="1329325"/>
        <a:ext cx="7193192" cy="664662"/>
      </dsp:txXfrm>
    </dsp:sp>
    <dsp:sp modelId="{3BB15483-C625-41A3-83CC-8F7FF2C92BA9}">
      <dsp:nvSpPr>
        <dsp:cNvPr id="0" name=""/>
        <dsp:cNvSpPr/>
      </dsp:nvSpPr>
      <dsp:spPr>
        <a:xfrm>
          <a:off x="6837016" y="1246242"/>
          <a:ext cx="830828" cy="830828"/>
        </a:xfrm>
        <a:prstGeom prst="ellipse">
          <a:avLst/>
        </a:prstGeom>
        <a:solidFill>
          <a:schemeClr val="l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6FC024CF-EC85-4FB0-9F09-4F24EB909FBF}">
      <dsp:nvSpPr>
        <dsp:cNvPr id="0" name=""/>
        <dsp:cNvSpPr/>
      </dsp:nvSpPr>
      <dsp:spPr>
        <a:xfrm>
          <a:off x="59237" y="2326492"/>
          <a:ext cx="7193192" cy="664662"/>
        </a:xfrm>
        <a:prstGeom prst="rect">
          <a:avLst/>
        </a:prstGeom>
        <a:solidFill>
          <a:schemeClr val="tx2">
            <a:lumMod val="60000"/>
            <a:lumOff val="4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71120" tIns="71120" rIns="527576" bIns="71120" numCol="1" spcCol="1270" anchor="ctr" anchorCtr="0">
          <a:noAutofit/>
        </a:bodyPr>
        <a:lstStyle/>
        <a:p>
          <a:pPr lvl="0" algn="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نظريّات ديناميكيّة</a:t>
          </a:r>
          <a:endParaRPr lang="ar-EG" sz="2800" kern="1200" dirty="0">
            <a:latin typeface="Traditional Arabic" pitchFamily="18" charset="-78"/>
            <a:cs typeface="Traditional Arabic" pitchFamily="18" charset="-78"/>
          </a:endParaRPr>
        </a:p>
      </dsp:txBody>
      <dsp:txXfrm>
        <a:off x="59237" y="2326492"/>
        <a:ext cx="7193192" cy="664662"/>
      </dsp:txXfrm>
    </dsp:sp>
    <dsp:sp modelId="{0DF34F4C-0AD1-43DD-8822-A3A722AA5BE2}">
      <dsp:nvSpPr>
        <dsp:cNvPr id="0" name=""/>
        <dsp:cNvSpPr/>
      </dsp:nvSpPr>
      <dsp:spPr>
        <a:xfrm>
          <a:off x="6837016" y="2243409"/>
          <a:ext cx="830828" cy="830828"/>
        </a:xfrm>
        <a:prstGeom prst="ellipse">
          <a:avLst/>
        </a:prstGeom>
        <a:solidFill>
          <a:schemeClr val="l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5DA02F66-0B8B-4EEA-9D5F-3BDFA42380D7}">
      <dsp:nvSpPr>
        <dsp:cNvPr id="0" name=""/>
        <dsp:cNvSpPr/>
      </dsp:nvSpPr>
      <dsp:spPr>
        <a:xfrm>
          <a:off x="59237" y="3323658"/>
          <a:ext cx="7574259" cy="664662"/>
        </a:xfrm>
        <a:prstGeom prst="rect">
          <a:avLst/>
        </a:prstGeom>
        <a:solidFill>
          <a:schemeClr val="accent2">
            <a:lumMod val="60000"/>
            <a:lumOff val="4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71120" tIns="71120" rIns="527576" bIns="71120" numCol="1" spcCol="1270" anchor="ctr" anchorCtr="0">
          <a:noAutofit/>
        </a:bodyPr>
        <a:lstStyle/>
        <a:p>
          <a:pPr lvl="0" algn="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أنواع الموظفين بحسب شخصياتهم</a:t>
          </a:r>
          <a:endParaRPr lang="ar-EG" sz="2800" kern="1200" dirty="0">
            <a:latin typeface="Traditional Arabic" pitchFamily="18" charset="-78"/>
            <a:cs typeface="Traditional Arabic" pitchFamily="18" charset="-78"/>
          </a:endParaRPr>
        </a:p>
      </dsp:txBody>
      <dsp:txXfrm>
        <a:off x="59237" y="3323658"/>
        <a:ext cx="7574259" cy="664662"/>
      </dsp:txXfrm>
    </dsp:sp>
    <dsp:sp modelId="{889095CC-3CE0-43FD-BC18-AE01629B9DCA}">
      <dsp:nvSpPr>
        <dsp:cNvPr id="0" name=""/>
        <dsp:cNvSpPr/>
      </dsp:nvSpPr>
      <dsp:spPr>
        <a:xfrm>
          <a:off x="7218082" y="3240576"/>
          <a:ext cx="830828" cy="830828"/>
        </a:xfrm>
        <a:prstGeom prst="ellipse">
          <a:avLst/>
        </a:prstGeom>
        <a:solidFill>
          <a:schemeClr val="l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7D1C02-20BE-4C54-A0FA-FDF60F518CC8}">
      <dsp:nvSpPr>
        <dsp:cNvPr id="0" name=""/>
        <dsp:cNvSpPr/>
      </dsp:nvSpPr>
      <dsp:spPr>
        <a:xfrm>
          <a:off x="2850631" y="1776315"/>
          <a:ext cx="2171052" cy="2171052"/>
        </a:xfrm>
        <a:prstGeom prst="gear9">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lvl="0" algn="ctr" defTabSz="1778000" rtl="1">
            <a:lnSpc>
              <a:spcPct val="90000"/>
            </a:lnSpc>
            <a:spcBef>
              <a:spcPct val="0"/>
            </a:spcBef>
            <a:spcAft>
              <a:spcPct val="35000"/>
            </a:spcAft>
          </a:pPr>
          <a:r>
            <a:rPr lang="ar-SA" sz="4000" b="1" kern="1200" dirty="0">
              <a:effectLst>
                <a:outerShdw blurRad="38100" dist="38100" dir="2700000" algn="tl">
                  <a:srgbClr val="000000">
                    <a:alpha val="43137"/>
                  </a:srgbClr>
                </a:outerShdw>
              </a:effectLst>
              <a:latin typeface="Traditional Arabic" pitchFamily="18" charset="-78"/>
              <a:cs typeface="Traditional Arabic" pitchFamily="18" charset="-78"/>
            </a:rPr>
            <a:t>الإنسان </a:t>
          </a:r>
          <a:endParaRPr lang="ar-EG" sz="40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287109" y="2284874"/>
        <a:ext cx="1298096" cy="1115965"/>
      </dsp:txXfrm>
    </dsp:sp>
    <dsp:sp modelId="{ABC30E5A-A28D-4EBE-86B6-02E9E1D552FE}">
      <dsp:nvSpPr>
        <dsp:cNvPr id="0" name=""/>
        <dsp:cNvSpPr/>
      </dsp:nvSpPr>
      <dsp:spPr>
        <a:xfrm>
          <a:off x="1587473" y="1263157"/>
          <a:ext cx="1578947" cy="1578947"/>
        </a:xfrm>
        <a:prstGeom prst="gear6">
          <a:avLst/>
        </a:prstGeom>
        <a:gradFill rotWithShape="0">
          <a:gsLst>
            <a:gs pos="0">
              <a:schemeClr val="accent3">
                <a:hueOff val="158864"/>
                <a:satOff val="-4211"/>
                <a:lumOff val="-981"/>
                <a:alphaOff val="0"/>
                <a:satMod val="103000"/>
                <a:lumMod val="102000"/>
                <a:tint val="94000"/>
              </a:schemeClr>
            </a:gs>
            <a:gs pos="50000">
              <a:schemeClr val="accent3">
                <a:hueOff val="158864"/>
                <a:satOff val="-4211"/>
                <a:lumOff val="-981"/>
                <a:alphaOff val="0"/>
                <a:satMod val="110000"/>
                <a:lumMod val="100000"/>
                <a:shade val="100000"/>
              </a:schemeClr>
            </a:gs>
            <a:gs pos="100000">
              <a:schemeClr val="accent3">
                <a:hueOff val="158864"/>
                <a:satOff val="-4211"/>
                <a:lumOff val="-981"/>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الذات</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984978" y="1663064"/>
        <a:ext cx="783937" cy="779133"/>
      </dsp:txXfrm>
    </dsp:sp>
    <dsp:sp modelId="{FC19AC35-1ACB-452E-957B-3D5BDA366270}">
      <dsp:nvSpPr>
        <dsp:cNvPr id="0" name=""/>
        <dsp:cNvSpPr/>
      </dsp:nvSpPr>
      <dsp:spPr>
        <a:xfrm rot="20700000">
          <a:off x="2471845" y="173845"/>
          <a:ext cx="1547045" cy="1547045"/>
        </a:xfrm>
        <a:prstGeom prst="gear6">
          <a:avLst/>
        </a:prstGeom>
        <a:gradFill rotWithShape="0">
          <a:gsLst>
            <a:gs pos="0">
              <a:schemeClr val="accent3">
                <a:hueOff val="317728"/>
                <a:satOff val="-8422"/>
                <a:lumOff val="-1961"/>
                <a:alphaOff val="0"/>
                <a:satMod val="103000"/>
                <a:lumMod val="102000"/>
                <a:tint val="94000"/>
              </a:schemeClr>
            </a:gs>
            <a:gs pos="50000">
              <a:schemeClr val="accent3">
                <a:hueOff val="317728"/>
                <a:satOff val="-8422"/>
                <a:lumOff val="-1961"/>
                <a:alphaOff val="0"/>
                <a:satMod val="110000"/>
                <a:lumMod val="100000"/>
                <a:shade val="100000"/>
              </a:schemeClr>
            </a:gs>
            <a:gs pos="100000">
              <a:schemeClr val="accent3">
                <a:hueOff val="317728"/>
                <a:satOff val="-8422"/>
                <a:lumOff val="-1961"/>
                <a:alphaOff val="0"/>
                <a:lumMod val="99000"/>
                <a:satMod val="120000"/>
                <a:shade val="78000"/>
              </a:scheme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المجال الظاهري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20700000">
        <a:off x="2811157" y="513157"/>
        <a:ext cx="868420" cy="868420"/>
      </dsp:txXfrm>
    </dsp:sp>
    <dsp:sp modelId="{1B619564-8E9F-4FF6-B26A-34E303B78075}">
      <dsp:nvSpPr>
        <dsp:cNvPr id="0" name=""/>
        <dsp:cNvSpPr/>
      </dsp:nvSpPr>
      <dsp:spPr>
        <a:xfrm>
          <a:off x="2681003" y="1450233"/>
          <a:ext cx="2778947" cy="2778947"/>
        </a:xfrm>
        <a:prstGeom prst="circularArrow">
          <a:avLst>
            <a:gd name="adj1" fmla="val 4687"/>
            <a:gd name="adj2" fmla="val 299029"/>
            <a:gd name="adj3" fmla="val 2510099"/>
            <a:gd name="adj4" fmla="val 15874407"/>
            <a:gd name="adj5" fmla="val 5469"/>
          </a:avLst>
        </a:prstGeom>
        <a:solidFill>
          <a:schemeClr val="accent3">
            <a:hueOff val="0"/>
            <a:satOff val="0"/>
            <a:lumOff val="0"/>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7D5A3C59-F7FB-4C52-AD57-F72557498A68}">
      <dsp:nvSpPr>
        <dsp:cNvPr id="0" name=""/>
        <dsp:cNvSpPr/>
      </dsp:nvSpPr>
      <dsp:spPr>
        <a:xfrm>
          <a:off x="1307845" y="914856"/>
          <a:ext cx="2019078" cy="2019078"/>
        </a:xfrm>
        <a:prstGeom prst="leftCircularArrow">
          <a:avLst>
            <a:gd name="adj1" fmla="val 6452"/>
            <a:gd name="adj2" fmla="val 429999"/>
            <a:gd name="adj3" fmla="val 10489124"/>
            <a:gd name="adj4" fmla="val 14837806"/>
            <a:gd name="adj5" fmla="val 7527"/>
          </a:avLst>
        </a:prstGeom>
        <a:solidFill>
          <a:schemeClr val="accent3">
            <a:hueOff val="158864"/>
            <a:satOff val="-4211"/>
            <a:lumOff val="-981"/>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 modelId="{040FA7EA-2F0F-4B1F-B35F-EEE283278146}">
      <dsp:nvSpPr>
        <dsp:cNvPr id="0" name=""/>
        <dsp:cNvSpPr/>
      </dsp:nvSpPr>
      <dsp:spPr>
        <a:xfrm>
          <a:off x="2113997" y="-163956"/>
          <a:ext cx="2176973" cy="2176973"/>
        </a:xfrm>
        <a:prstGeom prst="circularArrow">
          <a:avLst>
            <a:gd name="adj1" fmla="val 5984"/>
            <a:gd name="adj2" fmla="val 394124"/>
            <a:gd name="adj3" fmla="val 13313824"/>
            <a:gd name="adj4" fmla="val 10508221"/>
            <a:gd name="adj5" fmla="val 6981"/>
          </a:avLst>
        </a:prstGeom>
        <a:solidFill>
          <a:schemeClr val="accent3">
            <a:hueOff val="317728"/>
            <a:satOff val="-8422"/>
            <a:lumOff val="-1961"/>
            <a:alphaOff val="0"/>
          </a:schemeClr>
        </a:solidFill>
        <a:ln>
          <a:no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4AB2BC-3F98-410D-B314-AA6E511DA0E0}">
      <dsp:nvSpPr>
        <dsp:cNvPr id="0" name=""/>
        <dsp:cNvSpPr/>
      </dsp:nvSpPr>
      <dsp:spPr>
        <a:xfrm>
          <a:off x="4176465" y="869"/>
          <a:ext cx="2820979" cy="1750747"/>
        </a:xfrm>
        <a:prstGeom prst="roundRect">
          <a:avLst>
            <a:gd name="adj" fmla="val 10000"/>
          </a:avLst>
        </a:prstGeom>
        <a:solidFill>
          <a:srgbClr val="800000"/>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إن الإنسان في حالة خبرة وتفكير مستمران.</a:t>
          </a:r>
          <a:endParaRPr lang="ar-EG" sz="2800"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4227743" y="52147"/>
        <a:ext cx="2718423" cy="1648191"/>
      </dsp:txXfrm>
    </dsp:sp>
    <dsp:sp modelId="{EEFAB890-40D4-426E-A777-181370B72B9B}">
      <dsp:nvSpPr>
        <dsp:cNvPr id="0" name=""/>
        <dsp:cNvSpPr/>
      </dsp:nvSpPr>
      <dsp:spPr>
        <a:xfrm rot="10800000">
          <a:off x="3301091" y="514422"/>
          <a:ext cx="618597" cy="723642"/>
        </a:xfrm>
        <a:prstGeom prst="rightArrow">
          <a:avLst>
            <a:gd name="adj1" fmla="val 60000"/>
            <a:gd name="adj2" fmla="val 50000"/>
          </a:avLst>
        </a:prstGeom>
        <a:solidFill>
          <a:srgbClr val="800000"/>
        </a:solidFill>
        <a:ln>
          <a:noFill/>
        </a:ln>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466850" rtl="1">
            <a:lnSpc>
              <a:spcPct val="90000"/>
            </a:lnSpc>
            <a:spcBef>
              <a:spcPct val="0"/>
            </a:spcBef>
            <a:spcAft>
              <a:spcPct val="35000"/>
            </a:spcAft>
          </a:pPr>
          <a:endParaRPr lang="ar-EG" sz="3300" kern="1200">
            <a:solidFill>
              <a:sysClr val="window" lastClr="FFFFFF"/>
            </a:solidFill>
            <a:latin typeface="Calibri"/>
            <a:ea typeface="+mn-ea"/>
            <a:cs typeface="Arial"/>
          </a:endParaRPr>
        </a:p>
      </dsp:txBody>
      <dsp:txXfrm rot="10800000">
        <a:off x="3486670" y="659150"/>
        <a:ext cx="433018" cy="434186"/>
      </dsp:txXfrm>
    </dsp:sp>
    <dsp:sp modelId="{96080C62-59C0-41ED-8B53-3002ABC8BF02}">
      <dsp:nvSpPr>
        <dsp:cNvPr id="0" name=""/>
        <dsp:cNvSpPr/>
      </dsp:nvSpPr>
      <dsp:spPr>
        <a:xfrm>
          <a:off x="91387" y="869"/>
          <a:ext cx="2917912" cy="1750747"/>
        </a:xfrm>
        <a:prstGeom prst="roundRect">
          <a:avLst>
            <a:gd name="adj" fmla="val 10000"/>
          </a:avLst>
        </a:prstGeom>
        <a:solidFill>
          <a:srgbClr val="006699"/>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إن حياة الإنسان متمثلة في الحاضر وليس في الماضي</a:t>
          </a:r>
          <a:endParaRPr lang="ar-EG" sz="2800"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142665" y="52147"/>
        <a:ext cx="2815356" cy="1648191"/>
      </dsp:txXfrm>
    </dsp:sp>
    <dsp:sp modelId="{4D1C541D-1169-4ADD-B34C-069C4E0858C6}">
      <dsp:nvSpPr>
        <dsp:cNvPr id="0" name=""/>
        <dsp:cNvSpPr/>
      </dsp:nvSpPr>
      <dsp:spPr>
        <a:xfrm rot="5400000">
          <a:off x="1217059" y="1955871"/>
          <a:ext cx="618682" cy="723642"/>
        </a:xfrm>
        <a:prstGeom prst="rightArrow">
          <a:avLst>
            <a:gd name="adj1" fmla="val 60000"/>
            <a:gd name="adj2" fmla="val 50000"/>
          </a:avLst>
        </a:prstGeom>
        <a:solidFill>
          <a:srgbClr val="006699"/>
        </a:solidFill>
        <a:ln>
          <a:noFill/>
        </a:ln>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422400" rtl="1">
            <a:lnSpc>
              <a:spcPct val="90000"/>
            </a:lnSpc>
            <a:spcBef>
              <a:spcPct val="0"/>
            </a:spcBef>
            <a:spcAft>
              <a:spcPct val="35000"/>
            </a:spcAft>
          </a:pPr>
          <a:endParaRPr lang="ar-EG" sz="3200" kern="1200">
            <a:solidFill>
              <a:sysClr val="window" lastClr="FFFFFF"/>
            </a:solidFill>
            <a:latin typeface="Calibri"/>
            <a:ea typeface="+mn-ea"/>
            <a:cs typeface="Arial"/>
          </a:endParaRPr>
        </a:p>
      </dsp:txBody>
      <dsp:txXfrm rot="-5400000">
        <a:off x="1309308" y="2008351"/>
        <a:ext cx="434186" cy="433077"/>
      </dsp:txXfrm>
    </dsp:sp>
    <dsp:sp modelId="{10FB1D2B-9576-4458-9166-35B08F36B016}">
      <dsp:nvSpPr>
        <dsp:cNvPr id="0" name=""/>
        <dsp:cNvSpPr/>
      </dsp:nvSpPr>
      <dsp:spPr>
        <a:xfrm>
          <a:off x="91387" y="2918782"/>
          <a:ext cx="2820979" cy="1750747"/>
        </a:xfrm>
        <a:prstGeom prst="roundRect">
          <a:avLst>
            <a:gd name="adj" fmla="val 10000"/>
          </a:avLst>
        </a:prstGeom>
        <a:solidFill>
          <a:srgbClr val="7E007E"/>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إن العلاقة مع الآخرين من الأساسيات</a:t>
          </a:r>
          <a:endParaRPr lang="ar-EG" sz="2800"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142665" y="2970060"/>
        <a:ext cx="2718423" cy="1648191"/>
      </dsp:txXfrm>
    </dsp:sp>
    <dsp:sp modelId="{478881D6-2AED-4B33-A777-5A6A42527F9C}">
      <dsp:nvSpPr>
        <dsp:cNvPr id="0" name=""/>
        <dsp:cNvSpPr/>
      </dsp:nvSpPr>
      <dsp:spPr>
        <a:xfrm>
          <a:off x="3169143" y="3432335"/>
          <a:ext cx="618597" cy="723642"/>
        </a:xfrm>
        <a:prstGeom prst="rightArrow">
          <a:avLst>
            <a:gd name="adj1" fmla="val 60000"/>
            <a:gd name="adj2" fmla="val 50000"/>
          </a:avLst>
        </a:prstGeom>
        <a:solidFill>
          <a:srgbClr val="7E007E"/>
        </a:solidFill>
        <a:ln>
          <a:noFill/>
        </a:ln>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466850" rtl="1">
            <a:lnSpc>
              <a:spcPct val="90000"/>
            </a:lnSpc>
            <a:spcBef>
              <a:spcPct val="0"/>
            </a:spcBef>
            <a:spcAft>
              <a:spcPct val="35000"/>
            </a:spcAft>
          </a:pPr>
          <a:endParaRPr lang="ar-EG" sz="3300" kern="1200">
            <a:solidFill>
              <a:sysClr val="window" lastClr="FFFFFF"/>
            </a:solidFill>
            <a:latin typeface="Calibri"/>
            <a:ea typeface="+mn-ea"/>
            <a:cs typeface="Arial"/>
          </a:endParaRPr>
        </a:p>
      </dsp:txBody>
      <dsp:txXfrm>
        <a:off x="3169143" y="3577063"/>
        <a:ext cx="433018" cy="434186"/>
      </dsp:txXfrm>
    </dsp:sp>
    <dsp:sp modelId="{EB2AAEEF-F71B-41E7-BCAC-897241751712}">
      <dsp:nvSpPr>
        <dsp:cNvPr id="0" name=""/>
        <dsp:cNvSpPr/>
      </dsp:nvSpPr>
      <dsp:spPr>
        <a:xfrm>
          <a:off x="4079532" y="2918782"/>
          <a:ext cx="2917912" cy="1750747"/>
        </a:xfrm>
        <a:prstGeom prst="roundRect">
          <a:avLst>
            <a:gd name="adj" fmla="val 10000"/>
          </a:avLst>
        </a:prstGeom>
        <a:solidFill>
          <a:srgbClr val="4EB1BE"/>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EG" sz="28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rPr>
            <a:t> </a:t>
          </a: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إن الإنسان يسعى للتطور والنمو</a:t>
          </a:r>
          <a:endParaRPr lang="ar-EG" sz="2800"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4130810" y="2970060"/>
        <a:ext cx="2815356" cy="1648191"/>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6E45EE5-654B-469B-A087-EAFD33C41431}">
      <dsp:nvSpPr>
        <dsp:cNvPr id="0" name=""/>
        <dsp:cNvSpPr/>
      </dsp:nvSpPr>
      <dsp:spPr>
        <a:xfrm>
          <a:off x="3148903" y="85849"/>
          <a:ext cx="1362986" cy="13629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rtl="1">
            <a:lnSpc>
              <a:spcPct val="90000"/>
            </a:lnSpc>
            <a:spcBef>
              <a:spcPct val="0"/>
            </a:spcBef>
            <a:spcAft>
              <a:spcPct val="35000"/>
            </a:spcAft>
          </a:pPr>
          <a:r>
            <a:rPr lang="ar-SA" sz="3600" b="1" kern="1200" dirty="0">
              <a:solidFill>
                <a:schemeClr val="accent1">
                  <a:lumMod val="75000"/>
                </a:schemeClr>
              </a:solidFill>
              <a:latin typeface="Traditional Arabic" pitchFamily="18" charset="-78"/>
              <a:ea typeface="Calibri"/>
              <a:cs typeface="Traditional Arabic" pitchFamily="18" charset="-78"/>
            </a:rPr>
            <a:t>دافعية</a:t>
          </a:r>
          <a:endParaRPr lang="ar-EG" sz="3600" kern="1200" dirty="0">
            <a:solidFill>
              <a:schemeClr val="accent1">
                <a:lumMod val="75000"/>
              </a:schemeClr>
            </a:solidFill>
          </a:endParaRPr>
        </a:p>
      </dsp:txBody>
      <dsp:txXfrm>
        <a:off x="3148903" y="85849"/>
        <a:ext cx="1362986" cy="1362986"/>
      </dsp:txXfrm>
    </dsp:sp>
    <dsp:sp modelId="{5A0B736B-183E-455E-943F-369D3EE007CB}">
      <dsp:nvSpPr>
        <dsp:cNvPr id="0" name=""/>
        <dsp:cNvSpPr/>
      </dsp:nvSpPr>
      <dsp:spPr>
        <a:xfrm>
          <a:off x="750076" y="313"/>
          <a:ext cx="3847349" cy="3847349"/>
        </a:xfrm>
        <a:prstGeom prst="circularArrow">
          <a:avLst>
            <a:gd name="adj1" fmla="val 6908"/>
            <a:gd name="adj2" fmla="val 465839"/>
            <a:gd name="adj3" fmla="val 547366"/>
            <a:gd name="adj4" fmla="val 20586795"/>
            <a:gd name="adj5" fmla="val 8060"/>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D0F9F06A-A6F1-4208-9575-76663DB0E77D}">
      <dsp:nvSpPr>
        <dsp:cNvPr id="0" name=""/>
        <dsp:cNvSpPr/>
      </dsp:nvSpPr>
      <dsp:spPr>
        <a:xfrm>
          <a:off x="3148903" y="2399140"/>
          <a:ext cx="1362986" cy="13629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rtl="1">
            <a:lnSpc>
              <a:spcPct val="90000"/>
            </a:lnSpc>
            <a:spcBef>
              <a:spcPct val="0"/>
            </a:spcBef>
            <a:spcAft>
              <a:spcPct val="35000"/>
            </a:spcAft>
          </a:pPr>
          <a:r>
            <a:rPr lang="ar-SA" sz="3600" b="1" kern="1200" dirty="0">
              <a:solidFill>
                <a:schemeClr val="accent1">
                  <a:lumMod val="75000"/>
                </a:schemeClr>
              </a:solidFill>
              <a:latin typeface="Traditional Arabic" pitchFamily="18" charset="-78"/>
              <a:ea typeface="Calibri"/>
              <a:cs typeface="Traditional Arabic" pitchFamily="18" charset="-78"/>
            </a:rPr>
            <a:t>تكامل</a:t>
          </a:r>
          <a:endParaRPr lang="ar-EG" sz="3600" kern="1200" dirty="0">
            <a:solidFill>
              <a:schemeClr val="accent1">
                <a:lumMod val="75000"/>
              </a:schemeClr>
            </a:solidFill>
          </a:endParaRPr>
        </a:p>
      </dsp:txBody>
      <dsp:txXfrm>
        <a:off x="3148903" y="2399140"/>
        <a:ext cx="1362986" cy="1362986"/>
      </dsp:txXfrm>
    </dsp:sp>
    <dsp:sp modelId="{6108AADF-25F5-45C5-8EAA-997719B69C6D}">
      <dsp:nvSpPr>
        <dsp:cNvPr id="0" name=""/>
        <dsp:cNvSpPr/>
      </dsp:nvSpPr>
      <dsp:spPr>
        <a:xfrm>
          <a:off x="750076" y="313"/>
          <a:ext cx="3847349" cy="3847349"/>
        </a:xfrm>
        <a:prstGeom prst="circularArrow">
          <a:avLst>
            <a:gd name="adj1" fmla="val 6908"/>
            <a:gd name="adj2" fmla="val 465839"/>
            <a:gd name="adj3" fmla="val 5947366"/>
            <a:gd name="adj4" fmla="val 4386795"/>
            <a:gd name="adj5" fmla="val 8060"/>
          </a:avLst>
        </a:prstGeom>
        <a:gradFill rotWithShape="0">
          <a:gsLst>
            <a:gs pos="0">
              <a:schemeClr val="accent2">
                <a:hueOff val="283300"/>
                <a:satOff val="-5633"/>
                <a:lumOff val="1699"/>
                <a:alphaOff val="0"/>
                <a:satMod val="103000"/>
                <a:lumMod val="102000"/>
                <a:tint val="94000"/>
              </a:schemeClr>
            </a:gs>
            <a:gs pos="50000">
              <a:schemeClr val="accent2">
                <a:hueOff val="283300"/>
                <a:satOff val="-5633"/>
                <a:lumOff val="1699"/>
                <a:alphaOff val="0"/>
                <a:satMod val="110000"/>
                <a:lumMod val="100000"/>
                <a:shade val="100000"/>
              </a:schemeClr>
            </a:gs>
            <a:gs pos="100000">
              <a:schemeClr val="accent2">
                <a:hueOff val="283300"/>
                <a:satOff val="-5633"/>
                <a:lumOff val="1699"/>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103BE3C0-9F34-4F4B-AB75-6A20C60511B7}">
      <dsp:nvSpPr>
        <dsp:cNvPr id="0" name=""/>
        <dsp:cNvSpPr/>
      </dsp:nvSpPr>
      <dsp:spPr>
        <a:xfrm>
          <a:off x="835612" y="2399140"/>
          <a:ext cx="1362986" cy="13629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rtl="1">
            <a:lnSpc>
              <a:spcPct val="90000"/>
            </a:lnSpc>
            <a:spcBef>
              <a:spcPct val="0"/>
            </a:spcBef>
            <a:spcAft>
              <a:spcPct val="35000"/>
            </a:spcAft>
          </a:pPr>
          <a:r>
            <a:rPr lang="ar-SA" sz="3600" b="1" kern="1200" dirty="0">
              <a:solidFill>
                <a:schemeClr val="accent1">
                  <a:lumMod val="75000"/>
                </a:schemeClr>
              </a:solidFill>
              <a:latin typeface="Traditional Arabic" pitchFamily="18" charset="-78"/>
              <a:ea typeface="Calibri"/>
              <a:cs typeface="Traditional Arabic" pitchFamily="18" charset="-78"/>
            </a:rPr>
            <a:t>تنظيم</a:t>
          </a:r>
          <a:endParaRPr lang="ar-EG" sz="3600" kern="1200" dirty="0">
            <a:solidFill>
              <a:schemeClr val="accent1">
                <a:lumMod val="75000"/>
              </a:schemeClr>
            </a:solidFill>
          </a:endParaRPr>
        </a:p>
      </dsp:txBody>
      <dsp:txXfrm>
        <a:off x="835612" y="2399140"/>
        <a:ext cx="1362986" cy="1362986"/>
      </dsp:txXfrm>
    </dsp:sp>
    <dsp:sp modelId="{F04F3D1B-36D8-4B60-9385-50935FA6CE67}">
      <dsp:nvSpPr>
        <dsp:cNvPr id="0" name=""/>
        <dsp:cNvSpPr/>
      </dsp:nvSpPr>
      <dsp:spPr>
        <a:xfrm>
          <a:off x="750076" y="313"/>
          <a:ext cx="3847349" cy="3847349"/>
        </a:xfrm>
        <a:prstGeom prst="circularArrow">
          <a:avLst>
            <a:gd name="adj1" fmla="val 6908"/>
            <a:gd name="adj2" fmla="val 465839"/>
            <a:gd name="adj3" fmla="val 11347366"/>
            <a:gd name="adj4" fmla="val 9786795"/>
            <a:gd name="adj5" fmla="val 8060"/>
          </a:avLst>
        </a:prstGeom>
        <a:gradFill rotWithShape="0">
          <a:gsLst>
            <a:gs pos="0">
              <a:schemeClr val="accent2">
                <a:hueOff val="566601"/>
                <a:satOff val="-11266"/>
                <a:lumOff val="3399"/>
                <a:alphaOff val="0"/>
                <a:satMod val="103000"/>
                <a:lumMod val="102000"/>
                <a:tint val="94000"/>
              </a:schemeClr>
            </a:gs>
            <a:gs pos="50000">
              <a:schemeClr val="accent2">
                <a:hueOff val="566601"/>
                <a:satOff val="-11266"/>
                <a:lumOff val="3399"/>
                <a:alphaOff val="0"/>
                <a:satMod val="110000"/>
                <a:lumMod val="100000"/>
                <a:shade val="100000"/>
              </a:schemeClr>
            </a:gs>
            <a:gs pos="100000">
              <a:schemeClr val="accent2">
                <a:hueOff val="566601"/>
                <a:satOff val="-11266"/>
                <a:lumOff val="3399"/>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207F3C65-4D4D-4C48-99CE-14A3B276E39E}">
      <dsp:nvSpPr>
        <dsp:cNvPr id="0" name=""/>
        <dsp:cNvSpPr/>
      </dsp:nvSpPr>
      <dsp:spPr>
        <a:xfrm>
          <a:off x="835612" y="85849"/>
          <a:ext cx="1362986" cy="13629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rtl="1">
            <a:lnSpc>
              <a:spcPct val="90000"/>
            </a:lnSpc>
            <a:spcBef>
              <a:spcPct val="0"/>
            </a:spcBef>
            <a:spcAft>
              <a:spcPct val="35000"/>
            </a:spcAft>
          </a:pPr>
          <a:r>
            <a:rPr lang="ar-SA" sz="3600" b="1" kern="1200" dirty="0">
              <a:solidFill>
                <a:schemeClr val="accent1">
                  <a:lumMod val="75000"/>
                </a:schemeClr>
              </a:solidFill>
              <a:latin typeface="Traditional Arabic" pitchFamily="18" charset="-78"/>
              <a:ea typeface="Calibri"/>
              <a:cs typeface="Traditional Arabic" pitchFamily="18" charset="-78"/>
            </a:rPr>
            <a:t>بلورة</a:t>
          </a:r>
          <a:endParaRPr lang="ar-EG" sz="3600" kern="1200" dirty="0">
            <a:solidFill>
              <a:schemeClr val="accent1">
                <a:lumMod val="75000"/>
              </a:schemeClr>
            </a:solidFill>
          </a:endParaRPr>
        </a:p>
      </dsp:txBody>
      <dsp:txXfrm>
        <a:off x="835612" y="85849"/>
        <a:ext cx="1362986" cy="1362986"/>
      </dsp:txXfrm>
    </dsp:sp>
    <dsp:sp modelId="{11DEFCF0-B2D4-467A-A9FB-1AE26586C242}">
      <dsp:nvSpPr>
        <dsp:cNvPr id="0" name=""/>
        <dsp:cNvSpPr/>
      </dsp:nvSpPr>
      <dsp:spPr>
        <a:xfrm>
          <a:off x="750076" y="313"/>
          <a:ext cx="3847349" cy="3847349"/>
        </a:xfrm>
        <a:prstGeom prst="circularArrow">
          <a:avLst>
            <a:gd name="adj1" fmla="val 6908"/>
            <a:gd name="adj2" fmla="val 465839"/>
            <a:gd name="adj3" fmla="val 16747366"/>
            <a:gd name="adj4" fmla="val 15186795"/>
            <a:gd name="adj5" fmla="val 8060"/>
          </a:avLst>
        </a:prstGeom>
        <a:gradFill rotWithShape="0">
          <a:gsLst>
            <a:gs pos="0">
              <a:schemeClr val="accent2">
                <a:hueOff val="849901"/>
                <a:satOff val="-16899"/>
                <a:lumOff val="5098"/>
                <a:alphaOff val="0"/>
                <a:satMod val="103000"/>
                <a:lumMod val="102000"/>
                <a:tint val="94000"/>
              </a:schemeClr>
            </a:gs>
            <a:gs pos="50000">
              <a:schemeClr val="accent2">
                <a:hueOff val="849901"/>
                <a:satOff val="-16899"/>
                <a:lumOff val="5098"/>
                <a:alphaOff val="0"/>
                <a:satMod val="110000"/>
                <a:lumMod val="100000"/>
                <a:shade val="100000"/>
              </a:schemeClr>
            </a:gs>
            <a:gs pos="100000">
              <a:schemeClr val="accent2">
                <a:hueOff val="849901"/>
                <a:satOff val="-16899"/>
                <a:lumOff val="5098"/>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E63946-60FB-4DD0-A6D9-651895F6362C}">
      <dsp:nvSpPr>
        <dsp:cNvPr id="0" name=""/>
        <dsp:cNvSpPr/>
      </dsp:nvSpPr>
      <dsp:spPr>
        <a:xfrm rot="10800000">
          <a:off x="5526641" y="420256"/>
          <a:ext cx="2908713" cy="1425835"/>
        </a:xfrm>
        <a:prstGeom prst="chevron">
          <a:avLst/>
        </a:prstGeom>
        <a:solidFill>
          <a:srgbClr val="008080"/>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النّمط الأول</a:t>
          </a:r>
          <a:endParaRPr lang="ar-EG" sz="28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10800000">
        <a:off x="6239558" y="420256"/>
        <a:ext cx="1482878" cy="1425835"/>
      </dsp:txXfrm>
    </dsp:sp>
    <dsp:sp modelId="{214C566A-74DC-4D1A-85A0-A440FC42DC07}">
      <dsp:nvSpPr>
        <dsp:cNvPr id="0" name=""/>
        <dsp:cNvSpPr/>
      </dsp:nvSpPr>
      <dsp:spPr>
        <a:xfrm rot="10800000">
          <a:off x="0" y="636289"/>
          <a:ext cx="5997564" cy="990818"/>
        </a:xfrm>
        <a:prstGeom prst="chevron">
          <a:avLst/>
        </a:prstGeom>
        <a:solidFill>
          <a:schemeClr val="bg1">
            <a:lumMod val="75000"/>
          </a:schemeClr>
        </a:solidFill>
        <a:ln w="9525" cap="flat" cmpd="sng" algn="ctr">
          <a:solidFill>
            <a:srgbClr val="4BACC6">
              <a:tint val="40000"/>
              <a:alpha val="90000"/>
              <a:hueOff val="0"/>
              <a:satOff val="0"/>
              <a:lumOff val="0"/>
              <a:alphaOff val="0"/>
            </a:srgbClr>
          </a:solidFill>
          <a:prstDash val="solid"/>
          <a:miter lim="800000"/>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0" tIns="15240" rIns="30480" bIns="1524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يُسمّى بنمط السّلوك التّاجي.</a:t>
          </a:r>
          <a:endParaRPr lang="ar-EG" sz="2400" b="1" kern="1200" dirty="0">
            <a:solidFill>
              <a:sysClr val="windowText" lastClr="000000">
                <a:hueOff val="0"/>
                <a:satOff val="0"/>
                <a:lumOff val="0"/>
                <a:alphaOff val="0"/>
              </a:sysClr>
            </a:solidFill>
            <a:latin typeface="Traditional Arabic" pitchFamily="18" charset="-78"/>
            <a:ea typeface="+mn-ea"/>
            <a:cs typeface="Traditional Arabic" pitchFamily="18" charset="-78"/>
          </a:endParaRPr>
        </a:p>
      </dsp:txBody>
      <dsp:txXfrm rot="10800000">
        <a:off x="495409" y="636289"/>
        <a:ext cx="5006746" cy="990818"/>
      </dsp:txXfrm>
    </dsp:sp>
    <dsp:sp modelId="{9A174062-A4A7-4E3B-BD5A-B4B44FF84AE9}">
      <dsp:nvSpPr>
        <dsp:cNvPr id="0" name=""/>
        <dsp:cNvSpPr/>
      </dsp:nvSpPr>
      <dsp:spPr>
        <a:xfrm rot="10800000">
          <a:off x="5526641" y="2048148"/>
          <a:ext cx="2908713" cy="1425835"/>
        </a:xfrm>
        <a:prstGeom prst="chevron">
          <a:avLst/>
        </a:prstGeom>
        <a:solidFill>
          <a:srgbClr val="800080"/>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النّمط الثّاني </a:t>
          </a:r>
          <a:endParaRPr lang="ar-EG" sz="28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10800000">
        <a:off x="6239558" y="2048148"/>
        <a:ext cx="1482878" cy="1425835"/>
      </dsp:txXfrm>
    </dsp:sp>
    <dsp:sp modelId="{A455BCFA-2334-4B6B-8CDD-BF49A16EE1B6}">
      <dsp:nvSpPr>
        <dsp:cNvPr id="0" name=""/>
        <dsp:cNvSpPr/>
      </dsp:nvSpPr>
      <dsp:spPr>
        <a:xfrm rot="10800000">
          <a:off x="1" y="2220462"/>
          <a:ext cx="5945366" cy="990818"/>
        </a:xfrm>
        <a:prstGeom prst="chevron">
          <a:avLst/>
        </a:prstGeom>
        <a:solidFill>
          <a:schemeClr val="bg1">
            <a:lumMod val="75000"/>
          </a:schemeClr>
        </a:solidFill>
        <a:ln w="9525" cap="flat" cmpd="sng" algn="ctr">
          <a:solidFill>
            <a:srgbClr val="4BACC6">
              <a:tint val="40000"/>
              <a:alpha val="90000"/>
              <a:hueOff val="-2148096"/>
              <a:satOff val="9651"/>
              <a:lumOff val="663"/>
              <a:alphaOff val="0"/>
            </a:srgbClr>
          </a:solidFill>
          <a:prstDash val="solid"/>
          <a:miter lim="800000"/>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0" tIns="15240" rIns="30480" bIns="15240" numCol="1" spcCol="1270" anchor="ctr" anchorCtr="0">
          <a:noAutofit/>
        </a:bodyPr>
        <a:lstStyle/>
        <a:p>
          <a:pPr lvl="0" algn="ctr" defTabSz="1066800" rtl="1">
            <a:lnSpc>
              <a:spcPct val="90000"/>
            </a:lnSpc>
            <a:spcBef>
              <a:spcPct val="0"/>
            </a:spcBef>
            <a:spcAft>
              <a:spcPct val="35000"/>
            </a:spcAft>
          </a:pPr>
          <a:r>
            <a:rPr lang="ar-EG" sz="2400" b="1" kern="1200" dirty="0">
              <a:latin typeface="Traditional Arabic" pitchFamily="18" charset="-78"/>
              <a:cs typeface="Traditional Arabic" pitchFamily="18" charset="-78"/>
            </a:rPr>
            <a:t>ي</a:t>
          </a:r>
          <a:r>
            <a:rPr lang="ar-SA" sz="2400" b="1" kern="1200" dirty="0">
              <a:latin typeface="Traditional Arabic" pitchFamily="18" charset="-78"/>
              <a:cs typeface="Traditional Arabic" pitchFamily="18" charset="-78"/>
            </a:rPr>
            <a:t>ميل الأشّخاص المصنّفون ضمن هذا النّمط إلى عيش الحاضر.</a:t>
          </a:r>
          <a:endParaRPr lang="ar-EG" sz="2400" b="1" kern="1200" dirty="0">
            <a:solidFill>
              <a:sysClr val="windowText" lastClr="000000">
                <a:hueOff val="0"/>
                <a:satOff val="0"/>
                <a:lumOff val="0"/>
                <a:alphaOff val="0"/>
              </a:sysClr>
            </a:solidFill>
            <a:latin typeface="Traditional Arabic" pitchFamily="18" charset="-78"/>
            <a:ea typeface="+mn-ea"/>
            <a:cs typeface="Traditional Arabic" pitchFamily="18" charset="-78"/>
          </a:endParaRPr>
        </a:p>
      </dsp:txBody>
      <dsp:txXfrm rot="10800000">
        <a:off x="495410" y="2220462"/>
        <a:ext cx="4954548" cy="990818"/>
      </dsp:txXfrm>
    </dsp:sp>
    <dsp:sp modelId="{DDDD385E-D3ED-459D-B99B-3E5DCB833AF2}">
      <dsp:nvSpPr>
        <dsp:cNvPr id="0" name=""/>
        <dsp:cNvSpPr/>
      </dsp:nvSpPr>
      <dsp:spPr>
        <a:xfrm rot="10800000">
          <a:off x="5526641" y="3680419"/>
          <a:ext cx="2908713" cy="1425835"/>
        </a:xfrm>
        <a:prstGeom prst="chevron">
          <a:avLst/>
        </a:prstGeom>
        <a:solidFill>
          <a:srgbClr val="003399"/>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النّمط الثّالث</a:t>
          </a:r>
          <a:endParaRPr lang="ar-EG" sz="28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10800000">
        <a:off x="6239558" y="3680419"/>
        <a:ext cx="1482878" cy="1425835"/>
      </dsp:txXfrm>
    </dsp:sp>
    <dsp:sp modelId="{B81CC021-A14B-451B-AC52-CC4C284324F7}">
      <dsp:nvSpPr>
        <dsp:cNvPr id="0" name=""/>
        <dsp:cNvSpPr/>
      </dsp:nvSpPr>
      <dsp:spPr>
        <a:xfrm rot="10800000">
          <a:off x="72006" y="3876647"/>
          <a:ext cx="5945427" cy="990818"/>
        </a:xfrm>
        <a:prstGeom prst="chevron">
          <a:avLst/>
        </a:prstGeom>
        <a:solidFill>
          <a:schemeClr val="bg1">
            <a:lumMod val="75000"/>
          </a:schemeClr>
        </a:solidFill>
        <a:ln w="9525" cap="flat" cmpd="sng" algn="ctr">
          <a:solidFill>
            <a:srgbClr val="4BACC6">
              <a:tint val="40000"/>
              <a:alpha val="90000"/>
              <a:hueOff val="-4296193"/>
              <a:satOff val="19301"/>
              <a:lumOff val="1327"/>
              <a:alphaOff val="0"/>
            </a:srgbClr>
          </a:solidFill>
          <a:prstDash val="solid"/>
          <a:miter lim="800000"/>
        </a:ln>
        <a:effectLst>
          <a:outerShdw blurRad="40000" dist="23000" dir="5400000" rotWithShape="0">
            <a:srgbClr val="000000">
              <a:alpha val="35000"/>
            </a:srgbClr>
          </a:outerShdw>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0" tIns="15240" rIns="30480" bIns="1524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يُعتبر الأشخاص المصنّفون ضمن هذا النّمط الأكثر تعرّضاً للأمراض المُرتبطة بالإجهاد.</a:t>
          </a:r>
          <a:endParaRPr lang="ar-EG" sz="2400" b="1" kern="1200" dirty="0">
            <a:solidFill>
              <a:sysClr val="windowText" lastClr="000000">
                <a:hueOff val="0"/>
                <a:satOff val="0"/>
                <a:lumOff val="0"/>
                <a:alphaOff val="0"/>
              </a:sysClr>
            </a:solidFill>
            <a:latin typeface="Traditional Arabic" pitchFamily="18" charset="-78"/>
            <a:ea typeface="+mn-ea"/>
            <a:cs typeface="Traditional Arabic" pitchFamily="18" charset="-78"/>
          </a:endParaRPr>
        </a:p>
      </dsp:txBody>
      <dsp:txXfrm rot="10800000">
        <a:off x="567415" y="3876647"/>
        <a:ext cx="4954609" cy="9908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7519C9-5045-47E8-A66F-748528F4BB29}">
      <dsp:nvSpPr>
        <dsp:cNvPr id="0" name=""/>
        <dsp:cNvSpPr/>
      </dsp:nvSpPr>
      <dsp:spPr>
        <a:xfrm>
          <a:off x="0" y="13007"/>
          <a:ext cx="7082652" cy="789750"/>
        </a:xfrm>
        <a:prstGeom prst="roundRect">
          <a:avLst/>
        </a:prstGeom>
        <a:solidFill>
          <a:srgbClr val="8064A2">
            <a:hueOff val="0"/>
            <a:satOff val="0"/>
            <a:lumOff val="0"/>
            <a:alphaOff val="0"/>
          </a:srgbClr>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توفر للعاملين الرضا الوظيفي في المنظمة </a:t>
          </a:r>
          <a:endParaRPr lang="ar-EG" sz="2800"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38552" y="51559"/>
        <a:ext cx="7005548" cy="712646"/>
      </dsp:txXfrm>
    </dsp:sp>
    <dsp:sp modelId="{6A314B6D-2D3E-409D-9557-8C02F187A546}">
      <dsp:nvSpPr>
        <dsp:cNvPr id="0" name=""/>
        <dsp:cNvSpPr/>
      </dsp:nvSpPr>
      <dsp:spPr>
        <a:xfrm>
          <a:off x="0" y="889157"/>
          <a:ext cx="7082652" cy="789750"/>
        </a:xfrm>
        <a:prstGeom prst="roundRect">
          <a:avLst/>
        </a:prstGeom>
        <a:solidFill>
          <a:srgbClr val="8064A2">
            <a:hueOff val="-1116192"/>
            <a:satOff val="6725"/>
            <a:lumOff val="539"/>
            <a:alphaOff val="0"/>
          </a:srgbClr>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تعمل على زيادة حيوية العمل والقضاء على الأسلوب الروتيني </a:t>
          </a:r>
          <a:endParaRPr lang="en-US" sz="2800"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38552" y="927709"/>
        <a:ext cx="7005548" cy="712646"/>
      </dsp:txXfrm>
    </dsp:sp>
    <dsp:sp modelId="{77869C38-3B6C-48EF-89CB-80B44AA8628D}">
      <dsp:nvSpPr>
        <dsp:cNvPr id="0" name=""/>
        <dsp:cNvSpPr/>
      </dsp:nvSpPr>
      <dsp:spPr>
        <a:xfrm>
          <a:off x="0" y="1765307"/>
          <a:ext cx="7082652" cy="789750"/>
        </a:xfrm>
        <a:prstGeom prst="roundRect">
          <a:avLst/>
        </a:prstGeom>
        <a:solidFill>
          <a:srgbClr val="8064A2">
            <a:hueOff val="-2232385"/>
            <a:satOff val="13449"/>
            <a:lumOff val="1078"/>
            <a:alphaOff val="0"/>
          </a:srgbClr>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التخفيف من ثقل الآليات التنظيمية المعتمدة </a:t>
          </a:r>
          <a:endParaRPr lang="en-US" sz="2800"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38552" y="1803859"/>
        <a:ext cx="7005548" cy="712646"/>
      </dsp:txXfrm>
    </dsp:sp>
    <dsp:sp modelId="{F2D8F7A0-BAB2-4A8A-BFBE-471CF749DFDE}">
      <dsp:nvSpPr>
        <dsp:cNvPr id="0" name=""/>
        <dsp:cNvSpPr/>
      </dsp:nvSpPr>
      <dsp:spPr>
        <a:xfrm>
          <a:off x="0" y="2641457"/>
          <a:ext cx="7082652" cy="789750"/>
        </a:xfrm>
        <a:prstGeom prst="roundRect">
          <a:avLst/>
        </a:prstGeom>
        <a:solidFill>
          <a:srgbClr val="8064A2">
            <a:hueOff val="-3348577"/>
            <a:satOff val="20174"/>
            <a:lumOff val="1617"/>
            <a:alphaOff val="0"/>
          </a:srgbClr>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تبعد العاملين عن الإحساس بالاضطرابات النفسية</a:t>
          </a:r>
          <a:endParaRPr lang="en-US" sz="2800"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38552" y="2680009"/>
        <a:ext cx="7005548" cy="712646"/>
      </dsp:txXfrm>
    </dsp:sp>
    <dsp:sp modelId="{FEE93A46-0868-43A6-9F51-970555C5179A}">
      <dsp:nvSpPr>
        <dsp:cNvPr id="0" name=""/>
        <dsp:cNvSpPr/>
      </dsp:nvSpPr>
      <dsp:spPr>
        <a:xfrm>
          <a:off x="0" y="3517608"/>
          <a:ext cx="7082652" cy="789750"/>
        </a:xfrm>
        <a:prstGeom prst="roundRect">
          <a:avLst/>
        </a:prstGeom>
        <a:solidFill>
          <a:srgbClr val="8064A2">
            <a:hueOff val="-4464770"/>
            <a:satOff val="26899"/>
            <a:lumOff val="2156"/>
            <a:alphaOff val="0"/>
          </a:srgbClr>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تؤجج الشعور بالانتماء للعمل</a:t>
          </a:r>
          <a:endParaRPr lang="en-US" sz="2800"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38552" y="3556160"/>
        <a:ext cx="7005548" cy="712646"/>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B6D90E6-2510-4AC8-A4FF-E330E3C23C0E}">
      <dsp:nvSpPr>
        <dsp:cNvPr id="0" name=""/>
        <dsp:cNvSpPr/>
      </dsp:nvSpPr>
      <dsp:spPr>
        <a:xfrm rot="10800000">
          <a:off x="7416821" y="1096421"/>
          <a:ext cx="1011233" cy="888243"/>
        </a:xfrm>
        <a:prstGeom prst="bentArrow">
          <a:avLst>
            <a:gd name="adj1" fmla="val 32840"/>
            <a:gd name="adj2" fmla="val 25000"/>
            <a:gd name="adj3" fmla="val 35780"/>
            <a:gd name="adj4" fmla="val 0"/>
          </a:avLst>
        </a:prstGeom>
        <a:solidFill>
          <a:schemeClr val="accent1">
            <a:tint val="5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380F5B00-D1D3-499B-BEE7-FF344F3A57C3}">
      <dsp:nvSpPr>
        <dsp:cNvPr id="0" name=""/>
        <dsp:cNvSpPr/>
      </dsp:nvSpPr>
      <dsp:spPr>
        <a:xfrm>
          <a:off x="7200798" y="84312"/>
          <a:ext cx="1495278" cy="1046646"/>
        </a:xfrm>
        <a:prstGeom prst="roundRect">
          <a:avLst>
            <a:gd name="adj" fmla="val 16670"/>
          </a:avLst>
        </a:prstGeom>
        <a:solidFill>
          <a:srgbClr val="3399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t>نظريّات الأنماط </a:t>
          </a:r>
          <a:endParaRPr lang="ar-EG" sz="24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7251900" y="135414"/>
        <a:ext cx="1393074" cy="944442"/>
      </dsp:txXfrm>
    </dsp:sp>
    <dsp:sp modelId="{AE95D522-3CF6-44B9-8E7F-155A20A02BCB}">
      <dsp:nvSpPr>
        <dsp:cNvPr id="0" name=""/>
        <dsp:cNvSpPr/>
      </dsp:nvSpPr>
      <dsp:spPr>
        <a:xfrm>
          <a:off x="5566515" y="135821"/>
          <a:ext cx="1087523" cy="845945"/>
        </a:xfrm>
        <a:prstGeom prst="rect">
          <a:avLst/>
        </a:prstGeom>
        <a:noFill/>
        <a:ln>
          <a:noFill/>
        </a:ln>
        <a:effectLst/>
      </dsp:spPr>
      <dsp:style>
        <a:lnRef idx="0">
          <a:scrgbClr r="0" g="0" b="0"/>
        </a:lnRef>
        <a:fillRef idx="0">
          <a:scrgbClr r="0" g="0" b="0"/>
        </a:fillRef>
        <a:effectRef idx="0">
          <a:scrgbClr r="0" g="0" b="0"/>
        </a:effectRef>
        <a:fontRef idx="minor"/>
      </dsp:style>
    </dsp:sp>
    <dsp:sp modelId="{9F17438C-65FA-49F6-9937-114702C9249A}">
      <dsp:nvSpPr>
        <dsp:cNvPr id="0" name=""/>
        <dsp:cNvSpPr/>
      </dsp:nvSpPr>
      <dsp:spPr>
        <a:xfrm rot="10800000">
          <a:off x="5904654" y="2248550"/>
          <a:ext cx="1011233" cy="888243"/>
        </a:xfrm>
        <a:prstGeom prst="bentArrow">
          <a:avLst>
            <a:gd name="adj1" fmla="val 32840"/>
            <a:gd name="adj2" fmla="val 25000"/>
            <a:gd name="adj3" fmla="val 35780"/>
            <a:gd name="adj4" fmla="val 0"/>
          </a:avLst>
        </a:prstGeom>
        <a:solidFill>
          <a:schemeClr val="accent1">
            <a:tint val="5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C03A41D1-A79C-411A-AFAA-5942794CB421}">
      <dsp:nvSpPr>
        <dsp:cNvPr id="0" name=""/>
        <dsp:cNvSpPr/>
      </dsp:nvSpPr>
      <dsp:spPr>
        <a:xfrm>
          <a:off x="5616617" y="1168429"/>
          <a:ext cx="1495278" cy="1046646"/>
        </a:xfrm>
        <a:prstGeom prst="roundRect">
          <a:avLst>
            <a:gd name="adj" fmla="val 16670"/>
          </a:avLst>
        </a:prstGeom>
        <a:solidFill>
          <a:schemeClr val="accent5">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t>نظريّات السمات</a:t>
          </a:r>
          <a:endParaRPr lang="ar-EG" sz="24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667719" y="1219531"/>
        <a:ext cx="1393074" cy="944442"/>
      </dsp:txXfrm>
    </dsp:sp>
    <dsp:sp modelId="{26541138-B684-4398-89B4-82C9C8DC3016}">
      <dsp:nvSpPr>
        <dsp:cNvPr id="0" name=""/>
        <dsp:cNvSpPr/>
      </dsp:nvSpPr>
      <dsp:spPr>
        <a:xfrm>
          <a:off x="4334308" y="1311550"/>
          <a:ext cx="1087523" cy="845945"/>
        </a:xfrm>
        <a:prstGeom prst="rect">
          <a:avLst/>
        </a:prstGeom>
        <a:noFill/>
        <a:ln>
          <a:noFill/>
        </a:ln>
        <a:effectLst/>
      </dsp:spPr>
      <dsp:style>
        <a:lnRef idx="0">
          <a:scrgbClr r="0" g="0" b="0"/>
        </a:lnRef>
        <a:fillRef idx="0">
          <a:scrgbClr r="0" g="0" b="0"/>
        </a:fillRef>
        <a:effectRef idx="0">
          <a:scrgbClr r="0" g="0" b="0"/>
        </a:effectRef>
        <a:fontRef idx="minor"/>
      </dsp:style>
    </dsp:sp>
    <dsp:sp modelId="{B2B69F73-2ABB-4B24-9BD7-9EF918CBE2AA}">
      <dsp:nvSpPr>
        <dsp:cNvPr id="0" name=""/>
        <dsp:cNvSpPr/>
      </dsp:nvSpPr>
      <dsp:spPr>
        <a:xfrm rot="10800000">
          <a:off x="4499729" y="3433588"/>
          <a:ext cx="1011233" cy="888243"/>
        </a:xfrm>
        <a:prstGeom prst="bentArrow">
          <a:avLst>
            <a:gd name="adj1" fmla="val 32840"/>
            <a:gd name="adj2" fmla="val 25000"/>
            <a:gd name="adj3" fmla="val 35780"/>
            <a:gd name="adj4" fmla="val 0"/>
          </a:avLst>
        </a:prstGeom>
        <a:solidFill>
          <a:schemeClr val="accent1">
            <a:tint val="5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00136387-5A93-4AB2-A145-6C7E20EEE0DE}">
      <dsp:nvSpPr>
        <dsp:cNvPr id="0" name=""/>
        <dsp:cNvSpPr/>
      </dsp:nvSpPr>
      <dsp:spPr>
        <a:xfrm>
          <a:off x="4146437" y="2392565"/>
          <a:ext cx="1495278" cy="1046646"/>
        </a:xfrm>
        <a:prstGeom prst="roundRect">
          <a:avLst>
            <a:gd name="adj" fmla="val 16670"/>
          </a:avLst>
        </a:prstGeom>
        <a:solidFill>
          <a:srgbClr val="0066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t>نظريّات التعليم</a:t>
          </a:r>
          <a:endParaRPr lang="ar-EG" sz="24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197539" y="2443667"/>
        <a:ext cx="1393074" cy="944442"/>
      </dsp:txXfrm>
    </dsp:sp>
    <dsp:sp modelId="{07E547A4-1A72-4E2A-9494-5CF16B2B3D54}">
      <dsp:nvSpPr>
        <dsp:cNvPr id="0" name=""/>
        <dsp:cNvSpPr/>
      </dsp:nvSpPr>
      <dsp:spPr>
        <a:xfrm>
          <a:off x="3102101" y="2487279"/>
          <a:ext cx="1087523" cy="845945"/>
        </a:xfrm>
        <a:prstGeom prst="rect">
          <a:avLst/>
        </a:prstGeom>
        <a:noFill/>
        <a:ln>
          <a:noFill/>
        </a:ln>
        <a:effectLst/>
      </dsp:spPr>
      <dsp:style>
        <a:lnRef idx="0">
          <a:scrgbClr r="0" g="0" b="0"/>
        </a:lnRef>
        <a:fillRef idx="0">
          <a:scrgbClr r="0" g="0" b="0"/>
        </a:fillRef>
        <a:effectRef idx="0">
          <a:scrgbClr r="0" g="0" b="0"/>
        </a:effectRef>
        <a:fontRef idx="minor"/>
      </dsp:style>
    </dsp:sp>
    <dsp:sp modelId="{87AAB7C9-B9E1-4950-8B28-61E0EFD3748C}">
      <dsp:nvSpPr>
        <dsp:cNvPr id="0" name=""/>
        <dsp:cNvSpPr/>
      </dsp:nvSpPr>
      <dsp:spPr>
        <a:xfrm rot="10800000">
          <a:off x="2880321" y="4624809"/>
          <a:ext cx="1011233" cy="888243"/>
        </a:xfrm>
        <a:prstGeom prst="bentArrow">
          <a:avLst>
            <a:gd name="adj1" fmla="val 32840"/>
            <a:gd name="adj2" fmla="val 25000"/>
            <a:gd name="adj3" fmla="val 35780"/>
            <a:gd name="adj4" fmla="val 0"/>
          </a:avLst>
        </a:prstGeom>
        <a:solidFill>
          <a:schemeClr val="accent1">
            <a:tint val="5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8FBD4932-BD1B-4188-8517-D6B0B700E8EF}">
      <dsp:nvSpPr>
        <dsp:cNvPr id="0" name=""/>
        <dsp:cNvSpPr/>
      </dsp:nvSpPr>
      <dsp:spPr>
        <a:xfrm>
          <a:off x="2520284" y="3616702"/>
          <a:ext cx="1495278" cy="1046646"/>
        </a:xfrm>
        <a:prstGeom prst="roundRect">
          <a:avLst>
            <a:gd name="adj" fmla="val 16670"/>
          </a:avLst>
        </a:prstGeom>
        <a:solidFill>
          <a:srgbClr val="6666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t>نظريّة لعب الأدوار </a:t>
          </a:r>
          <a:endParaRPr lang="ar-EG" sz="24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571386" y="3667804"/>
        <a:ext cx="1393074" cy="944442"/>
      </dsp:txXfrm>
    </dsp:sp>
    <dsp:sp modelId="{20439056-8B3A-43F1-A0C2-EB57A222A5DC}">
      <dsp:nvSpPr>
        <dsp:cNvPr id="0" name=""/>
        <dsp:cNvSpPr/>
      </dsp:nvSpPr>
      <dsp:spPr>
        <a:xfrm>
          <a:off x="1869894" y="3663009"/>
          <a:ext cx="1087523" cy="845945"/>
        </a:xfrm>
        <a:prstGeom prst="rect">
          <a:avLst/>
        </a:prstGeom>
        <a:noFill/>
        <a:ln>
          <a:noFill/>
        </a:ln>
        <a:effectLst/>
      </dsp:spPr>
      <dsp:style>
        <a:lnRef idx="0">
          <a:scrgbClr r="0" g="0" b="0"/>
        </a:lnRef>
        <a:fillRef idx="0">
          <a:scrgbClr r="0" g="0" b="0"/>
        </a:fillRef>
        <a:effectRef idx="0">
          <a:scrgbClr r="0" g="0" b="0"/>
        </a:effectRef>
        <a:fontRef idx="minor"/>
      </dsp:style>
    </dsp:sp>
    <dsp:sp modelId="{41EFF1B9-62DD-4CDF-ADF5-FF11D2F2554C}">
      <dsp:nvSpPr>
        <dsp:cNvPr id="0" name=""/>
        <dsp:cNvSpPr/>
      </dsp:nvSpPr>
      <dsp:spPr>
        <a:xfrm>
          <a:off x="936103" y="4696820"/>
          <a:ext cx="1495278" cy="1046646"/>
        </a:xfrm>
        <a:prstGeom prst="roundRect">
          <a:avLst>
            <a:gd name="adj" fmla="val 16670"/>
          </a:avLst>
        </a:prstGeom>
        <a:solidFill>
          <a:srgbClr val="9933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t>نظريّات تطوريّة </a:t>
          </a:r>
          <a:endParaRPr lang="ar-EG" sz="24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987205" y="4747922"/>
        <a:ext cx="1393074" cy="944442"/>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EC3D70-BCF9-4A7E-94FA-3E6E03CD1B60}">
      <dsp:nvSpPr>
        <dsp:cNvPr id="0" name=""/>
        <dsp:cNvSpPr/>
      </dsp:nvSpPr>
      <dsp:spPr>
        <a:xfrm rot="5400000">
          <a:off x="495106" y="1255415"/>
          <a:ext cx="1482875" cy="2467471"/>
        </a:xfrm>
        <a:prstGeom prst="corner">
          <a:avLst>
            <a:gd name="adj1" fmla="val 16120"/>
            <a:gd name="adj2" fmla="val 16110"/>
          </a:avLst>
        </a:prstGeom>
        <a:gradFill rotWithShape="0">
          <a:gsLst>
            <a:gs pos="0">
              <a:srgbClr val="C0504D">
                <a:hueOff val="0"/>
                <a:satOff val="0"/>
                <a:lumOff val="0"/>
                <a:alphaOff val="0"/>
                <a:shade val="51000"/>
                <a:satMod val="130000"/>
              </a:srgbClr>
            </a:gs>
            <a:gs pos="80000">
              <a:srgbClr val="C0504D">
                <a:hueOff val="0"/>
                <a:satOff val="0"/>
                <a:lumOff val="0"/>
                <a:alphaOff val="0"/>
                <a:shade val="93000"/>
                <a:satMod val="130000"/>
              </a:srgbClr>
            </a:gs>
            <a:gs pos="100000">
              <a:srgbClr val="C0504D">
                <a:hueOff val="0"/>
                <a:satOff val="0"/>
                <a:lumOff val="0"/>
                <a:alphaOff val="0"/>
                <a:shade val="94000"/>
                <a:satMod val="135000"/>
              </a:srgbClr>
            </a:gs>
          </a:gsLst>
          <a:lin ang="16200000" scaled="0"/>
        </a:gradFill>
        <a:ln w="9525" cap="flat" cmpd="sng" algn="ctr">
          <a:solidFill>
            <a:srgbClr val="C0504D">
              <a:hueOff val="0"/>
              <a:satOff val="0"/>
              <a:lumOff val="0"/>
              <a:alphaOff val="0"/>
            </a:srgbClr>
          </a:solidFill>
          <a:prstDash val="solid"/>
          <a:miter lim="800000"/>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92E12A3B-CF56-4D2B-BD71-20E962309D1F}">
      <dsp:nvSpPr>
        <dsp:cNvPr id="0" name=""/>
        <dsp:cNvSpPr/>
      </dsp:nvSpPr>
      <dsp:spPr>
        <a:xfrm>
          <a:off x="187898" y="1992657"/>
          <a:ext cx="2347004" cy="1952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أنماطٌ جسديّة</a:t>
          </a:r>
          <a:endParaRPr lang="ar-EG" sz="3600" kern="1200" dirty="0">
            <a:solidFill>
              <a:sysClr val="windowText" lastClr="000000">
                <a:hueOff val="0"/>
                <a:satOff val="0"/>
                <a:lumOff val="0"/>
                <a:alphaOff val="0"/>
              </a:sysClr>
            </a:solidFill>
            <a:latin typeface="Traditional Arabic" pitchFamily="18" charset="-78"/>
            <a:ea typeface="+mn-ea"/>
            <a:cs typeface="Traditional Arabic" pitchFamily="18" charset="-78"/>
          </a:endParaRPr>
        </a:p>
      </dsp:txBody>
      <dsp:txXfrm>
        <a:off x="187898" y="1992657"/>
        <a:ext cx="2347004" cy="1952663"/>
      </dsp:txXfrm>
    </dsp:sp>
    <dsp:sp modelId="{1BFE6EEB-ED69-4BAB-839C-91E5D6155385}">
      <dsp:nvSpPr>
        <dsp:cNvPr id="0" name=""/>
        <dsp:cNvSpPr/>
      </dsp:nvSpPr>
      <dsp:spPr>
        <a:xfrm>
          <a:off x="2054914" y="1073757"/>
          <a:ext cx="420310" cy="420310"/>
        </a:xfrm>
        <a:prstGeom prst="triangle">
          <a:avLst>
            <a:gd name="adj" fmla="val 100000"/>
          </a:avLst>
        </a:prstGeom>
        <a:gradFill rotWithShape="0">
          <a:gsLst>
            <a:gs pos="0">
              <a:srgbClr val="C0504D">
                <a:hueOff val="1170380"/>
                <a:satOff val="-1460"/>
                <a:lumOff val="343"/>
                <a:alphaOff val="0"/>
                <a:shade val="51000"/>
                <a:satMod val="130000"/>
              </a:srgbClr>
            </a:gs>
            <a:gs pos="80000">
              <a:srgbClr val="C0504D">
                <a:hueOff val="1170380"/>
                <a:satOff val="-1460"/>
                <a:lumOff val="343"/>
                <a:alphaOff val="0"/>
                <a:shade val="93000"/>
                <a:satMod val="130000"/>
              </a:srgbClr>
            </a:gs>
            <a:gs pos="100000">
              <a:srgbClr val="C0504D">
                <a:hueOff val="1170380"/>
                <a:satOff val="-1460"/>
                <a:lumOff val="343"/>
                <a:alphaOff val="0"/>
                <a:shade val="94000"/>
                <a:satMod val="135000"/>
              </a:srgbClr>
            </a:gs>
          </a:gsLst>
          <a:lin ang="16200000" scaled="0"/>
        </a:gradFill>
        <a:ln w="9525" cap="flat" cmpd="sng" algn="ctr">
          <a:solidFill>
            <a:srgbClr val="C0504D">
              <a:hueOff val="1170380"/>
              <a:satOff val="-1460"/>
              <a:lumOff val="343"/>
              <a:alphaOff val="0"/>
            </a:srgbClr>
          </a:solidFill>
          <a:prstDash val="solid"/>
          <a:miter lim="800000"/>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768C0CDB-397B-444E-9A59-3624604907B8}">
      <dsp:nvSpPr>
        <dsp:cNvPr id="0" name=""/>
        <dsp:cNvSpPr/>
      </dsp:nvSpPr>
      <dsp:spPr>
        <a:xfrm rot="5400000">
          <a:off x="3281860" y="580597"/>
          <a:ext cx="1482875" cy="2467471"/>
        </a:xfrm>
        <a:prstGeom prst="corner">
          <a:avLst>
            <a:gd name="adj1" fmla="val 16120"/>
            <a:gd name="adj2" fmla="val 16110"/>
          </a:avLst>
        </a:prstGeom>
        <a:gradFill rotWithShape="0">
          <a:gsLst>
            <a:gs pos="0">
              <a:srgbClr val="C0504D">
                <a:hueOff val="2340759"/>
                <a:satOff val="-2919"/>
                <a:lumOff val="686"/>
                <a:alphaOff val="0"/>
                <a:shade val="51000"/>
                <a:satMod val="130000"/>
              </a:srgbClr>
            </a:gs>
            <a:gs pos="80000">
              <a:srgbClr val="C0504D">
                <a:hueOff val="2340759"/>
                <a:satOff val="-2919"/>
                <a:lumOff val="686"/>
                <a:alphaOff val="0"/>
                <a:shade val="93000"/>
                <a:satMod val="130000"/>
              </a:srgbClr>
            </a:gs>
            <a:gs pos="100000">
              <a:srgbClr val="C0504D">
                <a:hueOff val="2340759"/>
                <a:satOff val="-2919"/>
                <a:lumOff val="686"/>
                <a:alphaOff val="0"/>
                <a:shade val="94000"/>
                <a:satMod val="135000"/>
              </a:srgbClr>
            </a:gs>
          </a:gsLst>
          <a:lin ang="16200000" scaled="0"/>
        </a:gradFill>
        <a:ln w="9525" cap="flat" cmpd="sng" algn="ctr">
          <a:solidFill>
            <a:srgbClr val="C0504D">
              <a:hueOff val="2340759"/>
              <a:satOff val="-2919"/>
              <a:lumOff val="686"/>
              <a:alphaOff val="0"/>
            </a:srgbClr>
          </a:solidFill>
          <a:prstDash val="solid"/>
          <a:miter lim="800000"/>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59D364EA-E5F7-49D6-98C5-7F924D56B48A}">
      <dsp:nvSpPr>
        <dsp:cNvPr id="0" name=""/>
        <dsp:cNvSpPr/>
      </dsp:nvSpPr>
      <dsp:spPr>
        <a:xfrm>
          <a:off x="2869898" y="1317840"/>
          <a:ext cx="2556515" cy="1952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أنماطٌ فسيولوجيّة</a:t>
          </a:r>
          <a:endParaRPr lang="ar-EG" sz="3600" kern="1200" dirty="0">
            <a:solidFill>
              <a:sysClr val="windowText" lastClr="000000">
                <a:hueOff val="0"/>
                <a:satOff val="0"/>
                <a:lumOff val="0"/>
                <a:alphaOff val="0"/>
              </a:sysClr>
            </a:solidFill>
            <a:latin typeface="Traditional Arabic" pitchFamily="18" charset="-78"/>
            <a:ea typeface="+mn-ea"/>
            <a:cs typeface="Traditional Arabic" pitchFamily="18" charset="-78"/>
          </a:endParaRPr>
        </a:p>
      </dsp:txBody>
      <dsp:txXfrm>
        <a:off x="2869898" y="1317840"/>
        <a:ext cx="2556515" cy="1952663"/>
      </dsp:txXfrm>
    </dsp:sp>
    <dsp:sp modelId="{6B46C16A-8572-4365-A8B4-86282FD657AB}">
      <dsp:nvSpPr>
        <dsp:cNvPr id="0" name=""/>
        <dsp:cNvSpPr/>
      </dsp:nvSpPr>
      <dsp:spPr>
        <a:xfrm>
          <a:off x="4841668" y="398939"/>
          <a:ext cx="420310" cy="420310"/>
        </a:xfrm>
        <a:prstGeom prst="triangle">
          <a:avLst>
            <a:gd name="adj" fmla="val 100000"/>
          </a:avLst>
        </a:prstGeom>
        <a:gradFill rotWithShape="0">
          <a:gsLst>
            <a:gs pos="0">
              <a:srgbClr val="C0504D">
                <a:hueOff val="3511139"/>
                <a:satOff val="-4379"/>
                <a:lumOff val="1030"/>
                <a:alphaOff val="0"/>
                <a:shade val="51000"/>
                <a:satMod val="130000"/>
              </a:srgbClr>
            </a:gs>
            <a:gs pos="80000">
              <a:srgbClr val="C0504D">
                <a:hueOff val="3511139"/>
                <a:satOff val="-4379"/>
                <a:lumOff val="1030"/>
                <a:alphaOff val="0"/>
                <a:shade val="93000"/>
                <a:satMod val="130000"/>
              </a:srgbClr>
            </a:gs>
            <a:gs pos="100000">
              <a:srgbClr val="C0504D">
                <a:hueOff val="3511139"/>
                <a:satOff val="-4379"/>
                <a:lumOff val="1030"/>
                <a:alphaOff val="0"/>
                <a:shade val="94000"/>
                <a:satMod val="135000"/>
              </a:srgbClr>
            </a:gs>
          </a:gsLst>
          <a:lin ang="16200000" scaled="0"/>
        </a:gradFill>
        <a:ln w="9525" cap="flat" cmpd="sng" algn="ctr">
          <a:solidFill>
            <a:srgbClr val="C0504D">
              <a:hueOff val="3511139"/>
              <a:satOff val="-4379"/>
              <a:lumOff val="1030"/>
              <a:alphaOff val="0"/>
            </a:srgbClr>
          </a:solidFill>
          <a:prstDash val="solid"/>
          <a:miter lim="800000"/>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7D46392B-E4B0-4C5E-BE18-AA5C535C0CA5}">
      <dsp:nvSpPr>
        <dsp:cNvPr id="0" name=""/>
        <dsp:cNvSpPr/>
      </dsp:nvSpPr>
      <dsp:spPr>
        <a:xfrm rot="5400000">
          <a:off x="6068615" y="-94219"/>
          <a:ext cx="1482875" cy="2467471"/>
        </a:xfrm>
        <a:prstGeom prst="corner">
          <a:avLst>
            <a:gd name="adj1" fmla="val 16120"/>
            <a:gd name="adj2" fmla="val 16110"/>
          </a:avLst>
        </a:prstGeom>
        <a:gradFill rotWithShape="0">
          <a:gsLst>
            <a:gs pos="0">
              <a:srgbClr val="C0504D">
                <a:hueOff val="4681519"/>
                <a:satOff val="-5839"/>
                <a:lumOff val="1373"/>
                <a:alphaOff val="0"/>
                <a:shade val="51000"/>
                <a:satMod val="130000"/>
              </a:srgbClr>
            </a:gs>
            <a:gs pos="80000">
              <a:srgbClr val="C0504D">
                <a:hueOff val="4681519"/>
                <a:satOff val="-5839"/>
                <a:lumOff val="1373"/>
                <a:alphaOff val="0"/>
                <a:shade val="93000"/>
                <a:satMod val="130000"/>
              </a:srgbClr>
            </a:gs>
            <a:gs pos="100000">
              <a:srgbClr val="C0504D">
                <a:hueOff val="4681519"/>
                <a:satOff val="-5839"/>
                <a:lumOff val="1373"/>
                <a:alphaOff val="0"/>
                <a:shade val="94000"/>
                <a:satMod val="135000"/>
              </a:srgbClr>
            </a:gs>
          </a:gsLst>
          <a:lin ang="16200000" scaled="0"/>
        </a:gradFill>
        <a:ln w="9525" cap="flat" cmpd="sng" algn="ctr">
          <a:solidFill>
            <a:srgbClr val="C0504D">
              <a:hueOff val="4681519"/>
              <a:satOff val="-5839"/>
              <a:lumOff val="1373"/>
              <a:alphaOff val="0"/>
            </a:srgbClr>
          </a:solidFill>
          <a:prstDash val="solid"/>
          <a:miter lim="800000"/>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F3F240EF-01F8-444C-B8E2-D834306B9930}">
      <dsp:nvSpPr>
        <dsp:cNvPr id="0" name=""/>
        <dsp:cNvSpPr/>
      </dsp:nvSpPr>
      <dsp:spPr>
        <a:xfrm>
          <a:off x="5761407" y="643022"/>
          <a:ext cx="2347004" cy="1952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أنماطٌ جسديّة</a:t>
          </a:r>
          <a:endParaRPr lang="ar-EG" sz="3600" kern="1200" dirty="0">
            <a:solidFill>
              <a:sysClr val="windowText" lastClr="000000">
                <a:hueOff val="0"/>
                <a:satOff val="0"/>
                <a:lumOff val="0"/>
                <a:alphaOff val="0"/>
              </a:sysClr>
            </a:solidFill>
            <a:latin typeface="Traditional Arabic" pitchFamily="18" charset="-78"/>
            <a:ea typeface="+mn-ea"/>
            <a:cs typeface="Traditional Arabic" pitchFamily="18" charset="-78"/>
          </a:endParaRPr>
        </a:p>
      </dsp:txBody>
      <dsp:txXfrm>
        <a:off x="5761407" y="643022"/>
        <a:ext cx="2347004" cy="1952663"/>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C131E3-DF86-4E5D-B3DF-502000052F64}">
      <dsp:nvSpPr>
        <dsp:cNvPr id="0" name=""/>
        <dsp:cNvSpPr/>
      </dsp:nvSpPr>
      <dsp:spPr>
        <a:xfrm>
          <a:off x="0" y="585331"/>
          <a:ext cx="8451652" cy="3380660"/>
        </a:xfrm>
        <a:prstGeom prst="leftRightRibbon">
          <a:avLst/>
        </a:prstGeom>
        <a:solidFill>
          <a:schemeClr val="accent5">
            <a:lumMod val="75000"/>
          </a:schemeClr>
        </a:solidFill>
        <a:ln w="34925">
          <a:solidFill>
            <a:srgbClr val="FFFFFF"/>
          </a:solidFill>
        </a:ln>
        <a:effectLst>
          <a:outerShdw blurRad="317500" dir="2700000" algn="ctr" rotWithShape="0">
            <a:srgbClr val="000000">
              <a:alpha val="43000"/>
            </a:srgbClr>
          </a:outerShdw>
        </a:effectLst>
        <a:scene3d>
          <a:camera prst="perspectiveFront" fov="2700000">
            <a:rot lat="19086000" lon="19067999" rev="3108000"/>
          </a:camera>
          <a:lightRig rig="threePt" dir="t">
            <a:rot lat="0" lon="0" rev="0"/>
          </a:lightRig>
        </a:scene3d>
        <a:sp3d extrusionH="38100" prstMaterial="clear">
          <a:bevelT w="260350" h="50800" prst="softRound"/>
          <a:bevelB prst="softRound"/>
        </a:sp3d>
      </dsp:spPr>
      <dsp:style>
        <a:lnRef idx="0">
          <a:scrgbClr r="0" g="0" b="0"/>
        </a:lnRef>
        <a:fillRef idx="3">
          <a:scrgbClr r="0" g="0" b="0"/>
        </a:fillRef>
        <a:effectRef idx="3">
          <a:scrgbClr r="0" g="0" b="0"/>
        </a:effectRef>
        <a:fontRef idx="minor">
          <a:schemeClr val="lt1"/>
        </a:fontRef>
      </dsp:style>
    </dsp:sp>
    <dsp:sp modelId="{CD24BFD6-651B-4200-AC0B-25B65AAE2D11}">
      <dsp:nvSpPr>
        <dsp:cNvPr id="0" name=""/>
        <dsp:cNvSpPr/>
      </dsp:nvSpPr>
      <dsp:spPr>
        <a:xfrm>
          <a:off x="1014198" y="1330463"/>
          <a:ext cx="2789045" cy="1656523"/>
        </a:xfrm>
        <a:prstGeom prst="rect">
          <a:avLst/>
        </a:prstGeom>
        <a:noFill/>
        <a:ln>
          <a:noFill/>
        </a:ln>
        <a:effectLst>
          <a:outerShdw blurRad="317500" dir="2700000" algn="ctr" rotWithShape="0">
            <a:srgbClr val="000000">
              <a:alpha val="43000"/>
            </a:srgbClr>
          </a:outerShdw>
        </a:effectLst>
        <a:scene3d>
          <a:camera prst="perspectiveFront" fov="2700000">
            <a:rot lat="19086000" lon="19067999" rev="3108000"/>
          </a:camera>
          <a:lightRig rig="threePt" dir="t">
            <a:rot lat="0" lon="0" rev="0"/>
          </a:lightRig>
        </a:scene3d>
        <a:sp3d/>
      </dsp:spPr>
      <dsp:style>
        <a:lnRef idx="0">
          <a:scrgbClr r="0" g="0" b="0"/>
        </a:lnRef>
        <a:fillRef idx="3">
          <a:scrgbClr r="0" g="0" b="0"/>
        </a:fillRef>
        <a:effectRef idx="3">
          <a:scrgbClr r="0" g="0" b="0"/>
        </a:effectRef>
        <a:fontRef idx="minor">
          <a:schemeClr val="lt1"/>
        </a:fontRef>
      </dsp:style>
      <dsp:txBody>
        <a:bodyPr spcFirstLastPara="0" vert="horz" wrap="square" lIns="0" tIns="156464" rIns="0" bIns="167640" numCol="1" spcCol="1270" anchor="ctr" anchorCtr="0">
          <a:noAutofit/>
        </a:bodyPr>
        <a:lstStyle/>
        <a:p>
          <a:pPr lvl="0" algn="ctr" defTabSz="1955800" rtl="1">
            <a:lnSpc>
              <a:spcPct val="90000"/>
            </a:lnSpc>
            <a:spcBef>
              <a:spcPct val="0"/>
            </a:spcBef>
            <a:spcAft>
              <a:spcPct val="35000"/>
            </a:spcAft>
          </a:pPr>
          <a:r>
            <a:rPr lang="ar-SA" sz="4400" b="1" kern="12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rPr>
            <a:t>سطحيّة</a:t>
          </a:r>
          <a:endParaRPr lang="ar-EG" sz="4400" kern="12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014198" y="1330463"/>
        <a:ext cx="2789045" cy="1656523"/>
      </dsp:txXfrm>
    </dsp:sp>
    <dsp:sp modelId="{A6C3176E-F150-4374-BAF0-4D79471406E9}">
      <dsp:nvSpPr>
        <dsp:cNvPr id="0" name=""/>
        <dsp:cNvSpPr/>
      </dsp:nvSpPr>
      <dsp:spPr>
        <a:xfrm>
          <a:off x="4225826" y="1871368"/>
          <a:ext cx="3296144" cy="1656523"/>
        </a:xfrm>
        <a:prstGeom prst="rect">
          <a:avLst/>
        </a:prstGeom>
        <a:noFill/>
        <a:ln>
          <a:noFill/>
        </a:ln>
        <a:effectLst>
          <a:outerShdw blurRad="317500" dir="2700000" algn="ctr" rotWithShape="0">
            <a:srgbClr val="000000">
              <a:alpha val="43000"/>
            </a:srgbClr>
          </a:outerShdw>
        </a:effectLst>
        <a:scene3d>
          <a:camera prst="perspectiveFront" fov="2700000">
            <a:rot lat="19086000" lon="19067999" rev="3108000"/>
          </a:camera>
          <a:lightRig rig="threePt" dir="t">
            <a:rot lat="0" lon="0" rev="0"/>
          </a:lightRig>
        </a:scene3d>
        <a:sp3d/>
      </dsp:spPr>
      <dsp:style>
        <a:lnRef idx="0">
          <a:scrgbClr r="0" g="0" b="0"/>
        </a:lnRef>
        <a:fillRef idx="3">
          <a:scrgbClr r="0" g="0" b="0"/>
        </a:fillRef>
        <a:effectRef idx="3">
          <a:scrgbClr r="0" g="0" b="0"/>
        </a:effectRef>
        <a:fontRef idx="minor">
          <a:schemeClr val="lt1"/>
        </a:fontRef>
      </dsp:style>
      <dsp:txBody>
        <a:bodyPr spcFirstLastPara="0" vert="horz" wrap="square" lIns="0" tIns="156464" rIns="0" bIns="167640" numCol="1" spcCol="1270" anchor="ctr" anchorCtr="0">
          <a:noAutofit/>
        </a:bodyPr>
        <a:lstStyle/>
        <a:p>
          <a:pPr lvl="0" algn="ctr" defTabSz="1955800" rtl="1">
            <a:lnSpc>
              <a:spcPct val="90000"/>
            </a:lnSpc>
            <a:spcBef>
              <a:spcPct val="0"/>
            </a:spcBef>
            <a:spcAft>
              <a:spcPct val="35000"/>
            </a:spcAft>
          </a:pPr>
          <a:r>
            <a:rPr lang="ar-SA" sz="4400" b="1" kern="12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rPr>
            <a:t>مركزيّة</a:t>
          </a:r>
          <a:endParaRPr lang="ar-EG" sz="4400" kern="12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225826" y="1871368"/>
        <a:ext cx="3296144" cy="1656523"/>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D649F2-C871-4EC9-9507-28F2D76A2090}">
      <dsp:nvSpPr>
        <dsp:cNvPr id="0" name=""/>
        <dsp:cNvSpPr/>
      </dsp:nvSpPr>
      <dsp:spPr>
        <a:xfrm>
          <a:off x="3151170" y="-160446"/>
          <a:ext cx="2361156" cy="2581741"/>
        </a:xfrm>
        <a:prstGeom prst="upArrow">
          <a:avLst>
            <a:gd name="adj1" fmla="val 50000"/>
            <a:gd name="adj2" fmla="val 35000"/>
          </a:avLst>
        </a:prstGeom>
        <a:solidFill>
          <a:schemeClr val="accent2">
            <a:lumMod val="40000"/>
            <a:lumOff val="6000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3">
          <a:scrgbClr r="0" g="0" b="0"/>
        </a:fillRef>
        <a:effectRef idx="2">
          <a:scrgbClr r="0" g="0" b="0"/>
        </a:effectRef>
        <a:fontRef idx="minor">
          <a:schemeClr val="lt1"/>
        </a:fontRef>
      </dsp:style>
      <dsp:txBody>
        <a:bodyPr spcFirstLastPara="0" vert="horz" wrap="square" lIns="284480" tIns="284480" rIns="284480" bIns="284480" numCol="1" spcCol="1270" anchor="ctr" anchorCtr="0">
          <a:noAutofit/>
        </a:bodyPr>
        <a:lstStyle/>
        <a:p>
          <a:pPr lvl="0" algn="ctr" defTabSz="1778000" rtl="1">
            <a:lnSpc>
              <a:spcPct val="90000"/>
            </a:lnSpc>
            <a:spcBef>
              <a:spcPct val="0"/>
            </a:spcBef>
            <a:spcAft>
              <a:spcPct val="35000"/>
            </a:spcAft>
          </a:pPr>
          <a:r>
            <a:rPr lang="ar-SA" sz="4000" b="1" kern="1200" dirty="0">
              <a:effectLst>
                <a:outerShdw blurRad="38100" dist="38100" dir="2700000" algn="tl">
                  <a:srgbClr val="000000">
                    <a:alpha val="43137"/>
                  </a:srgbClr>
                </a:outerShdw>
              </a:effectLst>
              <a:latin typeface="Traditional Arabic" pitchFamily="18" charset="-78"/>
              <a:cs typeface="Traditional Arabic" pitchFamily="18" charset="-78"/>
            </a:rPr>
            <a:t>الهو</a:t>
          </a:r>
          <a:endParaRPr lang="ar-EG" sz="40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741459" y="252756"/>
        <a:ext cx="1180578" cy="2168539"/>
      </dsp:txXfrm>
    </dsp:sp>
    <dsp:sp modelId="{9530C968-548E-4BEB-959F-00F561233860}">
      <dsp:nvSpPr>
        <dsp:cNvPr id="0" name=""/>
        <dsp:cNvSpPr/>
      </dsp:nvSpPr>
      <dsp:spPr>
        <a:xfrm rot="7200000">
          <a:off x="4536887" y="2105168"/>
          <a:ext cx="2361156" cy="2581741"/>
        </a:xfrm>
        <a:prstGeom prst="upArrow">
          <a:avLst>
            <a:gd name="adj1" fmla="val 50000"/>
            <a:gd name="adj2" fmla="val 35000"/>
          </a:avLst>
        </a:prstGeom>
        <a:gradFill rotWithShape="0">
          <a:gsLst>
            <a:gs pos="0">
              <a:schemeClr val="accent3">
                <a:hueOff val="158864"/>
                <a:satOff val="-4211"/>
                <a:lumOff val="-981"/>
                <a:alphaOff val="0"/>
                <a:satMod val="103000"/>
                <a:lumMod val="102000"/>
                <a:tint val="94000"/>
              </a:schemeClr>
            </a:gs>
            <a:gs pos="50000">
              <a:schemeClr val="accent3">
                <a:hueOff val="158864"/>
                <a:satOff val="-4211"/>
                <a:lumOff val="-981"/>
                <a:alphaOff val="0"/>
                <a:satMod val="110000"/>
                <a:lumMod val="100000"/>
                <a:shade val="100000"/>
              </a:schemeClr>
            </a:gs>
            <a:gs pos="100000">
              <a:schemeClr val="accent3">
                <a:hueOff val="158864"/>
                <a:satOff val="-4211"/>
                <a:lumOff val="-981"/>
                <a:alphaOff val="0"/>
                <a:lumMod val="99000"/>
                <a:satMod val="120000"/>
                <a:shade val="78000"/>
              </a:schemeClr>
            </a:gs>
          </a:gsLst>
          <a:lin ang="5400000" scaled="0"/>
        </a:gra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3">
          <a:scrgbClr r="0" g="0" b="0"/>
        </a:fillRef>
        <a:effectRef idx="2">
          <a:scrgbClr r="0" g="0" b="0"/>
        </a:effectRef>
        <a:fontRef idx="minor">
          <a:schemeClr val="lt1"/>
        </a:fontRef>
      </dsp:style>
      <dsp:txBody>
        <a:bodyPr spcFirstLastPara="0" vert="horz" wrap="square" lIns="284480" tIns="284480" rIns="284480" bIns="284480" numCol="1" spcCol="1270" anchor="ctr" anchorCtr="0">
          <a:noAutofit/>
        </a:bodyPr>
        <a:lstStyle/>
        <a:p>
          <a:pPr lvl="0" algn="ctr" defTabSz="1778000" rtl="1">
            <a:lnSpc>
              <a:spcPct val="90000"/>
            </a:lnSpc>
            <a:spcBef>
              <a:spcPct val="0"/>
            </a:spcBef>
            <a:spcAft>
              <a:spcPct val="35000"/>
            </a:spcAft>
          </a:pPr>
          <a:r>
            <a:rPr lang="ar-SA" sz="4000" b="1" kern="1200" dirty="0">
              <a:effectLst>
                <a:outerShdw blurRad="38100" dist="38100" dir="2700000" algn="tl">
                  <a:srgbClr val="000000">
                    <a:alpha val="43137"/>
                  </a:srgbClr>
                </a:outerShdw>
              </a:effectLst>
              <a:latin typeface="Traditional Arabic" pitchFamily="18" charset="-78"/>
              <a:cs typeface="Traditional Arabic" pitchFamily="18" charset="-78"/>
            </a:rPr>
            <a:t>الأنا</a:t>
          </a:r>
          <a:endParaRPr lang="en-US" sz="40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4454274" y="2702449"/>
        <a:ext cx="2168539" cy="1180578"/>
      </dsp:txXfrm>
    </dsp:sp>
    <dsp:sp modelId="{6F80A141-A493-4885-BC4C-9FA85538904F}">
      <dsp:nvSpPr>
        <dsp:cNvPr id="0" name=""/>
        <dsp:cNvSpPr/>
      </dsp:nvSpPr>
      <dsp:spPr>
        <a:xfrm rot="14400000">
          <a:off x="1845399" y="2101215"/>
          <a:ext cx="2361156" cy="2581741"/>
        </a:xfrm>
        <a:prstGeom prst="upArrow">
          <a:avLst>
            <a:gd name="adj1" fmla="val 50000"/>
            <a:gd name="adj2" fmla="val 35000"/>
          </a:avLst>
        </a:prstGeom>
        <a:gradFill rotWithShape="0">
          <a:gsLst>
            <a:gs pos="0">
              <a:schemeClr val="accent3">
                <a:hueOff val="317728"/>
                <a:satOff val="-8422"/>
                <a:lumOff val="-1961"/>
                <a:alphaOff val="0"/>
                <a:satMod val="103000"/>
                <a:lumMod val="102000"/>
                <a:tint val="94000"/>
              </a:schemeClr>
            </a:gs>
            <a:gs pos="50000">
              <a:schemeClr val="accent3">
                <a:hueOff val="317728"/>
                <a:satOff val="-8422"/>
                <a:lumOff val="-1961"/>
                <a:alphaOff val="0"/>
                <a:satMod val="110000"/>
                <a:lumMod val="100000"/>
                <a:shade val="100000"/>
              </a:schemeClr>
            </a:gs>
            <a:gs pos="100000">
              <a:schemeClr val="accent3">
                <a:hueOff val="317728"/>
                <a:satOff val="-8422"/>
                <a:lumOff val="-1961"/>
                <a:alphaOff val="0"/>
                <a:lumMod val="99000"/>
                <a:satMod val="120000"/>
                <a:shade val="78000"/>
              </a:schemeClr>
            </a:gs>
          </a:gsLst>
          <a:lin ang="5400000" scaled="0"/>
        </a:gra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3">
          <a:scrgbClr r="0" g="0" b="0"/>
        </a:fillRef>
        <a:effectRef idx="2">
          <a:scrgbClr r="0" g="0" b="0"/>
        </a:effectRef>
        <a:fontRef idx="minor">
          <a:schemeClr val="lt1"/>
        </a:fontRef>
      </dsp:style>
      <dsp:txBody>
        <a:bodyPr spcFirstLastPara="0" vert="horz" wrap="square" lIns="284480" tIns="284480" rIns="284480" bIns="284480" numCol="1" spcCol="1270" anchor="ctr" anchorCtr="0">
          <a:noAutofit/>
        </a:bodyPr>
        <a:lstStyle/>
        <a:p>
          <a:pPr lvl="0" algn="ctr" defTabSz="1778000" rtl="1">
            <a:lnSpc>
              <a:spcPct val="90000"/>
            </a:lnSpc>
            <a:spcBef>
              <a:spcPct val="0"/>
            </a:spcBef>
            <a:spcAft>
              <a:spcPct val="35000"/>
            </a:spcAft>
          </a:pPr>
          <a:r>
            <a:rPr lang="ar-SA" sz="4000" b="1" kern="1200" dirty="0">
              <a:effectLst>
                <a:outerShdw blurRad="38100" dist="38100" dir="2700000" algn="tl">
                  <a:srgbClr val="000000">
                    <a:alpha val="43137"/>
                  </a:srgbClr>
                </a:outerShdw>
              </a:effectLst>
              <a:latin typeface="Traditional Arabic" pitchFamily="18" charset="-78"/>
              <a:cs typeface="Traditional Arabic" pitchFamily="18" charset="-78"/>
            </a:rPr>
            <a:t>الأنا الأعلى</a:t>
          </a:r>
          <a:endParaRPr lang="en-US" sz="40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2120630" y="2698496"/>
        <a:ext cx="2168539" cy="1180578"/>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FDA9C2-2817-4D4E-BA41-6BF3F4405B60}">
      <dsp:nvSpPr>
        <dsp:cNvPr id="0" name=""/>
        <dsp:cNvSpPr/>
      </dsp:nvSpPr>
      <dsp:spPr>
        <a:xfrm rot="5400000">
          <a:off x="221" y="493254"/>
          <a:ext cx="2879193" cy="2879635"/>
        </a:xfrm>
        <a:prstGeom prst="blockArc">
          <a:avLst>
            <a:gd name="adj1" fmla="val 13500000"/>
            <a:gd name="adj2" fmla="val 18900000"/>
            <a:gd name="adj3" fmla="val 4960"/>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F8B44BF2-7941-4D57-8E35-05BFBB17B8A6}">
      <dsp:nvSpPr>
        <dsp:cNvPr id="0" name=""/>
        <dsp:cNvSpPr/>
      </dsp:nvSpPr>
      <dsp:spPr>
        <a:xfrm rot="16200000">
          <a:off x="2963501" y="493254"/>
          <a:ext cx="2879193" cy="2879635"/>
        </a:xfrm>
        <a:prstGeom prst="blockArc">
          <a:avLst>
            <a:gd name="adj1" fmla="val 13500000"/>
            <a:gd name="adj2" fmla="val 18900000"/>
            <a:gd name="adj3" fmla="val 4960"/>
          </a:avLst>
        </a:prstGeom>
        <a:gradFill rotWithShape="0">
          <a:gsLst>
            <a:gs pos="0">
              <a:schemeClr val="accent3">
                <a:hueOff val="105909"/>
                <a:satOff val="-2807"/>
                <a:lumOff val="-654"/>
                <a:alphaOff val="0"/>
                <a:satMod val="103000"/>
                <a:lumMod val="102000"/>
                <a:tint val="94000"/>
              </a:schemeClr>
            </a:gs>
            <a:gs pos="50000">
              <a:schemeClr val="accent3">
                <a:hueOff val="105909"/>
                <a:satOff val="-2807"/>
                <a:lumOff val="-654"/>
                <a:alphaOff val="0"/>
                <a:satMod val="110000"/>
                <a:lumMod val="100000"/>
                <a:shade val="100000"/>
              </a:schemeClr>
            </a:gs>
            <a:gs pos="100000">
              <a:schemeClr val="accent3">
                <a:hueOff val="105909"/>
                <a:satOff val="-2807"/>
                <a:lumOff val="-654"/>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8A165926-C891-45C4-B873-C06C1A5F3D90}">
      <dsp:nvSpPr>
        <dsp:cNvPr id="0" name=""/>
        <dsp:cNvSpPr/>
      </dsp:nvSpPr>
      <dsp:spPr>
        <a:xfrm>
          <a:off x="3303957" y="2994500"/>
          <a:ext cx="2186083" cy="5760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وسواسيّة</a:t>
          </a:r>
          <a:endParaRPr lang="ar-EG" sz="2400" kern="1200" dirty="0">
            <a:latin typeface="Traditional Arabic" pitchFamily="18" charset="-78"/>
            <a:cs typeface="Traditional Arabic" pitchFamily="18" charset="-78"/>
          </a:endParaRPr>
        </a:p>
      </dsp:txBody>
      <dsp:txXfrm>
        <a:off x="3303957" y="2994500"/>
        <a:ext cx="2186083" cy="576023"/>
      </dsp:txXfrm>
    </dsp:sp>
    <dsp:sp modelId="{A86EAFBE-6040-4A62-B2AF-6E4DDDC3485E}">
      <dsp:nvSpPr>
        <dsp:cNvPr id="0" name=""/>
        <dsp:cNvSpPr/>
      </dsp:nvSpPr>
      <dsp:spPr>
        <a:xfrm rot="5400000">
          <a:off x="2871144" y="493254"/>
          <a:ext cx="2879193" cy="2879635"/>
        </a:xfrm>
        <a:prstGeom prst="blockArc">
          <a:avLst>
            <a:gd name="adj1" fmla="val 13500000"/>
            <a:gd name="adj2" fmla="val 18900000"/>
            <a:gd name="adj3" fmla="val 4960"/>
          </a:avLst>
        </a:prstGeom>
        <a:gradFill rotWithShape="0">
          <a:gsLst>
            <a:gs pos="0">
              <a:schemeClr val="accent3">
                <a:hueOff val="211819"/>
                <a:satOff val="-5615"/>
                <a:lumOff val="-1307"/>
                <a:alphaOff val="0"/>
                <a:satMod val="103000"/>
                <a:lumMod val="102000"/>
                <a:tint val="94000"/>
              </a:schemeClr>
            </a:gs>
            <a:gs pos="50000">
              <a:schemeClr val="accent3">
                <a:hueOff val="211819"/>
                <a:satOff val="-5615"/>
                <a:lumOff val="-1307"/>
                <a:alphaOff val="0"/>
                <a:satMod val="110000"/>
                <a:lumMod val="100000"/>
                <a:shade val="100000"/>
              </a:schemeClr>
            </a:gs>
            <a:gs pos="100000">
              <a:schemeClr val="accent3">
                <a:hueOff val="211819"/>
                <a:satOff val="-5615"/>
                <a:lumOff val="-1307"/>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0DCE16A2-D696-4DCD-86A0-1BA5BC532EBB}">
      <dsp:nvSpPr>
        <dsp:cNvPr id="0" name=""/>
        <dsp:cNvSpPr/>
      </dsp:nvSpPr>
      <dsp:spPr>
        <a:xfrm rot="16200000">
          <a:off x="5833553" y="493254"/>
          <a:ext cx="2879193" cy="2879635"/>
        </a:xfrm>
        <a:prstGeom prst="blockArc">
          <a:avLst>
            <a:gd name="adj1" fmla="val 13500000"/>
            <a:gd name="adj2" fmla="val 18900000"/>
            <a:gd name="adj3" fmla="val 4960"/>
          </a:avLst>
        </a:prstGeom>
        <a:gradFill rotWithShape="0">
          <a:gsLst>
            <a:gs pos="0">
              <a:schemeClr val="accent3">
                <a:hueOff val="317728"/>
                <a:satOff val="-8422"/>
                <a:lumOff val="-1961"/>
                <a:alphaOff val="0"/>
                <a:satMod val="103000"/>
                <a:lumMod val="102000"/>
                <a:tint val="94000"/>
              </a:schemeClr>
            </a:gs>
            <a:gs pos="50000">
              <a:schemeClr val="accent3">
                <a:hueOff val="317728"/>
                <a:satOff val="-8422"/>
                <a:lumOff val="-1961"/>
                <a:alphaOff val="0"/>
                <a:satMod val="110000"/>
                <a:lumMod val="100000"/>
                <a:shade val="100000"/>
              </a:schemeClr>
            </a:gs>
            <a:gs pos="100000">
              <a:schemeClr val="accent3">
                <a:hueOff val="317728"/>
                <a:satOff val="-8422"/>
                <a:lumOff val="-1961"/>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571C9756-5CF1-4E63-8881-A9EA218B7470}">
      <dsp:nvSpPr>
        <dsp:cNvPr id="0" name=""/>
        <dsp:cNvSpPr/>
      </dsp:nvSpPr>
      <dsp:spPr>
        <a:xfrm>
          <a:off x="5964026" y="2994500"/>
          <a:ext cx="2186083" cy="5760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انطوائيّة</a:t>
          </a:r>
          <a:endParaRPr lang="ar-EG" sz="2400" kern="1200" dirty="0">
            <a:latin typeface="Traditional Arabic" pitchFamily="18" charset="-78"/>
            <a:cs typeface="Traditional Arabic" pitchFamily="18" charset="-78"/>
          </a:endParaRPr>
        </a:p>
      </dsp:txBody>
      <dsp:txXfrm>
        <a:off x="5964026" y="2994500"/>
        <a:ext cx="2186083" cy="576023"/>
      </dsp:txXfrm>
    </dsp:sp>
    <dsp:sp modelId="{56733704-DDA1-4072-87F5-FF37CC0302E8}">
      <dsp:nvSpPr>
        <dsp:cNvPr id="0" name=""/>
        <dsp:cNvSpPr/>
      </dsp:nvSpPr>
      <dsp:spPr>
        <a:xfrm>
          <a:off x="3233713" y="1319639"/>
          <a:ext cx="1319178" cy="1319178"/>
        </a:xfrm>
        <a:prstGeom prst="ellipse">
          <a:avLst/>
        </a:prstGeom>
        <a:solidFill>
          <a:schemeClr val="accent3">
            <a:alpha val="50000"/>
            <a:hueOff val="0"/>
            <a:satOff val="0"/>
            <a:lumOff val="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0" tIns="0" rIns="0" bIns="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فمويّة</a:t>
          </a:r>
          <a:endParaRPr lang="ar-EG" sz="2400" kern="1200" dirty="0">
            <a:latin typeface="Traditional Arabic" pitchFamily="18" charset="-78"/>
            <a:cs typeface="Traditional Arabic" pitchFamily="18" charset="-78"/>
          </a:endParaRPr>
        </a:p>
      </dsp:txBody>
      <dsp:txXfrm>
        <a:off x="3417923" y="1475198"/>
        <a:ext cx="760607" cy="1008059"/>
      </dsp:txXfrm>
    </dsp:sp>
    <dsp:sp modelId="{5AF6C7D8-7DDA-4F8D-BCD0-A50B0D159507}">
      <dsp:nvSpPr>
        <dsp:cNvPr id="0" name=""/>
        <dsp:cNvSpPr/>
      </dsp:nvSpPr>
      <dsp:spPr>
        <a:xfrm>
          <a:off x="4184472" y="1319639"/>
          <a:ext cx="1319178" cy="1319178"/>
        </a:xfrm>
        <a:prstGeom prst="ellipse">
          <a:avLst/>
        </a:prstGeom>
        <a:solidFill>
          <a:schemeClr val="accent3">
            <a:alpha val="50000"/>
            <a:hueOff val="45390"/>
            <a:satOff val="-1203"/>
            <a:lumOff val="-28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0" tIns="0" rIns="0" bIns="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انفعاليّة</a:t>
          </a:r>
          <a:endParaRPr lang="ar-EG" sz="2400" kern="1200" dirty="0">
            <a:latin typeface="Traditional Arabic" pitchFamily="18" charset="-78"/>
            <a:cs typeface="Traditional Arabic" pitchFamily="18" charset="-78"/>
          </a:endParaRPr>
        </a:p>
      </dsp:txBody>
      <dsp:txXfrm>
        <a:off x="4558833" y="1475198"/>
        <a:ext cx="760607" cy="1008059"/>
      </dsp:txXfrm>
    </dsp:sp>
    <dsp:sp modelId="{832C38E7-7C18-4FAF-B783-4B96AF396DC4}">
      <dsp:nvSpPr>
        <dsp:cNvPr id="0" name=""/>
        <dsp:cNvSpPr/>
      </dsp:nvSpPr>
      <dsp:spPr>
        <a:xfrm>
          <a:off x="720079" y="930555"/>
          <a:ext cx="1133128" cy="912319"/>
        </a:xfrm>
        <a:prstGeom prst="ellipse">
          <a:avLst/>
        </a:prstGeom>
        <a:solidFill>
          <a:schemeClr val="accent3">
            <a:alpha val="50000"/>
            <a:hueOff val="90779"/>
            <a:satOff val="-2406"/>
            <a:lumOff val="-56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عدوانيّة</a:t>
          </a:r>
          <a:endParaRPr lang="ar-EG" sz="2400" kern="1200" dirty="0">
            <a:latin typeface="Traditional Arabic" pitchFamily="18" charset="-78"/>
            <a:cs typeface="Traditional Arabic" pitchFamily="18" charset="-78"/>
          </a:endParaRPr>
        </a:p>
      </dsp:txBody>
      <dsp:txXfrm>
        <a:off x="886022" y="1064161"/>
        <a:ext cx="801242" cy="645107"/>
      </dsp:txXfrm>
    </dsp:sp>
    <dsp:sp modelId="{F3C53C2C-B499-43FD-9FAB-FD749D71E41F}">
      <dsp:nvSpPr>
        <dsp:cNvPr id="0" name=""/>
        <dsp:cNvSpPr/>
      </dsp:nvSpPr>
      <dsp:spPr>
        <a:xfrm>
          <a:off x="494025" y="1693295"/>
          <a:ext cx="448127" cy="447948"/>
        </a:xfrm>
        <a:prstGeom prst="ellipse">
          <a:avLst/>
        </a:prstGeom>
        <a:solidFill>
          <a:schemeClr val="accent3">
            <a:alpha val="50000"/>
            <a:hueOff val="136169"/>
            <a:satOff val="-3609"/>
            <a:lumOff val="-84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sp>
    <dsp:sp modelId="{53A0CC44-8FAF-4660-988F-43B05BB863E8}">
      <dsp:nvSpPr>
        <dsp:cNvPr id="0" name=""/>
        <dsp:cNvSpPr/>
      </dsp:nvSpPr>
      <dsp:spPr>
        <a:xfrm>
          <a:off x="1817659" y="1110012"/>
          <a:ext cx="260748" cy="260577"/>
        </a:xfrm>
        <a:prstGeom prst="ellipse">
          <a:avLst/>
        </a:prstGeom>
        <a:solidFill>
          <a:schemeClr val="accent3">
            <a:alpha val="50000"/>
            <a:hueOff val="181559"/>
            <a:satOff val="-4813"/>
            <a:lumOff val="-1121"/>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sp>
    <dsp:sp modelId="{D702E4B1-46AC-4572-91B4-31CD3A466E3D}">
      <dsp:nvSpPr>
        <dsp:cNvPr id="0" name=""/>
        <dsp:cNvSpPr/>
      </dsp:nvSpPr>
      <dsp:spPr>
        <a:xfrm>
          <a:off x="1720761" y="1475454"/>
          <a:ext cx="912297" cy="912319"/>
        </a:xfrm>
        <a:prstGeom prst="ellipse">
          <a:avLst/>
        </a:prstGeom>
        <a:solidFill>
          <a:schemeClr val="accent3">
            <a:alpha val="50000"/>
            <a:hueOff val="226949"/>
            <a:satOff val="-6016"/>
            <a:lumOff val="-1401"/>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قهريّة</a:t>
          </a:r>
          <a:endParaRPr lang="ar-EG" sz="2400" kern="1200" dirty="0">
            <a:latin typeface="Traditional Arabic" pitchFamily="18" charset="-78"/>
            <a:cs typeface="Traditional Arabic" pitchFamily="18" charset="-78"/>
          </a:endParaRPr>
        </a:p>
      </dsp:txBody>
      <dsp:txXfrm>
        <a:off x="1854364" y="1609060"/>
        <a:ext cx="645091" cy="645107"/>
      </dsp:txXfrm>
    </dsp:sp>
    <dsp:sp modelId="{4588494A-06AC-4873-BE5E-6972BF6EF48E}">
      <dsp:nvSpPr>
        <dsp:cNvPr id="0" name=""/>
        <dsp:cNvSpPr/>
      </dsp:nvSpPr>
      <dsp:spPr>
        <a:xfrm>
          <a:off x="1816161" y="2443569"/>
          <a:ext cx="260748" cy="260577"/>
        </a:xfrm>
        <a:prstGeom prst="ellipse">
          <a:avLst/>
        </a:prstGeom>
        <a:solidFill>
          <a:schemeClr val="accent3">
            <a:alpha val="50000"/>
            <a:hueOff val="272338"/>
            <a:satOff val="-7219"/>
            <a:lumOff val="-1681"/>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sp>
    <dsp:sp modelId="{9FE60110-D5E7-42F9-B742-1D3CE8F18CFC}">
      <dsp:nvSpPr>
        <dsp:cNvPr id="0" name=""/>
        <dsp:cNvSpPr/>
      </dsp:nvSpPr>
      <dsp:spPr>
        <a:xfrm>
          <a:off x="736336" y="1996808"/>
          <a:ext cx="1133128" cy="912319"/>
        </a:xfrm>
        <a:prstGeom prst="ellipse">
          <a:avLst/>
        </a:prstGeom>
        <a:solidFill>
          <a:schemeClr val="accent3">
            <a:alpha val="50000"/>
            <a:hueOff val="317728"/>
            <a:satOff val="-8422"/>
            <a:lumOff val="-1961"/>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76200" tIns="76200" rIns="76200" bIns="76200" numCol="1" spcCol="1270" anchor="ctr" anchorCtr="0">
          <a:noAutofit/>
        </a:bodyPr>
        <a:lstStyle/>
        <a:p>
          <a:pPr lvl="0" algn="ctr" defTabSz="889000" rtl="1">
            <a:lnSpc>
              <a:spcPct val="90000"/>
            </a:lnSpc>
            <a:spcBef>
              <a:spcPct val="0"/>
            </a:spcBef>
            <a:spcAft>
              <a:spcPct val="35000"/>
            </a:spcAft>
          </a:pPr>
          <a:r>
            <a:rPr lang="ar-SA" sz="2000" b="1" kern="1200" dirty="0">
              <a:latin typeface="Traditional Arabic" pitchFamily="18" charset="-78"/>
              <a:cs typeface="Traditional Arabic" pitchFamily="18" charset="-78"/>
            </a:rPr>
            <a:t>هستيريّة</a:t>
          </a:r>
          <a:endParaRPr lang="ar-EG" sz="2000" kern="1200" dirty="0">
            <a:latin typeface="Traditional Arabic" pitchFamily="18" charset="-78"/>
            <a:cs typeface="Traditional Arabic" pitchFamily="18" charset="-78"/>
          </a:endParaRPr>
        </a:p>
      </dsp:txBody>
      <dsp:txXfrm>
        <a:off x="902279" y="2130414"/>
        <a:ext cx="801242" cy="645107"/>
      </dsp:txXfrm>
    </dsp:sp>
    <dsp:sp modelId="{2B006B08-BB59-4329-A175-5FFBD10EF6E9}">
      <dsp:nvSpPr>
        <dsp:cNvPr id="0" name=""/>
        <dsp:cNvSpPr/>
      </dsp:nvSpPr>
      <dsp:spPr>
        <a:xfrm>
          <a:off x="6212346" y="1088577"/>
          <a:ext cx="1681602" cy="1681298"/>
        </a:xfrm>
        <a:prstGeom prst="ellipse">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شخصيّة انبساطيّة</a:t>
          </a:r>
          <a:endParaRPr lang="ar-EG" sz="2800" kern="1200" dirty="0">
            <a:latin typeface="Traditional Arabic" pitchFamily="18" charset="-78"/>
            <a:cs typeface="Traditional Arabic" pitchFamily="18" charset="-78"/>
          </a:endParaRPr>
        </a:p>
      </dsp:txBody>
      <dsp:txXfrm>
        <a:off x="6458611" y="1334797"/>
        <a:ext cx="1189072" cy="1188858"/>
      </dsp:txXfrm>
    </dsp:sp>
    <dsp:sp modelId="{CB8E9BA4-D9A6-4388-B37D-328C14A59758}">
      <dsp:nvSpPr>
        <dsp:cNvPr id="0" name=""/>
        <dsp:cNvSpPr/>
      </dsp:nvSpPr>
      <dsp:spPr>
        <a:xfrm>
          <a:off x="541075" y="2994500"/>
          <a:ext cx="2186083" cy="5760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تسلطيّة</a:t>
          </a:r>
          <a:endParaRPr lang="ar-EG" sz="2400" kern="1200" dirty="0">
            <a:latin typeface="Traditional Arabic" pitchFamily="18" charset="-78"/>
            <a:cs typeface="Traditional Arabic" pitchFamily="18" charset="-78"/>
          </a:endParaRPr>
        </a:p>
      </dsp:txBody>
      <dsp:txXfrm>
        <a:off x="541075" y="2994500"/>
        <a:ext cx="2186083" cy="576023"/>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3D875E-D5EF-4F07-817A-197B83DC80E2}">
      <dsp:nvSpPr>
        <dsp:cNvPr id="0" name=""/>
        <dsp:cNvSpPr/>
      </dsp:nvSpPr>
      <dsp:spPr>
        <a:xfrm rot="16200000">
          <a:off x="1623786" y="-1507003"/>
          <a:ext cx="915232" cy="4162805"/>
        </a:xfrm>
        <a:prstGeom prst="round2SameRect">
          <a:avLst/>
        </a:prstGeom>
        <a:solidFill>
          <a:schemeClr val="accent2">
            <a:tint val="40000"/>
            <a:alpha val="90000"/>
            <a:hueOff val="0"/>
            <a:satOff val="0"/>
            <a:lumOff val="0"/>
            <a:alphaOff val="0"/>
          </a:schemeClr>
        </a:solidFill>
        <a:ln w="6350" cap="flat" cmpd="sng" algn="ctr">
          <a:solidFill>
            <a:schemeClr val="accent2">
              <a:tint val="40000"/>
              <a:alpha val="90000"/>
              <a:hueOff val="0"/>
              <a:satOff val="0"/>
              <a:lumOff val="0"/>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r" defTabSz="1066800" rtl="1">
            <a:lnSpc>
              <a:spcPct val="90000"/>
            </a:lnSpc>
            <a:spcBef>
              <a:spcPct val="0"/>
            </a:spcBef>
            <a:spcAft>
              <a:spcPct val="15000"/>
            </a:spcAft>
            <a:buChar char="••"/>
          </a:pPr>
          <a:r>
            <a:rPr lang="ar-SA" sz="2400" b="1" kern="1200" dirty="0">
              <a:latin typeface="Traditional Arabic" pitchFamily="18" charset="-78"/>
              <a:cs typeface="Traditional Arabic" pitchFamily="18" charset="-78"/>
            </a:rPr>
            <a:t>انطوائي</a:t>
          </a:r>
          <a:r>
            <a:rPr lang="ar-EG" sz="2400" b="1" kern="1200" dirty="0">
              <a:latin typeface="Traditional Arabic" pitchFamily="18" charset="-78"/>
              <a:cs typeface="Traditional Arabic" pitchFamily="18" charset="-78"/>
            </a:rPr>
            <a:t>.</a:t>
          </a:r>
          <a:endParaRPr lang="ar-EG" sz="2400" kern="1200" dirty="0">
            <a:latin typeface="Traditional Arabic" pitchFamily="18" charset="-78"/>
            <a:cs typeface="Traditional Arabic" pitchFamily="18" charset="-78"/>
          </a:endParaRPr>
        </a:p>
        <a:p>
          <a:pPr marL="228600" lvl="1" indent="-228600" algn="r" defTabSz="1066800" rtl="1">
            <a:lnSpc>
              <a:spcPct val="90000"/>
            </a:lnSpc>
            <a:spcBef>
              <a:spcPct val="0"/>
            </a:spcBef>
            <a:spcAft>
              <a:spcPct val="15000"/>
            </a:spcAft>
            <a:buChar char="••"/>
          </a:pPr>
          <a:r>
            <a:rPr lang="ar-SA" sz="2400" b="1" kern="1200" dirty="0">
              <a:latin typeface="Traditional Arabic" pitchFamily="18" charset="-78"/>
              <a:cs typeface="Traditional Arabic" pitchFamily="18" charset="-78"/>
            </a:rPr>
            <a:t>اجتماعي</a:t>
          </a:r>
          <a:r>
            <a:rPr lang="en-US" sz="2400" b="1" kern="1200" dirty="0">
              <a:latin typeface="Traditional Arabic" pitchFamily="18" charset="-78"/>
              <a:cs typeface="Traditional Arabic" pitchFamily="18" charset="-78"/>
            </a:rPr>
            <a:t>.</a:t>
          </a:r>
          <a:endParaRPr lang="en-US" sz="2400" kern="1200" dirty="0">
            <a:latin typeface="Traditional Arabic" pitchFamily="18" charset="-78"/>
            <a:cs typeface="Traditional Arabic" pitchFamily="18" charset="-78"/>
          </a:endParaRPr>
        </a:p>
      </dsp:txBody>
      <dsp:txXfrm rot="5400000">
        <a:off x="44678" y="161461"/>
        <a:ext cx="4118127" cy="825876"/>
      </dsp:txXfrm>
    </dsp:sp>
    <dsp:sp modelId="{74EC9F87-FAAA-454C-B8C3-7CBD6DA51759}">
      <dsp:nvSpPr>
        <dsp:cNvPr id="0" name=""/>
        <dsp:cNvSpPr/>
      </dsp:nvSpPr>
      <dsp:spPr>
        <a:xfrm>
          <a:off x="4162805" y="2378"/>
          <a:ext cx="2341578" cy="1144041"/>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التفاعل مع العالم</a:t>
          </a:r>
          <a:endParaRPr lang="ar-EG" sz="3200" kern="1200" dirty="0">
            <a:latin typeface="Traditional Arabic" pitchFamily="18" charset="-78"/>
            <a:cs typeface="Traditional Arabic" pitchFamily="18" charset="-78"/>
          </a:endParaRPr>
        </a:p>
      </dsp:txBody>
      <dsp:txXfrm>
        <a:off x="4218652" y="58225"/>
        <a:ext cx="2229884" cy="1032347"/>
      </dsp:txXfrm>
    </dsp:sp>
    <dsp:sp modelId="{3CF263FE-98FF-4CBA-A719-1E8B89133C47}">
      <dsp:nvSpPr>
        <dsp:cNvPr id="0" name=""/>
        <dsp:cNvSpPr/>
      </dsp:nvSpPr>
      <dsp:spPr>
        <a:xfrm rot="16200000">
          <a:off x="1623786" y="-305760"/>
          <a:ext cx="915232" cy="4162805"/>
        </a:xfrm>
        <a:prstGeom prst="round2SameRect">
          <a:avLst/>
        </a:prstGeom>
        <a:solidFill>
          <a:schemeClr val="accent3">
            <a:tint val="40000"/>
            <a:alpha val="90000"/>
            <a:hueOff val="0"/>
            <a:satOff val="0"/>
            <a:lumOff val="0"/>
            <a:alphaOff val="0"/>
          </a:schemeClr>
        </a:solidFill>
        <a:ln w="6350" cap="flat" cmpd="sng" algn="ctr">
          <a:solidFill>
            <a:schemeClr val="accent3">
              <a:tint val="40000"/>
              <a:alpha val="90000"/>
              <a:hueOff val="0"/>
              <a:satOff val="0"/>
              <a:lumOff val="0"/>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r" defTabSz="1066800" rtl="1">
            <a:lnSpc>
              <a:spcPct val="90000"/>
            </a:lnSpc>
            <a:spcBef>
              <a:spcPct val="0"/>
            </a:spcBef>
            <a:spcAft>
              <a:spcPct val="15000"/>
            </a:spcAft>
            <a:buChar char="••"/>
          </a:pPr>
          <a:r>
            <a:rPr lang="ar-SA" sz="2400" b="1" kern="1200" dirty="0">
              <a:latin typeface="Traditional Arabic" pitchFamily="18" charset="-78"/>
              <a:cs typeface="Traditional Arabic" pitchFamily="18" charset="-78"/>
            </a:rPr>
            <a:t>حسي</a:t>
          </a:r>
          <a:r>
            <a:rPr lang="en-US" sz="2400" b="1" kern="1200" dirty="0">
              <a:latin typeface="Traditional Arabic" pitchFamily="18" charset="-78"/>
              <a:cs typeface="Traditional Arabic" pitchFamily="18" charset="-78"/>
            </a:rPr>
            <a:t>.</a:t>
          </a:r>
          <a:endParaRPr lang="en-US" sz="2400" kern="1200" dirty="0">
            <a:latin typeface="Traditional Arabic" pitchFamily="18" charset="-78"/>
            <a:cs typeface="Traditional Arabic" pitchFamily="18" charset="-78"/>
          </a:endParaRPr>
        </a:p>
        <a:p>
          <a:pPr marL="228600" lvl="1" indent="-228600" algn="r" defTabSz="1066800" rtl="1">
            <a:lnSpc>
              <a:spcPct val="90000"/>
            </a:lnSpc>
            <a:spcBef>
              <a:spcPct val="0"/>
            </a:spcBef>
            <a:spcAft>
              <a:spcPct val="15000"/>
            </a:spcAft>
            <a:buChar char="••"/>
          </a:pPr>
          <a:r>
            <a:rPr lang="ar-SA" sz="2400" b="1" kern="1200" dirty="0">
              <a:latin typeface="Traditional Arabic" pitchFamily="18" charset="-78"/>
              <a:cs typeface="Traditional Arabic" pitchFamily="18" charset="-78"/>
            </a:rPr>
            <a:t>حدسي</a:t>
          </a:r>
          <a:r>
            <a:rPr lang="en-US" sz="2400" b="1" kern="1200" dirty="0">
              <a:latin typeface="Traditional Arabic" pitchFamily="18" charset="-78"/>
              <a:cs typeface="Traditional Arabic" pitchFamily="18" charset="-78"/>
            </a:rPr>
            <a:t>.</a:t>
          </a:r>
          <a:endParaRPr lang="en-US" sz="2400" kern="1200" dirty="0">
            <a:latin typeface="Traditional Arabic" pitchFamily="18" charset="-78"/>
            <a:cs typeface="Traditional Arabic" pitchFamily="18" charset="-78"/>
          </a:endParaRPr>
        </a:p>
      </dsp:txBody>
      <dsp:txXfrm rot="5400000">
        <a:off x="44678" y="1362704"/>
        <a:ext cx="4118127" cy="825876"/>
      </dsp:txXfrm>
    </dsp:sp>
    <dsp:sp modelId="{61CB77CC-9E44-43F6-B3C6-72DF342DBCDB}">
      <dsp:nvSpPr>
        <dsp:cNvPr id="0" name=""/>
        <dsp:cNvSpPr/>
      </dsp:nvSpPr>
      <dsp:spPr>
        <a:xfrm>
          <a:off x="4162805" y="1203621"/>
          <a:ext cx="2341578" cy="1144041"/>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53340" rIns="106680" bIns="5334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استيعاب المعلومات</a:t>
          </a:r>
          <a:endParaRPr lang="en-US" sz="2800" kern="1200" dirty="0">
            <a:latin typeface="Traditional Arabic" pitchFamily="18" charset="-78"/>
            <a:cs typeface="Traditional Arabic" pitchFamily="18" charset="-78"/>
          </a:endParaRPr>
        </a:p>
      </dsp:txBody>
      <dsp:txXfrm>
        <a:off x="4218652" y="1259468"/>
        <a:ext cx="2229884" cy="1032347"/>
      </dsp:txXfrm>
    </dsp:sp>
    <dsp:sp modelId="{84B7542D-E036-4E69-81B0-1CEE045C2063}">
      <dsp:nvSpPr>
        <dsp:cNvPr id="0" name=""/>
        <dsp:cNvSpPr/>
      </dsp:nvSpPr>
      <dsp:spPr>
        <a:xfrm rot="16200000">
          <a:off x="1623786" y="895482"/>
          <a:ext cx="915232" cy="4162805"/>
        </a:xfrm>
        <a:prstGeom prst="round2SameRect">
          <a:avLst/>
        </a:prstGeom>
        <a:solidFill>
          <a:schemeClr val="accent4">
            <a:tint val="40000"/>
            <a:alpha val="90000"/>
            <a:hueOff val="0"/>
            <a:satOff val="0"/>
            <a:lumOff val="0"/>
            <a:alphaOff val="0"/>
          </a:schemeClr>
        </a:solidFill>
        <a:ln w="6350" cap="flat" cmpd="sng" algn="ctr">
          <a:solidFill>
            <a:schemeClr val="accent4">
              <a:tint val="40000"/>
              <a:alpha val="90000"/>
              <a:hueOff val="0"/>
              <a:satOff val="0"/>
              <a:lumOff val="0"/>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r" defTabSz="1066800" rtl="1">
            <a:lnSpc>
              <a:spcPct val="90000"/>
            </a:lnSpc>
            <a:spcBef>
              <a:spcPct val="0"/>
            </a:spcBef>
            <a:spcAft>
              <a:spcPct val="15000"/>
            </a:spcAft>
            <a:buChar char="••"/>
          </a:pPr>
          <a:r>
            <a:rPr lang="ar-SA" sz="2400" b="1" kern="1200" dirty="0">
              <a:latin typeface="Traditional Arabic" pitchFamily="18" charset="-78"/>
              <a:cs typeface="Traditional Arabic" pitchFamily="18" charset="-78"/>
            </a:rPr>
            <a:t>العقل</a:t>
          </a:r>
          <a:r>
            <a:rPr lang="en-US" sz="2400" b="1" kern="1200" dirty="0">
              <a:latin typeface="Traditional Arabic" pitchFamily="18" charset="-78"/>
              <a:cs typeface="Traditional Arabic" pitchFamily="18" charset="-78"/>
            </a:rPr>
            <a:t>.</a:t>
          </a:r>
          <a:endParaRPr lang="en-US" sz="2400" kern="1200" dirty="0">
            <a:latin typeface="Traditional Arabic" pitchFamily="18" charset="-78"/>
            <a:cs typeface="Traditional Arabic" pitchFamily="18" charset="-78"/>
          </a:endParaRPr>
        </a:p>
        <a:p>
          <a:pPr marL="228600" lvl="1" indent="-228600" algn="r" defTabSz="1066800" rtl="1">
            <a:lnSpc>
              <a:spcPct val="90000"/>
            </a:lnSpc>
            <a:spcBef>
              <a:spcPct val="0"/>
            </a:spcBef>
            <a:spcAft>
              <a:spcPct val="15000"/>
            </a:spcAft>
            <a:buChar char="••"/>
          </a:pPr>
          <a:r>
            <a:rPr lang="ar-SA" sz="2400" b="1" kern="1200" dirty="0">
              <a:latin typeface="Traditional Arabic" pitchFamily="18" charset="-78"/>
              <a:cs typeface="Traditional Arabic" pitchFamily="18" charset="-78"/>
            </a:rPr>
            <a:t>العاطفة</a:t>
          </a:r>
          <a:endParaRPr lang="ar-EG" sz="2400" kern="1200" dirty="0">
            <a:latin typeface="Traditional Arabic" pitchFamily="18" charset="-78"/>
            <a:cs typeface="Traditional Arabic" pitchFamily="18" charset="-78"/>
          </a:endParaRPr>
        </a:p>
      </dsp:txBody>
      <dsp:txXfrm rot="5400000">
        <a:off x="44678" y="2563946"/>
        <a:ext cx="4118127" cy="825876"/>
      </dsp:txXfrm>
    </dsp:sp>
    <dsp:sp modelId="{CF808C31-1C53-4BA4-A30E-D131DAA97079}">
      <dsp:nvSpPr>
        <dsp:cNvPr id="0" name=""/>
        <dsp:cNvSpPr/>
      </dsp:nvSpPr>
      <dsp:spPr>
        <a:xfrm>
          <a:off x="4162805" y="2404865"/>
          <a:ext cx="2341578" cy="1144041"/>
        </a:xfrm>
        <a:prstGeom prst="round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اتخاذ القرارات</a:t>
          </a:r>
          <a:endParaRPr lang="en-US" sz="3200" kern="1200" dirty="0">
            <a:latin typeface="Traditional Arabic" pitchFamily="18" charset="-78"/>
            <a:cs typeface="Traditional Arabic" pitchFamily="18" charset="-78"/>
          </a:endParaRPr>
        </a:p>
      </dsp:txBody>
      <dsp:txXfrm>
        <a:off x="4218652" y="2460712"/>
        <a:ext cx="2229884" cy="1032347"/>
      </dsp:txXfrm>
    </dsp:sp>
    <dsp:sp modelId="{0942A60A-9068-4BDC-BD15-4A4F742A8B0D}">
      <dsp:nvSpPr>
        <dsp:cNvPr id="0" name=""/>
        <dsp:cNvSpPr/>
      </dsp:nvSpPr>
      <dsp:spPr>
        <a:xfrm rot="16200000">
          <a:off x="1623786" y="2096725"/>
          <a:ext cx="915232" cy="4162805"/>
        </a:xfrm>
        <a:prstGeom prst="round2SameRect">
          <a:avLst/>
        </a:prstGeom>
        <a:solidFill>
          <a:schemeClr val="accent5">
            <a:tint val="40000"/>
            <a:alpha val="90000"/>
            <a:hueOff val="0"/>
            <a:satOff val="0"/>
            <a:lumOff val="0"/>
            <a:alphaOff val="0"/>
          </a:schemeClr>
        </a:solidFill>
        <a:ln w="6350" cap="flat" cmpd="sng" algn="ctr">
          <a:solidFill>
            <a:schemeClr val="accent5">
              <a:tint val="40000"/>
              <a:alpha val="90000"/>
              <a:hueOff val="0"/>
              <a:satOff val="0"/>
              <a:lumOff val="0"/>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247650" tIns="123825" rIns="247650" bIns="123825" numCol="1" spcCol="1270" anchor="ctr" anchorCtr="0">
          <a:noAutofit/>
        </a:bodyPr>
        <a:lstStyle/>
        <a:p>
          <a:pPr marL="228600" lvl="1" indent="-228600" algn="r" defTabSz="1066800" rtl="1">
            <a:lnSpc>
              <a:spcPct val="90000"/>
            </a:lnSpc>
            <a:spcBef>
              <a:spcPct val="0"/>
            </a:spcBef>
            <a:spcAft>
              <a:spcPct val="15000"/>
            </a:spcAft>
            <a:buChar char="••"/>
          </a:pPr>
          <a:r>
            <a:rPr lang="ar-SA" sz="2400" b="1" kern="1200" dirty="0">
              <a:latin typeface="Traditional Arabic" pitchFamily="18" charset="-78"/>
              <a:cs typeface="Traditional Arabic" pitchFamily="18" charset="-78"/>
            </a:rPr>
            <a:t>صارم</a:t>
          </a:r>
          <a:endParaRPr lang="ar-EG" sz="2400" kern="1200" dirty="0">
            <a:latin typeface="Traditional Arabic" pitchFamily="18" charset="-78"/>
            <a:cs typeface="Traditional Arabic" pitchFamily="18" charset="-78"/>
          </a:endParaRPr>
        </a:p>
        <a:p>
          <a:pPr marL="228600" lvl="1" indent="-228600" algn="r" defTabSz="1066800" rtl="1">
            <a:lnSpc>
              <a:spcPct val="90000"/>
            </a:lnSpc>
            <a:spcBef>
              <a:spcPct val="0"/>
            </a:spcBef>
            <a:spcAft>
              <a:spcPct val="15000"/>
            </a:spcAft>
            <a:buChar char="••"/>
          </a:pPr>
          <a:r>
            <a:rPr lang="ar-SA" sz="2400" b="1" kern="1200" dirty="0">
              <a:latin typeface="Traditional Arabic" pitchFamily="18" charset="-78"/>
              <a:cs typeface="Traditional Arabic" pitchFamily="18" charset="-78"/>
            </a:rPr>
            <a:t>مرن</a:t>
          </a:r>
          <a:endParaRPr lang="ar-EG" sz="2400" kern="1200" dirty="0">
            <a:latin typeface="Traditional Arabic" pitchFamily="18" charset="-78"/>
            <a:cs typeface="Traditional Arabic" pitchFamily="18" charset="-78"/>
          </a:endParaRPr>
        </a:p>
      </dsp:txBody>
      <dsp:txXfrm rot="5400000">
        <a:off x="44678" y="3765189"/>
        <a:ext cx="4118127" cy="825876"/>
      </dsp:txXfrm>
    </dsp:sp>
    <dsp:sp modelId="{D475F9A8-D34F-4D04-9A1D-DA47E11F5728}">
      <dsp:nvSpPr>
        <dsp:cNvPr id="0" name=""/>
        <dsp:cNvSpPr/>
      </dsp:nvSpPr>
      <dsp:spPr>
        <a:xfrm>
          <a:off x="4162805" y="3606108"/>
          <a:ext cx="2341578" cy="1144041"/>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التنظيم</a:t>
          </a:r>
          <a:endParaRPr lang="ar-EG" sz="3200" kern="1200" dirty="0">
            <a:latin typeface="Traditional Arabic" pitchFamily="18" charset="-78"/>
            <a:cs typeface="Traditional Arabic" pitchFamily="18" charset="-78"/>
          </a:endParaRPr>
        </a:p>
      </dsp:txBody>
      <dsp:txXfrm>
        <a:off x="4218652" y="3661955"/>
        <a:ext cx="2229884" cy="1032347"/>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AF1C5B-5E9E-4896-B285-EC6494A7809A}">
      <dsp:nvSpPr>
        <dsp:cNvPr id="0" name=""/>
        <dsp:cNvSpPr/>
      </dsp:nvSpPr>
      <dsp:spPr>
        <a:xfrm>
          <a:off x="7051187" y="-698981"/>
          <a:ext cx="5430410" cy="5430410"/>
        </a:xfrm>
        <a:prstGeom prst="blockArc">
          <a:avLst>
            <a:gd name="adj1" fmla="val 8100000"/>
            <a:gd name="adj2" fmla="val 13500000"/>
            <a:gd name="adj3" fmla="val 398"/>
          </a:avLst>
        </a:prstGeom>
        <a:noFill/>
        <a:ln w="12700" cap="flat" cmpd="sng" algn="ctr">
          <a:solidFill>
            <a:schemeClr val="accent1">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202E15A-EC35-45C3-ABC8-3211C5B8D0BC}">
      <dsp:nvSpPr>
        <dsp:cNvPr id="0" name=""/>
        <dsp:cNvSpPr/>
      </dsp:nvSpPr>
      <dsp:spPr>
        <a:xfrm>
          <a:off x="2127016" y="488754"/>
          <a:ext cx="4944398" cy="1151989"/>
        </a:xfrm>
        <a:prstGeom prst="rect">
          <a:avLst/>
        </a:prstGeom>
        <a:solidFill>
          <a:schemeClr val="accent5">
            <a:lumMod val="5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60960" tIns="60960" rIns="914392" bIns="60960" numCol="1" spcCol="1270" anchor="ctr" anchorCtr="0">
          <a:noAutofit/>
        </a:bodyPr>
        <a:lstStyle/>
        <a:p>
          <a:pPr lvl="0" algn="r" defTabSz="1066800" rtl="1">
            <a:lnSpc>
              <a:spcPct val="90000"/>
            </a:lnSpc>
            <a:spcBef>
              <a:spcPct val="0"/>
            </a:spcBef>
            <a:spcAft>
              <a:spcPct val="35000"/>
            </a:spcAft>
          </a:pPr>
          <a:r>
            <a:rPr lang="ar-SA" sz="2400" b="1" kern="1200" dirty="0"/>
            <a:t>السلوك الإنساني</a:t>
          </a:r>
          <a:endParaRPr lang="ar-EG" sz="2400" kern="1200" dirty="0">
            <a:latin typeface="Traditional Arabic" pitchFamily="18" charset="-78"/>
            <a:cs typeface="Traditional Arabic" pitchFamily="18" charset="-78"/>
          </a:endParaRPr>
        </a:p>
      </dsp:txBody>
      <dsp:txXfrm>
        <a:off x="2127016" y="488754"/>
        <a:ext cx="4944398" cy="1151989"/>
      </dsp:txXfrm>
    </dsp:sp>
    <dsp:sp modelId="{8A2C28F2-E2C4-4E01-9AE4-420651368870}">
      <dsp:nvSpPr>
        <dsp:cNvPr id="0" name=""/>
        <dsp:cNvSpPr/>
      </dsp:nvSpPr>
      <dsp:spPr>
        <a:xfrm>
          <a:off x="6495117" y="432076"/>
          <a:ext cx="1439987" cy="1439987"/>
        </a:xfrm>
        <a:prstGeom prst="ellipse">
          <a:avLst/>
        </a:prstGeom>
        <a:solidFill>
          <a:schemeClr val="bg1"/>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3EDDFA30-A5F9-416D-B6B2-7408DECA1655}">
      <dsp:nvSpPr>
        <dsp:cNvPr id="0" name=""/>
        <dsp:cNvSpPr/>
      </dsp:nvSpPr>
      <dsp:spPr>
        <a:xfrm>
          <a:off x="21271" y="2304382"/>
          <a:ext cx="7193840" cy="1151989"/>
        </a:xfrm>
        <a:prstGeom prst="rect">
          <a:avLst/>
        </a:prstGeom>
        <a:solidFill>
          <a:schemeClr val="accent2">
            <a:lumMod val="60000"/>
            <a:lumOff val="4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60960" tIns="60960" rIns="914392" bIns="60960" numCol="1" spcCol="1270" anchor="ctr" anchorCtr="0">
          <a:noAutofit/>
        </a:bodyPr>
        <a:lstStyle/>
        <a:p>
          <a:pPr lvl="0" algn="r" defTabSz="1066800" rtl="1">
            <a:lnSpc>
              <a:spcPct val="90000"/>
            </a:lnSpc>
            <a:spcBef>
              <a:spcPct val="0"/>
            </a:spcBef>
            <a:spcAft>
              <a:spcPct val="35000"/>
            </a:spcAft>
          </a:pPr>
          <a:r>
            <a:rPr lang="ar-SA" sz="2400" b="1" kern="1200" dirty="0"/>
            <a:t>التعامل مع أنماط الموظفين</a:t>
          </a:r>
          <a:endParaRPr lang="ar-EG" sz="2400" kern="1200" dirty="0">
            <a:latin typeface="Traditional Arabic" pitchFamily="18" charset="-78"/>
            <a:cs typeface="Traditional Arabic" pitchFamily="18" charset="-78"/>
          </a:endParaRPr>
        </a:p>
      </dsp:txBody>
      <dsp:txXfrm>
        <a:off x="21271" y="2304382"/>
        <a:ext cx="7193840" cy="1151989"/>
      </dsp:txXfrm>
    </dsp:sp>
    <dsp:sp modelId="{889095CC-3CE0-43FD-BC18-AE01629B9DCA}">
      <dsp:nvSpPr>
        <dsp:cNvPr id="0" name=""/>
        <dsp:cNvSpPr/>
      </dsp:nvSpPr>
      <dsp:spPr>
        <a:xfrm>
          <a:off x="6495117" y="2160384"/>
          <a:ext cx="1439987" cy="1439987"/>
        </a:xfrm>
        <a:prstGeom prst="ellipse">
          <a:avLst/>
        </a:prstGeom>
        <a:solidFill>
          <a:schemeClr val="lt1">
            <a:hueOff val="0"/>
            <a:satOff val="0"/>
            <a:lumOff val="0"/>
            <a:alphaOff val="0"/>
          </a:schemeClr>
        </a:solidFill>
        <a:ln w="12700" cap="flat" cmpd="sng" algn="ctr">
          <a:solidFill>
            <a:schemeClr val="accent1">
              <a:shade val="50000"/>
              <a:hueOff val="0"/>
              <a:satOff val="-7740"/>
              <a:lumOff val="41941"/>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9722DE-535B-447F-9E6C-8B37E0EC4878}">
      <dsp:nvSpPr>
        <dsp:cNvPr id="0" name=""/>
        <dsp:cNvSpPr/>
      </dsp:nvSpPr>
      <dsp:spPr>
        <a:xfrm>
          <a:off x="2763348" y="0"/>
          <a:ext cx="5217502" cy="5217502"/>
        </a:xfrm>
        <a:prstGeom prst="quadArrow">
          <a:avLst>
            <a:gd name="adj1" fmla="val 2000"/>
            <a:gd name="adj2" fmla="val 4000"/>
            <a:gd name="adj3" fmla="val 5000"/>
          </a:avLst>
        </a:prstGeom>
        <a:gradFill rotWithShape="0">
          <a:gsLst>
            <a:gs pos="0">
              <a:schemeClr val="accent2">
                <a:tint val="40000"/>
                <a:hueOff val="0"/>
                <a:satOff val="0"/>
                <a:lumOff val="0"/>
                <a:alphaOff val="0"/>
                <a:satMod val="103000"/>
                <a:lumMod val="102000"/>
                <a:tint val="94000"/>
              </a:schemeClr>
            </a:gs>
            <a:gs pos="50000">
              <a:schemeClr val="accent2">
                <a:tint val="40000"/>
                <a:hueOff val="0"/>
                <a:satOff val="0"/>
                <a:lumOff val="0"/>
                <a:alphaOff val="0"/>
                <a:satMod val="110000"/>
                <a:lumMod val="100000"/>
                <a:shade val="100000"/>
              </a:schemeClr>
            </a:gs>
            <a:gs pos="100000">
              <a:schemeClr val="accent2">
                <a:tint val="40000"/>
                <a:hueOff val="0"/>
                <a:satOff val="0"/>
                <a:lumOff val="0"/>
                <a:alphaOff val="0"/>
                <a:lumMod val="99000"/>
                <a:satMod val="120000"/>
                <a:shade val="78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C1A07AC1-B1B6-47AA-9DA9-C276ABF772A8}">
      <dsp:nvSpPr>
        <dsp:cNvPr id="0" name=""/>
        <dsp:cNvSpPr/>
      </dsp:nvSpPr>
      <dsp:spPr>
        <a:xfrm>
          <a:off x="3102486" y="339137"/>
          <a:ext cx="2087000" cy="2087000"/>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السّلوك الفضوليّ </a:t>
          </a:r>
          <a:endParaRPr lang="ar-EG" sz="36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204365" y="441016"/>
        <a:ext cx="1883242" cy="1883242"/>
      </dsp:txXfrm>
    </dsp:sp>
    <dsp:sp modelId="{9785C40B-6ED0-4A28-99BA-D57FA76E83F1}">
      <dsp:nvSpPr>
        <dsp:cNvPr id="0" name=""/>
        <dsp:cNvSpPr/>
      </dsp:nvSpPr>
      <dsp:spPr>
        <a:xfrm>
          <a:off x="5554712" y="339137"/>
          <a:ext cx="2087000" cy="2087000"/>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a:latin typeface="Traditional Arabic" pitchFamily="18" charset="-78"/>
              <a:cs typeface="Traditional Arabic" pitchFamily="18" charset="-78"/>
            </a:rPr>
            <a:t>السّلوك الإجرائيّ </a:t>
          </a:r>
          <a:endParaRPr lang="ar-EG" sz="36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656591" y="441016"/>
        <a:ext cx="1883242" cy="1883242"/>
      </dsp:txXfrm>
    </dsp:sp>
    <dsp:sp modelId="{1699EBBA-AACC-4F7A-AF39-153F58BFA11C}">
      <dsp:nvSpPr>
        <dsp:cNvPr id="0" name=""/>
        <dsp:cNvSpPr/>
      </dsp:nvSpPr>
      <dsp:spPr>
        <a:xfrm>
          <a:off x="3102486" y="2791363"/>
          <a:ext cx="2087000" cy="2087000"/>
        </a:xfrm>
        <a:prstGeom prst="round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a:latin typeface="Traditional Arabic" pitchFamily="18" charset="-78"/>
              <a:cs typeface="Traditional Arabic" pitchFamily="18" charset="-78"/>
            </a:rPr>
            <a:t>السّلوك المدبّر </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204365" y="2893242"/>
        <a:ext cx="1883242" cy="1883242"/>
      </dsp:txXfrm>
    </dsp:sp>
    <dsp:sp modelId="{F58FC10D-7259-4833-A79C-D8FE570071F7}">
      <dsp:nvSpPr>
        <dsp:cNvPr id="0" name=""/>
        <dsp:cNvSpPr/>
      </dsp:nvSpPr>
      <dsp:spPr>
        <a:xfrm>
          <a:off x="5554712" y="2791363"/>
          <a:ext cx="2087000" cy="2087000"/>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a:latin typeface="Traditional Arabic" pitchFamily="18" charset="-78"/>
              <a:cs typeface="Traditional Arabic" pitchFamily="18" charset="-78"/>
            </a:rPr>
            <a:t>السّلوك المقصود</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656591" y="2893242"/>
        <a:ext cx="1883242" cy="1883242"/>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A6E3D9-EFD4-4FF1-A49E-BF092DB4CEA6}">
      <dsp:nvSpPr>
        <dsp:cNvPr id="0" name=""/>
        <dsp:cNvSpPr/>
      </dsp:nvSpPr>
      <dsp:spPr>
        <a:xfrm>
          <a:off x="1159412" y="1472003"/>
          <a:ext cx="3960495" cy="4051938"/>
        </a:xfrm>
        <a:prstGeom prst="ellipse">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w="6350" cap="flat" cmpd="sng" algn="ctr">
          <a:solidFill>
            <a:schemeClr val="lt1">
              <a:hueOff val="0"/>
              <a:satOff val="0"/>
              <a:lumOff val="0"/>
              <a:alphaOff val="0"/>
            </a:schemeClr>
          </a:solidFill>
          <a:prstDash val="solid"/>
          <a:miter lim="800000"/>
        </a:ln>
        <a:effectLst/>
        <a:scene3d>
          <a:camera prst="orthographicFront"/>
          <a:lightRig rig="threePt" dir="t">
            <a:rot lat="0" lon="0" rev="7500000"/>
          </a:lightRig>
        </a:scene3d>
        <a:sp3d prstMaterial="plastic">
          <a:bevelT w="127000" h="25400" prst="relaxedInset"/>
        </a:sp3d>
      </dsp:spPr>
      <dsp:style>
        <a:lnRef idx="1">
          <a:scrgbClr r="0" g="0" b="0"/>
        </a:lnRef>
        <a:fillRef idx="3">
          <a:scrgbClr r="0" g="0" b="0"/>
        </a:fillRef>
        <a:effectRef idx="2">
          <a:scrgbClr r="0" g="0" b="0"/>
        </a:effectRef>
        <a:fontRef idx="minor">
          <a:schemeClr val="lt1"/>
        </a:fontRef>
      </dsp:style>
    </dsp:sp>
    <dsp:sp modelId="{C3B5F34A-97FB-486D-838D-49C8131E8E0A}">
      <dsp:nvSpPr>
        <dsp:cNvPr id="0" name=""/>
        <dsp:cNvSpPr/>
      </dsp:nvSpPr>
      <dsp:spPr>
        <a:xfrm>
          <a:off x="1428213" y="1786525"/>
          <a:ext cx="3422894" cy="3422894"/>
        </a:xfrm>
        <a:prstGeom prst="ellipse">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w="6350" cap="flat" cmpd="sng" algn="ctr">
          <a:solidFill>
            <a:schemeClr val="lt1">
              <a:hueOff val="0"/>
              <a:satOff val="0"/>
              <a:lumOff val="0"/>
              <a:alphaOff val="0"/>
            </a:schemeClr>
          </a:solidFill>
          <a:prstDash val="solid"/>
          <a:miter lim="800000"/>
        </a:ln>
        <a:effectLst/>
        <a:scene3d>
          <a:camera prst="orthographicFront"/>
          <a:lightRig rig="threePt" dir="t">
            <a:rot lat="0" lon="0" rev="7500000"/>
          </a:lightRig>
        </a:scene3d>
        <a:sp3d prstMaterial="plastic">
          <a:bevelT w="127000" h="25400" prst="relaxedInset"/>
        </a:sp3d>
      </dsp:spPr>
      <dsp:style>
        <a:lnRef idx="1">
          <a:scrgbClr r="0" g="0" b="0"/>
        </a:lnRef>
        <a:fillRef idx="3">
          <a:scrgbClr r="0" g="0" b="0"/>
        </a:fillRef>
        <a:effectRef idx="2">
          <a:scrgbClr r="0" g="0" b="0"/>
        </a:effectRef>
        <a:fontRef idx="minor">
          <a:schemeClr val="lt1"/>
        </a:fontRef>
      </dsp:style>
    </dsp:sp>
    <dsp:sp modelId="{017607BC-779C-4A3D-9040-C5493FDB5577}">
      <dsp:nvSpPr>
        <dsp:cNvPr id="0" name=""/>
        <dsp:cNvSpPr/>
      </dsp:nvSpPr>
      <dsp:spPr>
        <a:xfrm>
          <a:off x="1917040" y="2275353"/>
          <a:ext cx="2445238" cy="2445238"/>
        </a:xfrm>
        <a:prstGeom prst="ellipse">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w="6350" cap="flat" cmpd="sng" algn="ctr">
          <a:solidFill>
            <a:schemeClr val="lt1">
              <a:hueOff val="0"/>
              <a:satOff val="0"/>
              <a:lumOff val="0"/>
              <a:alphaOff val="0"/>
            </a:schemeClr>
          </a:solidFill>
          <a:prstDash val="solid"/>
          <a:miter lim="800000"/>
        </a:ln>
        <a:effectLst/>
        <a:scene3d>
          <a:camera prst="orthographicFront"/>
          <a:lightRig rig="threePt" dir="t">
            <a:rot lat="0" lon="0" rev="7500000"/>
          </a:lightRig>
        </a:scene3d>
        <a:sp3d prstMaterial="plastic">
          <a:bevelT w="127000" h="25400" prst="relaxedInset"/>
        </a:sp3d>
      </dsp:spPr>
      <dsp:style>
        <a:lnRef idx="1">
          <a:scrgbClr r="0" g="0" b="0"/>
        </a:lnRef>
        <a:fillRef idx="3">
          <a:scrgbClr r="0" g="0" b="0"/>
        </a:fillRef>
        <a:effectRef idx="2">
          <a:scrgbClr r="0" g="0" b="0"/>
        </a:effectRef>
        <a:fontRef idx="minor">
          <a:schemeClr val="lt1"/>
        </a:fontRef>
      </dsp:style>
    </dsp:sp>
    <dsp:sp modelId="{9FDB0B2F-84B9-425A-958A-C3D6B443B260}">
      <dsp:nvSpPr>
        <dsp:cNvPr id="0" name=""/>
        <dsp:cNvSpPr/>
      </dsp:nvSpPr>
      <dsp:spPr>
        <a:xfrm>
          <a:off x="2406235" y="2764547"/>
          <a:ext cx="1466850" cy="1466850"/>
        </a:xfrm>
        <a:prstGeom prst="ellipse">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w="6350" cap="flat" cmpd="sng" algn="ctr">
          <a:solidFill>
            <a:schemeClr val="lt1">
              <a:hueOff val="0"/>
              <a:satOff val="0"/>
              <a:lumOff val="0"/>
              <a:alphaOff val="0"/>
            </a:schemeClr>
          </a:solidFill>
          <a:prstDash val="solid"/>
          <a:miter lim="800000"/>
        </a:ln>
        <a:effectLst/>
        <a:scene3d>
          <a:camera prst="orthographicFront"/>
          <a:lightRig rig="threePt" dir="t">
            <a:rot lat="0" lon="0" rev="7500000"/>
          </a:lightRig>
        </a:scene3d>
        <a:sp3d prstMaterial="plastic">
          <a:bevelT w="127000" h="25400" prst="relaxedInset"/>
        </a:sp3d>
      </dsp:spPr>
      <dsp:style>
        <a:lnRef idx="1">
          <a:scrgbClr r="0" g="0" b="0"/>
        </a:lnRef>
        <a:fillRef idx="3">
          <a:scrgbClr r="0" g="0" b="0"/>
        </a:fillRef>
        <a:effectRef idx="2">
          <a:scrgbClr r="0" g="0" b="0"/>
        </a:effectRef>
        <a:fontRef idx="minor">
          <a:schemeClr val="lt1"/>
        </a:fontRef>
      </dsp:style>
    </dsp:sp>
    <dsp:sp modelId="{AEA56E69-4B70-4703-87DF-CC7C60C09B51}">
      <dsp:nvSpPr>
        <dsp:cNvPr id="0" name=""/>
        <dsp:cNvSpPr/>
      </dsp:nvSpPr>
      <dsp:spPr>
        <a:xfrm>
          <a:off x="2895063" y="3253375"/>
          <a:ext cx="489194" cy="489194"/>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6350" cap="flat" cmpd="sng" algn="ctr">
          <a:solidFill>
            <a:schemeClr val="lt1">
              <a:hueOff val="0"/>
              <a:satOff val="0"/>
              <a:lumOff val="0"/>
              <a:alphaOff val="0"/>
            </a:schemeClr>
          </a:solidFill>
          <a:prstDash val="solid"/>
          <a:miter lim="800000"/>
        </a:ln>
        <a:effectLst/>
        <a:scene3d>
          <a:camera prst="orthographicFront"/>
          <a:lightRig rig="threePt" dir="t">
            <a:rot lat="0" lon="0" rev="7500000"/>
          </a:lightRig>
        </a:scene3d>
        <a:sp3d prstMaterial="plastic">
          <a:bevelT w="127000" h="25400" prst="relaxedInset"/>
        </a:sp3d>
      </dsp:spPr>
      <dsp:style>
        <a:lnRef idx="1">
          <a:scrgbClr r="0" g="0" b="0"/>
        </a:lnRef>
        <a:fillRef idx="3">
          <a:scrgbClr r="0" g="0" b="0"/>
        </a:fillRef>
        <a:effectRef idx="2">
          <a:scrgbClr r="0" g="0" b="0"/>
        </a:effectRef>
        <a:fontRef idx="minor">
          <a:schemeClr val="lt1"/>
        </a:fontRef>
      </dsp:style>
    </dsp:sp>
    <dsp:sp modelId="{3001D371-F3EF-4410-AD1B-E254135D9FE4}">
      <dsp:nvSpPr>
        <dsp:cNvPr id="0" name=""/>
        <dsp:cNvSpPr/>
      </dsp:nvSpPr>
      <dsp:spPr>
        <a:xfrm>
          <a:off x="6073360" y="343458"/>
          <a:ext cx="2200275" cy="500302"/>
        </a:xfrm>
        <a:prstGeom prst="rect">
          <a:avLst/>
        </a:prstGeom>
        <a:solidFill>
          <a:schemeClr val="accent2">
            <a:lumMod val="7500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0">
          <a:scrgbClr r="0" g="0" b="0"/>
        </a:fillRef>
        <a:effectRef idx="0">
          <a:scrgbClr r="0" g="0" b="0"/>
        </a:effectRef>
        <a:fontRef idx="minor"/>
      </dsp:style>
      <dsp:txBody>
        <a:bodyPr spcFirstLastPara="0" vert="horz" wrap="square" lIns="170688"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متعدد الأسباب</a:t>
          </a:r>
          <a:endParaRPr lang="ar-EG"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073360" y="343458"/>
        <a:ext cx="2200275" cy="500302"/>
      </dsp:txXfrm>
    </dsp:sp>
    <dsp:sp modelId="{07C3ED8B-2456-49C6-A383-569A0CB78423}">
      <dsp:nvSpPr>
        <dsp:cNvPr id="0" name=""/>
        <dsp:cNvSpPr/>
      </dsp:nvSpPr>
      <dsp:spPr>
        <a:xfrm>
          <a:off x="5523291" y="593609"/>
          <a:ext cx="550068" cy="0"/>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60F4B000-04BC-47D3-AFB7-007F7687E8F0}">
      <dsp:nvSpPr>
        <dsp:cNvPr id="0" name=""/>
        <dsp:cNvSpPr/>
      </dsp:nvSpPr>
      <dsp:spPr>
        <a:xfrm rot="5400000">
          <a:off x="2877460" y="855809"/>
          <a:ext cx="2904363" cy="2379964"/>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CD3BE6EB-A854-4BFF-893C-03DACC37C6EA}">
      <dsp:nvSpPr>
        <dsp:cNvPr id="0" name=""/>
        <dsp:cNvSpPr/>
      </dsp:nvSpPr>
      <dsp:spPr>
        <a:xfrm>
          <a:off x="6073360" y="1164894"/>
          <a:ext cx="2200275" cy="500302"/>
        </a:xfrm>
        <a:prstGeom prst="rect">
          <a:avLst/>
        </a:prstGeom>
        <a:solidFill>
          <a:schemeClr val="accent3">
            <a:lumMod val="7500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0">
          <a:scrgbClr r="0" g="0" b="0"/>
        </a:fillRef>
        <a:effectRef idx="0">
          <a:scrgbClr r="0" g="0" b="0"/>
        </a:effectRef>
        <a:fontRef idx="minor"/>
      </dsp:style>
      <dsp:txBody>
        <a:bodyPr spcFirstLastPara="0" vert="horz" wrap="square" lIns="170688"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متنوع</a:t>
          </a:r>
          <a:endParaRPr lang="ar-EG"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073360" y="1164894"/>
        <a:ext cx="2200275" cy="500302"/>
      </dsp:txXfrm>
    </dsp:sp>
    <dsp:sp modelId="{F9DD6D01-6FBA-45DB-917E-CA23E0350AB1}">
      <dsp:nvSpPr>
        <dsp:cNvPr id="0" name=""/>
        <dsp:cNvSpPr/>
      </dsp:nvSpPr>
      <dsp:spPr>
        <a:xfrm>
          <a:off x="5523291" y="1415045"/>
          <a:ext cx="550068" cy="0"/>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DE866865-8402-47DD-A0DC-1B764D9A0B91}">
      <dsp:nvSpPr>
        <dsp:cNvPr id="0" name=""/>
        <dsp:cNvSpPr/>
      </dsp:nvSpPr>
      <dsp:spPr>
        <a:xfrm rot="5400000">
          <a:off x="3304240" y="1614830"/>
          <a:ext cx="2418248" cy="2016918"/>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3B217B7B-9FD3-4058-90A2-801DF78C63B8}">
      <dsp:nvSpPr>
        <dsp:cNvPr id="0" name=""/>
        <dsp:cNvSpPr/>
      </dsp:nvSpPr>
      <dsp:spPr>
        <a:xfrm>
          <a:off x="6073360" y="1986330"/>
          <a:ext cx="2200275" cy="500302"/>
        </a:xfrm>
        <a:prstGeom prst="rect">
          <a:avLst/>
        </a:prstGeom>
        <a:solidFill>
          <a:schemeClr val="accent4">
            <a:lumMod val="7500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0">
          <a:scrgbClr r="0" g="0" b="0"/>
        </a:fillRef>
        <a:effectRef idx="0">
          <a:scrgbClr r="0" g="0" b="0"/>
        </a:effectRef>
        <a:fontRef idx="minor"/>
      </dsp:style>
      <dsp:txBody>
        <a:bodyPr spcFirstLastPara="0" vert="horz" wrap="square" lIns="170688"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مرن</a:t>
          </a:r>
          <a:endParaRPr lang="ar-EG"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073360" y="1986330"/>
        <a:ext cx="2200275" cy="500302"/>
      </dsp:txXfrm>
    </dsp:sp>
    <dsp:sp modelId="{2A1970F0-DF80-483E-9402-3D01303EB7C3}">
      <dsp:nvSpPr>
        <dsp:cNvPr id="0" name=""/>
        <dsp:cNvSpPr/>
      </dsp:nvSpPr>
      <dsp:spPr>
        <a:xfrm>
          <a:off x="5523291" y="2236481"/>
          <a:ext cx="550068" cy="0"/>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5AC17EDF-32FB-46E7-9919-6876EA57733F}">
      <dsp:nvSpPr>
        <dsp:cNvPr id="0" name=""/>
        <dsp:cNvSpPr/>
      </dsp:nvSpPr>
      <dsp:spPr>
        <a:xfrm rot="5400000">
          <a:off x="3722733" y="2342828"/>
          <a:ext cx="1906905" cy="1694211"/>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50B8DB23-B6A3-47DE-A351-62FD7F08711B}">
      <dsp:nvSpPr>
        <dsp:cNvPr id="0" name=""/>
        <dsp:cNvSpPr/>
      </dsp:nvSpPr>
      <dsp:spPr>
        <a:xfrm>
          <a:off x="6073360" y="2790163"/>
          <a:ext cx="2200275" cy="500302"/>
        </a:xfrm>
        <a:prstGeom prst="rect">
          <a:avLst/>
        </a:prstGeom>
        <a:solidFill>
          <a:schemeClr val="accent5">
            <a:lumMod val="7500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0">
          <a:scrgbClr r="0" g="0" b="0"/>
        </a:fillRef>
        <a:effectRef idx="0">
          <a:scrgbClr r="0" g="0" b="0"/>
        </a:effectRef>
        <a:fontRef idx="minor"/>
      </dsp:style>
      <dsp:txBody>
        <a:bodyPr spcFirstLastPara="0" vert="horz" wrap="square" lIns="170688"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مسبب</a:t>
          </a:r>
          <a:endParaRPr lang="ar-EG"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073360" y="2790163"/>
        <a:ext cx="2200275" cy="500302"/>
      </dsp:txXfrm>
    </dsp:sp>
    <dsp:sp modelId="{54170EF7-9F7C-408F-B972-61F8E363216F}">
      <dsp:nvSpPr>
        <dsp:cNvPr id="0" name=""/>
        <dsp:cNvSpPr/>
      </dsp:nvSpPr>
      <dsp:spPr>
        <a:xfrm>
          <a:off x="5523291" y="3040315"/>
          <a:ext cx="550068" cy="0"/>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13439A40-ECFE-4F67-89CF-26EF43F2B519}">
      <dsp:nvSpPr>
        <dsp:cNvPr id="0" name=""/>
        <dsp:cNvSpPr/>
      </dsp:nvSpPr>
      <dsp:spPr>
        <a:xfrm rot="5400000">
          <a:off x="4139318" y="3111457"/>
          <a:ext cx="1455115" cy="1312830"/>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55EC59D3-C41F-4D1A-A9D2-CF565AEFEA7C}">
      <dsp:nvSpPr>
        <dsp:cNvPr id="0" name=""/>
        <dsp:cNvSpPr/>
      </dsp:nvSpPr>
      <dsp:spPr>
        <a:xfrm>
          <a:off x="6073360" y="3570528"/>
          <a:ext cx="2200275" cy="500302"/>
        </a:xfrm>
        <a:prstGeom prst="rect">
          <a:avLst/>
        </a:prstGeom>
        <a:solidFill>
          <a:schemeClr val="accent6">
            <a:lumMod val="5000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0">
          <a:scrgbClr r="0" g="0" b="0"/>
        </a:fillRef>
        <a:effectRef idx="0">
          <a:scrgbClr r="0" g="0" b="0"/>
        </a:effectRef>
        <a:fontRef idx="minor"/>
      </dsp:style>
      <dsp:txBody>
        <a:bodyPr spcFirstLastPara="0" vert="horz" wrap="square" lIns="170688"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سلوك هادف</a:t>
          </a:r>
          <a:endParaRPr lang="ar-EG"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073360" y="3570528"/>
        <a:ext cx="2200275" cy="500302"/>
      </dsp:txXfrm>
    </dsp:sp>
    <dsp:sp modelId="{AA0DDE7F-3373-43F4-9CDB-FF3096630509}">
      <dsp:nvSpPr>
        <dsp:cNvPr id="0" name=""/>
        <dsp:cNvSpPr/>
      </dsp:nvSpPr>
      <dsp:spPr>
        <a:xfrm>
          <a:off x="5559964" y="3741555"/>
          <a:ext cx="550068" cy="0"/>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 modelId="{8408DAA3-6E40-4B7D-AF34-30B8BB4E8ABC}">
      <dsp:nvSpPr>
        <dsp:cNvPr id="0" name=""/>
        <dsp:cNvSpPr/>
      </dsp:nvSpPr>
      <dsp:spPr>
        <a:xfrm rot="5400000">
          <a:off x="4533167" y="3776757"/>
          <a:ext cx="1026795" cy="953452"/>
        </a:xfrm>
        <a:prstGeom prst="line">
          <a:avLst/>
        </a:prstGeom>
        <a:solidFill>
          <a:schemeClr val="accent2">
            <a:hueOff val="0"/>
            <a:satOff val="0"/>
            <a:lumOff val="0"/>
            <a:alphaOff val="0"/>
          </a:schemeClr>
        </a:solidFill>
        <a:ln w="12700" cap="flat" cmpd="sng" algn="ctr">
          <a:solidFill>
            <a:schemeClr val="accent2">
              <a:tint val="50000"/>
              <a:hueOff val="0"/>
              <a:satOff val="0"/>
              <a:lumOff val="0"/>
              <a:alphaOff val="0"/>
            </a:schemeClr>
          </a:solidFill>
          <a:prstDash val="solid"/>
          <a:miter lim="800000"/>
        </a:ln>
        <a:effectLst/>
        <a:scene3d>
          <a:camera prst="orthographicFront"/>
          <a:lightRig rig="threePt" dir="t">
            <a:rot lat="0" lon="0" rev="7500000"/>
          </a:lightRig>
        </a:scene3d>
        <a:sp3d z="127000" prstMaterial="matte"/>
      </dsp:spPr>
      <dsp:style>
        <a:lnRef idx="2">
          <a:scrgbClr r="0" g="0" b="0"/>
        </a:lnRef>
        <a:fillRef idx="1">
          <a:scrgbClr r="0" g="0" b="0"/>
        </a:fillRef>
        <a:effectRef idx="0">
          <a:scrgbClr r="0" g="0" b="0"/>
        </a:effectRef>
        <a:fontRef idx="minor"/>
      </dsp:style>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0A900E-279A-46BB-BC3E-782F6B24ED64}">
      <dsp:nvSpPr>
        <dsp:cNvPr id="0" name=""/>
        <dsp:cNvSpPr/>
      </dsp:nvSpPr>
      <dsp:spPr>
        <a:xfrm>
          <a:off x="5762145" y="30137"/>
          <a:ext cx="1854770" cy="2225724"/>
        </a:xfrm>
        <a:prstGeom prst="roundRect">
          <a:avLst>
            <a:gd name="adj" fmla="val 5000"/>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4460" tIns="96012" rIns="0" bIns="0" numCol="1" spcCol="1270" anchor="t" anchorCtr="0">
          <a:noAutofit/>
        </a:bodyPr>
        <a:lstStyle/>
        <a:p>
          <a:pPr lvl="0" algn="l" defTabSz="1244600" rtl="1">
            <a:lnSpc>
              <a:spcPct val="90000"/>
            </a:lnSpc>
            <a:spcBef>
              <a:spcPct val="0"/>
            </a:spcBef>
            <a:spcAft>
              <a:spcPct val="35000"/>
            </a:spcAft>
          </a:pPr>
          <a:r>
            <a:rPr lang="ar-EG" sz="2800" b="1" kern="1200" dirty="0">
              <a:latin typeface="Traditional Arabic" pitchFamily="18" charset="-78"/>
              <a:cs typeface="Traditional Arabic" pitchFamily="18" charset="-78"/>
            </a:rPr>
            <a:t> </a:t>
          </a:r>
        </a:p>
      </dsp:txBody>
      <dsp:txXfrm rot="5400000">
        <a:off x="6518892" y="757207"/>
        <a:ext cx="1825094" cy="370954"/>
      </dsp:txXfrm>
    </dsp:sp>
    <dsp:sp modelId="{48947EC6-B25D-42CE-993F-9DCF549B0D91}">
      <dsp:nvSpPr>
        <dsp:cNvPr id="0" name=""/>
        <dsp:cNvSpPr/>
      </dsp:nvSpPr>
      <dsp:spPr>
        <a:xfrm>
          <a:off x="5864158" y="30137"/>
          <a:ext cx="1381804" cy="2225724"/>
        </a:xfrm>
        <a:prstGeom prst="rect">
          <a:avLst/>
        </a:prstGeom>
        <a:no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dsp:spPr>
      <dsp:style>
        <a:lnRef idx="2">
          <a:scrgbClr r="0" g="0" b="0"/>
        </a:lnRef>
        <a:fillRef idx="1">
          <a:scrgbClr r="0" g="0" b="0"/>
        </a:fillRef>
        <a:effectRef idx="0">
          <a:scrgbClr r="0" g="0" b="0"/>
        </a:effectRef>
        <a:fontRef idx="minor">
          <a:schemeClr val="lt1"/>
        </a:fontRef>
      </dsp:style>
      <dsp:txBody>
        <a:bodyPr spcFirstLastPara="0" vert="horz" wrap="square" lIns="0" tIns="109728" rIns="0" bIns="0" numCol="1" spcCol="1270" anchor="t" anchorCtr="0">
          <a:noAutofit/>
        </a:bodyPr>
        <a:lstStyle/>
        <a:p>
          <a:pPr lvl="0" algn="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السلوك المكتسب</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864158" y="30137"/>
        <a:ext cx="1381804" cy="2225724"/>
      </dsp:txXfrm>
    </dsp:sp>
    <dsp:sp modelId="{4F2AE5BF-AD98-4CCC-B491-235E1F7E304E}">
      <dsp:nvSpPr>
        <dsp:cNvPr id="0" name=""/>
        <dsp:cNvSpPr/>
      </dsp:nvSpPr>
      <dsp:spPr>
        <a:xfrm>
          <a:off x="3842458" y="30137"/>
          <a:ext cx="1854770" cy="2225724"/>
        </a:xfrm>
        <a:prstGeom prst="roundRect">
          <a:avLst>
            <a:gd name="adj" fmla="val 5000"/>
          </a:avLst>
        </a:prstGeom>
        <a:solidFill>
          <a:schemeClr val="accent5">
            <a:shade val="50000"/>
            <a:hueOff val="28450"/>
            <a:satOff val="-1543"/>
            <a:lumOff val="2200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42240" tIns="109728" rIns="0" bIns="0" numCol="1" spcCol="1270" anchor="t" anchorCtr="0">
          <a:noAutofit/>
        </a:bodyPr>
        <a:lstStyle/>
        <a:p>
          <a:pPr lvl="0" algn="r" defTabSz="1422400" rtl="1">
            <a:lnSpc>
              <a:spcPct val="90000"/>
            </a:lnSpc>
            <a:spcBef>
              <a:spcPct val="0"/>
            </a:spcBef>
            <a:spcAft>
              <a:spcPct val="35000"/>
            </a:spcAft>
          </a:pPr>
          <a:r>
            <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rot="5400000">
        <a:off x="4599204" y="757207"/>
        <a:ext cx="1825094" cy="370954"/>
      </dsp:txXfrm>
    </dsp:sp>
    <dsp:sp modelId="{74C29782-A97A-4984-829C-463DE7A69A2E}">
      <dsp:nvSpPr>
        <dsp:cNvPr id="0" name=""/>
        <dsp:cNvSpPr/>
      </dsp:nvSpPr>
      <dsp:spPr>
        <a:xfrm rot="16200000">
          <a:off x="5524394" y="1799233"/>
          <a:ext cx="327120" cy="278215"/>
        </a:xfrm>
        <a:prstGeom prst="flowChartExtract">
          <a:avLst/>
        </a:prstGeom>
        <a:solidFill>
          <a:schemeClr val="l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8079B60A-D339-4BCE-B49E-9CE3D410CEF0}">
      <dsp:nvSpPr>
        <dsp:cNvPr id="0" name=""/>
        <dsp:cNvSpPr/>
      </dsp:nvSpPr>
      <dsp:spPr>
        <a:xfrm>
          <a:off x="3944470" y="30137"/>
          <a:ext cx="1381804" cy="2225724"/>
        </a:xfrm>
        <a:prstGeom prst="rect">
          <a:avLst/>
        </a:prstGeom>
        <a:no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dsp:spPr>
      <dsp:style>
        <a:lnRef idx="2">
          <a:scrgbClr r="0" g="0" b="0"/>
        </a:lnRef>
        <a:fillRef idx="1">
          <a:scrgbClr r="0" g="0" b="0"/>
        </a:fillRef>
        <a:effectRef idx="0">
          <a:scrgbClr r="0" g="0" b="0"/>
        </a:effectRef>
        <a:fontRef idx="minor">
          <a:schemeClr val="lt1"/>
        </a:fontRef>
      </dsp:style>
      <dsp:txBody>
        <a:bodyPr spcFirstLastPara="0" vert="horz" wrap="square" lIns="0" tIns="109728" rIns="0" bIns="0" numCol="1" spcCol="1270" anchor="t" anchorCtr="0">
          <a:noAutofit/>
        </a:bodyPr>
        <a:lstStyle/>
        <a:p>
          <a:pPr lvl="0" algn="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السلوك الفطري</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944470" y="30137"/>
        <a:ext cx="1381804" cy="2225724"/>
      </dsp:txXfrm>
    </dsp:sp>
    <dsp:sp modelId="{C525706E-CE83-4DDD-93BE-FD942DFA7E21}">
      <dsp:nvSpPr>
        <dsp:cNvPr id="0" name=""/>
        <dsp:cNvSpPr/>
      </dsp:nvSpPr>
      <dsp:spPr>
        <a:xfrm>
          <a:off x="1922771" y="30137"/>
          <a:ext cx="1854770" cy="2225724"/>
        </a:xfrm>
        <a:prstGeom prst="roundRect">
          <a:avLst>
            <a:gd name="adj" fmla="val 5000"/>
          </a:avLst>
        </a:prstGeom>
        <a:solidFill>
          <a:srgbClr val="9933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42240" tIns="109728" rIns="0" bIns="0" numCol="1" spcCol="1270" anchor="t" anchorCtr="0">
          <a:noAutofit/>
        </a:bodyPr>
        <a:lstStyle/>
        <a:p>
          <a:pPr lvl="0" algn="r" defTabSz="1422400" rtl="1">
            <a:lnSpc>
              <a:spcPct val="90000"/>
            </a:lnSpc>
            <a:spcBef>
              <a:spcPct val="0"/>
            </a:spcBef>
            <a:spcAft>
              <a:spcPct val="35000"/>
            </a:spcAft>
          </a:pPr>
          <a:r>
            <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rot="5400000">
        <a:off x="2679517" y="757207"/>
        <a:ext cx="1825094" cy="370954"/>
      </dsp:txXfrm>
    </dsp:sp>
    <dsp:sp modelId="{228A255B-2563-45E5-9CB3-EFCED537B088}">
      <dsp:nvSpPr>
        <dsp:cNvPr id="0" name=""/>
        <dsp:cNvSpPr/>
      </dsp:nvSpPr>
      <dsp:spPr>
        <a:xfrm rot="16200000">
          <a:off x="3604707" y="1799233"/>
          <a:ext cx="327120" cy="278215"/>
        </a:xfrm>
        <a:prstGeom prst="flowChartExtract">
          <a:avLst/>
        </a:prstGeom>
        <a:solidFill>
          <a:schemeClr val="l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E1CA8313-7526-4E5B-8D91-57BB1A8F0B99}">
      <dsp:nvSpPr>
        <dsp:cNvPr id="0" name=""/>
        <dsp:cNvSpPr/>
      </dsp:nvSpPr>
      <dsp:spPr>
        <a:xfrm>
          <a:off x="2024783" y="30137"/>
          <a:ext cx="1381804" cy="2225724"/>
        </a:xfrm>
        <a:prstGeom prst="rect">
          <a:avLst/>
        </a:prstGeom>
        <a:no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dsp:spPr>
      <dsp:style>
        <a:lnRef idx="2">
          <a:scrgbClr r="0" g="0" b="0"/>
        </a:lnRef>
        <a:fillRef idx="1">
          <a:scrgbClr r="0" g="0" b="0"/>
        </a:fillRef>
        <a:effectRef idx="0">
          <a:scrgbClr r="0" g="0" b="0"/>
        </a:effectRef>
        <a:fontRef idx="minor">
          <a:schemeClr val="lt1"/>
        </a:fontRef>
      </dsp:style>
      <dsp:txBody>
        <a:bodyPr spcFirstLastPara="0" vert="horz" wrap="square" lIns="0" tIns="109728" rIns="0" bIns="0" numCol="1" spcCol="1270" anchor="t" anchorCtr="0">
          <a:noAutofit/>
        </a:bodyPr>
        <a:lstStyle/>
        <a:p>
          <a:pPr lvl="0" algn="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السلوك الجماعي</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024783" y="30137"/>
        <a:ext cx="1381804" cy="2225724"/>
      </dsp:txXfrm>
    </dsp:sp>
    <dsp:sp modelId="{30ED6E49-8BDE-4161-84E2-BE8F829BACA9}">
      <dsp:nvSpPr>
        <dsp:cNvPr id="0" name=""/>
        <dsp:cNvSpPr/>
      </dsp:nvSpPr>
      <dsp:spPr>
        <a:xfrm>
          <a:off x="3083" y="30137"/>
          <a:ext cx="1854770" cy="2225724"/>
        </a:xfrm>
        <a:prstGeom prst="roundRect">
          <a:avLst>
            <a:gd name="adj" fmla="val 5000"/>
          </a:avLst>
        </a:prstGeom>
        <a:solidFill>
          <a:srgbClr val="0033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42240" tIns="109728" rIns="0" bIns="0" numCol="1" spcCol="1270" anchor="t" anchorCtr="0">
          <a:noAutofit/>
        </a:bodyPr>
        <a:lstStyle/>
        <a:p>
          <a:pPr lvl="0" algn="r" defTabSz="1422400" rtl="1">
            <a:lnSpc>
              <a:spcPct val="90000"/>
            </a:lnSpc>
            <a:spcBef>
              <a:spcPct val="0"/>
            </a:spcBef>
            <a:spcAft>
              <a:spcPct val="35000"/>
            </a:spcAft>
          </a:pP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759829" y="757207"/>
        <a:ext cx="1825094" cy="370954"/>
      </dsp:txXfrm>
    </dsp:sp>
    <dsp:sp modelId="{69B7FEFA-F72E-4833-9A85-4A82BD130F71}">
      <dsp:nvSpPr>
        <dsp:cNvPr id="0" name=""/>
        <dsp:cNvSpPr/>
      </dsp:nvSpPr>
      <dsp:spPr>
        <a:xfrm rot="16200000">
          <a:off x="1685019" y="1799233"/>
          <a:ext cx="327120" cy="278215"/>
        </a:xfrm>
        <a:prstGeom prst="flowChartExtract">
          <a:avLst/>
        </a:prstGeom>
        <a:solidFill>
          <a:schemeClr val="l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84996AF0-91CE-4F78-A8CA-1D043A6CE3A9}">
      <dsp:nvSpPr>
        <dsp:cNvPr id="0" name=""/>
        <dsp:cNvSpPr/>
      </dsp:nvSpPr>
      <dsp:spPr>
        <a:xfrm>
          <a:off x="105095" y="30137"/>
          <a:ext cx="1381804" cy="2225724"/>
        </a:xfrm>
        <a:prstGeom prst="rect">
          <a:avLst/>
        </a:prstGeom>
        <a:no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dsp:spPr>
      <dsp:style>
        <a:lnRef idx="2">
          <a:scrgbClr r="0" g="0" b="0"/>
        </a:lnRef>
        <a:fillRef idx="1">
          <a:scrgbClr r="0" g="0" b="0"/>
        </a:fillRef>
        <a:effectRef idx="0">
          <a:scrgbClr r="0" g="0" b="0"/>
        </a:effectRef>
        <a:fontRef idx="minor">
          <a:schemeClr val="lt1"/>
        </a:fontRef>
      </dsp:style>
      <dsp:txBody>
        <a:bodyPr spcFirstLastPara="0" vert="horz" wrap="square" lIns="0" tIns="109728" rIns="0" bIns="0" numCol="1" spcCol="1270" anchor="t" anchorCtr="0">
          <a:noAutofit/>
        </a:bodyPr>
        <a:lstStyle/>
        <a:p>
          <a:pPr lvl="0" algn="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السلوك الفردي</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05095" y="30137"/>
        <a:ext cx="1381804" cy="222572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0A900E-279A-46BB-BC3E-782F6B24ED64}">
      <dsp:nvSpPr>
        <dsp:cNvPr id="0" name=""/>
        <dsp:cNvSpPr/>
      </dsp:nvSpPr>
      <dsp:spPr>
        <a:xfrm>
          <a:off x="6748738" y="703193"/>
          <a:ext cx="2172343" cy="2606812"/>
        </a:xfrm>
        <a:prstGeom prst="roundRect">
          <a:avLst>
            <a:gd name="adj" fmla="val 5000"/>
          </a:avLst>
        </a:prstGeom>
        <a:solidFill>
          <a:schemeClr val="accent1">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88900" tIns="68580" rIns="0" bIns="0" numCol="1" spcCol="1270" anchor="t" anchorCtr="0">
          <a:noAutofit/>
        </a:bodyPr>
        <a:lstStyle/>
        <a:p>
          <a:pPr lvl="0" algn="r" defTabSz="889000" rtl="1">
            <a:lnSpc>
              <a:spcPct val="90000"/>
            </a:lnSpc>
            <a:spcBef>
              <a:spcPct val="0"/>
            </a:spcBef>
            <a:spcAft>
              <a:spcPct val="35000"/>
            </a:spcAft>
          </a:pPr>
          <a:r>
            <a:rPr lang="ar-EG" sz="2000" kern="1200" dirty="0">
              <a:latin typeface="Traditional Arabic" pitchFamily="18" charset="-78"/>
              <a:cs typeface="Traditional Arabic" pitchFamily="18" charset="-78"/>
            </a:rPr>
            <a:t> </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7635054" y="1554752"/>
        <a:ext cx="2137585" cy="434468"/>
      </dsp:txXfrm>
    </dsp:sp>
    <dsp:sp modelId="{48947EC6-B25D-42CE-993F-9DCF549B0D91}">
      <dsp:nvSpPr>
        <dsp:cNvPr id="0" name=""/>
        <dsp:cNvSpPr/>
      </dsp:nvSpPr>
      <dsp:spPr>
        <a:xfrm>
          <a:off x="6868216" y="703193"/>
          <a:ext cx="1618395" cy="2606812"/>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109728" rIns="0" bIns="0" numCol="1" spcCol="1270" anchor="t" anchorCtr="0">
          <a:noAutofit/>
        </a:bodyPr>
        <a:lstStyle/>
        <a:p>
          <a:pPr lvl="0" algn="r" defTabSz="1422400" rtl="1">
            <a:lnSpc>
              <a:spcPct val="90000"/>
            </a:lnSpc>
            <a:spcBef>
              <a:spcPct val="0"/>
            </a:spcBef>
            <a:spcAft>
              <a:spcPct val="35000"/>
            </a:spcAft>
          </a:pPr>
          <a:r>
            <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rPr>
            <a:t>تحقيق مبدأ التعاون بين العاملين </a:t>
          </a:r>
        </a:p>
      </dsp:txBody>
      <dsp:txXfrm>
        <a:off x="6868216" y="703193"/>
        <a:ext cx="1618395" cy="2606812"/>
      </dsp:txXfrm>
    </dsp:sp>
    <dsp:sp modelId="{4F2AE5BF-AD98-4CCC-B491-235E1F7E304E}">
      <dsp:nvSpPr>
        <dsp:cNvPr id="0" name=""/>
        <dsp:cNvSpPr/>
      </dsp:nvSpPr>
      <dsp:spPr>
        <a:xfrm>
          <a:off x="4491607" y="744485"/>
          <a:ext cx="2172343" cy="2606812"/>
        </a:xfrm>
        <a:prstGeom prst="roundRect">
          <a:avLst>
            <a:gd name="adj" fmla="val 5000"/>
          </a:avLst>
        </a:prstGeom>
        <a:solidFill>
          <a:schemeClr val="accent1">
            <a:shade val="50000"/>
            <a:hueOff val="0"/>
            <a:satOff val="-3870"/>
            <a:lumOff val="20970"/>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42240" tIns="109728" rIns="0" bIns="0" numCol="1" spcCol="1270" anchor="t" anchorCtr="0">
          <a:noAutofit/>
        </a:bodyPr>
        <a:lstStyle/>
        <a:p>
          <a:pPr lvl="0" algn="ctr" defTabSz="1422400" rtl="1">
            <a:lnSpc>
              <a:spcPct val="90000"/>
            </a:lnSpc>
            <a:spcBef>
              <a:spcPct val="0"/>
            </a:spcBef>
            <a:spcAft>
              <a:spcPct val="35000"/>
            </a:spcAft>
          </a:pPr>
          <a:r>
            <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rot="5400000">
        <a:off x="5377924" y="1596044"/>
        <a:ext cx="2137585" cy="434468"/>
      </dsp:txXfrm>
    </dsp:sp>
    <dsp:sp modelId="{74C29782-A97A-4984-829C-463DE7A69A2E}">
      <dsp:nvSpPr>
        <dsp:cNvPr id="0" name=""/>
        <dsp:cNvSpPr/>
      </dsp:nvSpPr>
      <dsp:spPr>
        <a:xfrm rot="16200000">
          <a:off x="6470395" y="2773838"/>
          <a:ext cx="382897" cy="325851"/>
        </a:xfrm>
        <a:prstGeom prst="flowChartExtract">
          <a:avLst/>
        </a:prstGeom>
        <a:solidFill>
          <a:schemeClr val="l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8079B60A-D339-4BCE-B49E-9CE3D410CEF0}">
      <dsp:nvSpPr>
        <dsp:cNvPr id="0" name=""/>
        <dsp:cNvSpPr/>
      </dsp:nvSpPr>
      <dsp:spPr>
        <a:xfrm>
          <a:off x="4611086" y="744485"/>
          <a:ext cx="1618395" cy="2606812"/>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109728" rIns="0" bIns="0" numCol="1" spcCol="1270" anchor="t" anchorCtr="0">
          <a:noAutofit/>
        </a:bodyPr>
        <a:lstStyle/>
        <a:p>
          <a:pPr lvl="0" algn="r" defTabSz="1422400" rtl="1">
            <a:lnSpc>
              <a:spcPct val="90000"/>
            </a:lnSpc>
            <a:spcBef>
              <a:spcPct val="0"/>
            </a:spcBef>
            <a:spcAft>
              <a:spcPct val="35000"/>
            </a:spcAft>
          </a:pPr>
          <a:r>
            <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rPr>
            <a:t>تحقيق</a:t>
          </a:r>
        </a:p>
        <a:p>
          <a:pPr lvl="0" algn="r" defTabSz="1422400" rtl="1">
            <a:lnSpc>
              <a:spcPct val="90000"/>
            </a:lnSpc>
            <a:spcBef>
              <a:spcPct val="0"/>
            </a:spcBef>
            <a:spcAft>
              <a:spcPct val="35000"/>
            </a:spcAft>
          </a:pPr>
          <a:r>
            <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rPr>
            <a:t> زيادة الإنتاج </a:t>
          </a:r>
        </a:p>
      </dsp:txBody>
      <dsp:txXfrm>
        <a:off x="4611086" y="744485"/>
        <a:ext cx="1618395" cy="2606812"/>
      </dsp:txXfrm>
    </dsp:sp>
    <dsp:sp modelId="{C525706E-CE83-4DDD-93BE-FD942DFA7E21}">
      <dsp:nvSpPr>
        <dsp:cNvPr id="0" name=""/>
        <dsp:cNvSpPr/>
      </dsp:nvSpPr>
      <dsp:spPr>
        <a:xfrm>
          <a:off x="2251987" y="703193"/>
          <a:ext cx="2172343" cy="2606812"/>
        </a:xfrm>
        <a:prstGeom prst="roundRect">
          <a:avLst>
            <a:gd name="adj" fmla="val 5000"/>
          </a:avLst>
        </a:prstGeom>
        <a:solidFill>
          <a:schemeClr val="accent1">
            <a:shade val="50000"/>
            <a:hueOff val="0"/>
            <a:satOff val="-7740"/>
            <a:lumOff val="41941"/>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42240" tIns="109728" rIns="0" bIns="0" numCol="1" spcCol="1270" anchor="t" anchorCtr="0">
          <a:noAutofit/>
        </a:bodyPr>
        <a:lstStyle/>
        <a:p>
          <a:pPr lvl="0" algn="ctr" defTabSz="1422400" rtl="1">
            <a:lnSpc>
              <a:spcPct val="90000"/>
            </a:lnSpc>
            <a:spcBef>
              <a:spcPct val="0"/>
            </a:spcBef>
            <a:spcAft>
              <a:spcPct val="35000"/>
            </a:spcAft>
          </a:pPr>
          <a:r>
            <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rot="5400000">
        <a:off x="3138303" y="1554752"/>
        <a:ext cx="2137585" cy="434468"/>
      </dsp:txXfrm>
    </dsp:sp>
    <dsp:sp modelId="{228A255B-2563-45E5-9CB3-EFCED537B088}">
      <dsp:nvSpPr>
        <dsp:cNvPr id="0" name=""/>
        <dsp:cNvSpPr/>
      </dsp:nvSpPr>
      <dsp:spPr>
        <a:xfrm rot="16200000">
          <a:off x="4222019" y="2773838"/>
          <a:ext cx="382897" cy="325851"/>
        </a:xfrm>
        <a:prstGeom prst="flowChartExtract">
          <a:avLst/>
        </a:prstGeom>
        <a:solidFill>
          <a:schemeClr val="l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E1CA8313-7526-4E5B-8D91-57BB1A8F0B99}">
      <dsp:nvSpPr>
        <dsp:cNvPr id="0" name=""/>
        <dsp:cNvSpPr/>
      </dsp:nvSpPr>
      <dsp:spPr>
        <a:xfrm>
          <a:off x="2371465" y="703193"/>
          <a:ext cx="1618395" cy="2606812"/>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109728" rIns="0" bIns="0" numCol="1" spcCol="1270" anchor="t"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تحقيق الإشباع للحاجات المتنوعة للأفراد </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371465" y="703193"/>
        <a:ext cx="1618395" cy="2606812"/>
      </dsp:txXfrm>
    </dsp:sp>
    <dsp:sp modelId="{01582C7E-CCF8-480D-8337-03DB35CF2F8D}">
      <dsp:nvSpPr>
        <dsp:cNvPr id="0" name=""/>
        <dsp:cNvSpPr/>
      </dsp:nvSpPr>
      <dsp:spPr>
        <a:xfrm>
          <a:off x="3611" y="703193"/>
          <a:ext cx="2172343" cy="2606812"/>
        </a:xfrm>
        <a:prstGeom prst="roundRect">
          <a:avLst>
            <a:gd name="adj" fmla="val 5000"/>
          </a:avLst>
        </a:prstGeom>
        <a:solidFill>
          <a:schemeClr val="accent1">
            <a:shade val="50000"/>
            <a:hueOff val="0"/>
            <a:satOff val="-3870"/>
            <a:lumOff val="20970"/>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42240" tIns="109728" rIns="0" bIns="0" numCol="1" spcCol="1270" anchor="t" anchorCtr="0">
          <a:noAutofit/>
        </a:bodyPr>
        <a:lstStyle/>
        <a:p>
          <a:pPr lvl="0" algn="ctr" defTabSz="1422400" rtl="1">
            <a:lnSpc>
              <a:spcPct val="90000"/>
            </a:lnSpc>
            <a:spcBef>
              <a:spcPct val="0"/>
            </a:spcBef>
            <a:spcAft>
              <a:spcPct val="35000"/>
            </a:spcAft>
          </a:pPr>
          <a:r>
            <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rot="5400000">
        <a:off x="889927" y="1554752"/>
        <a:ext cx="2137585" cy="434468"/>
      </dsp:txXfrm>
    </dsp:sp>
    <dsp:sp modelId="{6C9547BE-20C5-488A-9744-C511D7F4DED3}">
      <dsp:nvSpPr>
        <dsp:cNvPr id="0" name=""/>
        <dsp:cNvSpPr/>
      </dsp:nvSpPr>
      <dsp:spPr>
        <a:xfrm rot="16200000">
          <a:off x="1973644" y="2773838"/>
          <a:ext cx="382897" cy="325851"/>
        </a:xfrm>
        <a:prstGeom prst="flowChartExtract">
          <a:avLst/>
        </a:prstGeom>
        <a:solidFill>
          <a:schemeClr val="l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FF957FFA-DD7D-4CEE-B357-4FADC6F97B62}">
      <dsp:nvSpPr>
        <dsp:cNvPr id="0" name=""/>
        <dsp:cNvSpPr/>
      </dsp:nvSpPr>
      <dsp:spPr>
        <a:xfrm>
          <a:off x="123090" y="703193"/>
          <a:ext cx="1618395" cy="2606812"/>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109728" rIns="0" bIns="0" numCol="1" spcCol="1270" anchor="t"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تحقيق المعنوية العالية </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23090" y="703193"/>
        <a:ext cx="1618395" cy="2606812"/>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0EC909-DA93-4DB9-B717-04E90CD7643B}">
      <dsp:nvSpPr>
        <dsp:cNvPr id="0" name=""/>
        <dsp:cNvSpPr/>
      </dsp:nvSpPr>
      <dsp:spPr>
        <a:xfrm>
          <a:off x="1907970" y="343553"/>
          <a:ext cx="4608576" cy="4608576"/>
        </a:xfrm>
        <a:prstGeom prst="pie">
          <a:avLst>
            <a:gd name="adj1" fmla="val 16200000"/>
            <a:gd name="adj2" fmla="val 0"/>
          </a:avLst>
        </a:prstGeom>
        <a:solidFill>
          <a:srgbClr val="008080"/>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شيء مستمر وليس ثابت</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354356" y="1298736"/>
        <a:ext cx="1700784" cy="1261872"/>
      </dsp:txXfrm>
    </dsp:sp>
    <dsp:sp modelId="{40BE323C-5E48-41BE-AF65-E6C31DC243F0}">
      <dsp:nvSpPr>
        <dsp:cNvPr id="0" name=""/>
        <dsp:cNvSpPr/>
      </dsp:nvSpPr>
      <dsp:spPr>
        <a:xfrm>
          <a:off x="1907970" y="498270"/>
          <a:ext cx="4608576" cy="4608576"/>
        </a:xfrm>
        <a:prstGeom prst="pie">
          <a:avLst>
            <a:gd name="adj1" fmla="val 0"/>
            <a:gd name="adj2" fmla="val 5400000"/>
          </a:avLst>
        </a:prstGeom>
        <a:solidFill>
          <a:schemeClr val="accent1">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شامل للفرد وجميع تصرفاه وحياته</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354356" y="2889792"/>
        <a:ext cx="1700784" cy="1261872"/>
      </dsp:txXfrm>
    </dsp:sp>
    <dsp:sp modelId="{A26778CE-263B-4FCC-9773-2B2864E25580}">
      <dsp:nvSpPr>
        <dsp:cNvPr id="0" name=""/>
        <dsp:cNvSpPr/>
      </dsp:nvSpPr>
      <dsp:spPr>
        <a:xfrm>
          <a:off x="1753253" y="498270"/>
          <a:ext cx="4608576" cy="4608576"/>
        </a:xfrm>
        <a:prstGeom prst="pie">
          <a:avLst>
            <a:gd name="adj1" fmla="val 5400000"/>
            <a:gd name="adj2" fmla="val 10800000"/>
          </a:avLst>
        </a:prstGeom>
        <a:solidFill>
          <a:schemeClr val="accent4">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ذو دوافع عديدة ومعينة ومحكوم بأهداف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214659" y="2889792"/>
        <a:ext cx="1700784" cy="1261872"/>
      </dsp:txXfrm>
    </dsp:sp>
    <dsp:sp modelId="{9A30B885-77F3-4537-B754-A1552C95C34B}">
      <dsp:nvSpPr>
        <dsp:cNvPr id="0" name=""/>
        <dsp:cNvSpPr/>
      </dsp:nvSpPr>
      <dsp:spPr>
        <a:xfrm>
          <a:off x="1753253" y="343553"/>
          <a:ext cx="4608576" cy="4608576"/>
        </a:xfrm>
        <a:prstGeom prst="pie">
          <a:avLst>
            <a:gd name="adj1" fmla="val 10800000"/>
            <a:gd name="adj2" fmla="val 16200000"/>
          </a:avLst>
        </a:prstGeom>
        <a:solidFill>
          <a:srgbClr val="9933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شيء متجدد</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214659" y="1298736"/>
        <a:ext cx="1700784" cy="1261872"/>
      </dsp:txXfrm>
    </dsp:sp>
    <dsp:sp modelId="{5489D61A-126B-467D-BF04-F12F8D7A034B}">
      <dsp:nvSpPr>
        <dsp:cNvPr id="0" name=""/>
        <dsp:cNvSpPr/>
      </dsp:nvSpPr>
      <dsp:spPr>
        <a:xfrm>
          <a:off x="1622677" y="58260"/>
          <a:ext cx="5179161" cy="5179161"/>
        </a:xfrm>
        <a:prstGeom prst="circularArrow">
          <a:avLst>
            <a:gd name="adj1" fmla="val 5085"/>
            <a:gd name="adj2" fmla="val 327528"/>
            <a:gd name="adj3" fmla="val 21272472"/>
            <a:gd name="adj4" fmla="val 16200000"/>
            <a:gd name="adj5" fmla="val 5932"/>
          </a:avLst>
        </a:prstGeom>
        <a:solidFill>
          <a:srgbClr val="008080"/>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sp>
    <dsp:sp modelId="{CBE3DF72-BE5C-42A3-AF46-E9C12C23EFFF}">
      <dsp:nvSpPr>
        <dsp:cNvPr id="0" name=""/>
        <dsp:cNvSpPr/>
      </dsp:nvSpPr>
      <dsp:spPr>
        <a:xfrm>
          <a:off x="1622677" y="212977"/>
          <a:ext cx="5179161" cy="5179161"/>
        </a:xfrm>
        <a:prstGeom prst="circularArrow">
          <a:avLst>
            <a:gd name="adj1" fmla="val 5085"/>
            <a:gd name="adj2" fmla="val 327528"/>
            <a:gd name="adj3" fmla="val 5072472"/>
            <a:gd name="adj4" fmla="val 0"/>
            <a:gd name="adj5" fmla="val 5932"/>
          </a:avLst>
        </a:prstGeom>
        <a:solidFill>
          <a:schemeClr val="accent1">
            <a:lumMod val="7500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sp>
    <dsp:sp modelId="{CE3B83DD-CC63-4D57-8F1F-930ADC8EE4EA}">
      <dsp:nvSpPr>
        <dsp:cNvPr id="0" name=""/>
        <dsp:cNvSpPr/>
      </dsp:nvSpPr>
      <dsp:spPr>
        <a:xfrm>
          <a:off x="1467960" y="212977"/>
          <a:ext cx="5179161" cy="5179161"/>
        </a:xfrm>
        <a:prstGeom prst="circularArrow">
          <a:avLst>
            <a:gd name="adj1" fmla="val 5085"/>
            <a:gd name="adj2" fmla="val 327528"/>
            <a:gd name="adj3" fmla="val 10472472"/>
            <a:gd name="adj4" fmla="val 5400000"/>
            <a:gd name="adj5" fmla="val 5932"/>
          </a:avLst>
        </a:prstGeom>
        <a:solidFill>
          <a:schemeClr val="accent4">
            <a:lumMod val="7500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sp>
    <dsp:sp modelId="{85353922-D1D8-4F4E-9C6F-BE0E74F82555}">
      <dsp:nvSpPr>
        <dsp:cNvPr id="0" name=""/>
        <dsp:cNvSpPr/>
      </dsp:nvSpPr>
      <dsp:spPr>
        <a:xfrm>
          <a:off x="1467960" y="58260"/>
          <a:ext cx="5179161" cy="5179161"/>
        </a:xfrm>
        <a:prstGeom prst="circularArrow">
          <a:avLst>
            <a:gd name="adj1" fmla="val 5085"/>
            <a:gd name="adj2" fmla="val 327528"/>
            <a:gd name="adj3" fmla="val 15872472"/>
            <a:gd name="adj4" fmla="val 10800000"/>
            <a:gd name="adj5" fmla="val 5932"/>
          </a:avLst>
        </a:prstGeom>
        <a:solidFill>
          <a:srgbClr val="993366"/>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796CB9-7F8C-42D5-ABB8-6F9D420A6719}">
      <dsp:nvSpPr>
        <dsp:cNvPr id="0" name=""/>
        <dsp:cNvSpPr/>
      </dsp:nvSpPr>
      <dsp:spPr>
        <a:xfrm>
          <a:off x="884" y="837414"/>
          <a:ext cx="1725323" cy="1725323"/>
        </a:xfrm>
        <a:prstGeom prst="ellipse">
          <a:avLst/>
        </a:prstGeom>
        <a:solidFill>
          <a:schemeClr val="accent4">
            <a:alpha val="50000"/>
            <a:hueOff val="0"/>
            <a:satOff val="0"/>
            <a:lumOff val="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94950" tIns="35560" rIns="9495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الذي يبحث عن الأضواء</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53552" y="1090082"/>
        <a:ext cx="1219987" cy="1219987"/>
      </dsp:txXfrm>
    </dsp:sp>
    <dsp:sp modelId="{9C895180-004F-4CC8-A611-D87228874E9D}">
      <dsp:nvSpPr>
        <dsp:cNvPr id="0" name=""/>
        <dsp:cNvSpPr/>
      </dsp:nvSpPr>
      <dsp:spPr>
        <a:xfrm>
          <a:off x="1381143" y="837414"/>
          <a:ext cx="1725323" cy="1725323"/>
        </a:xfrm>
        <a:prstGeom prst="ellipse">
          <a:avLst/>
        </a:prstGeom>
        <a:solidFill>
          <a:schemeClr val="accent4">
            <a:alpha val="50000"/>
            <a:hueOff val="2700029"/>
            <a:satOff val="144"/>
            <a:lumOff val="-1274"/>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94950" tIns="35560" rIns="9495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الموافق </a:t>
          </a:r>
          <a:endParaRPr lang="en-US"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633811" y="1090082"/>
        <a:ext cx="1219987" cy="1219987"/>
      </dsp:txXfrm>
    </dsp:sp>
    <dsp:sp modelId="{1E0A3ACC-D34C-49EF-9679-ADFAA0E4D183}">
      <dsp:nvSpPr>
        <dsp:cNvPr id="0" name=""/>
        <dsp:cNvSpPr/>
      </dsp:nvSpPr>
      <dsp:spPr>
        <a:xfrm>
          <a:off x="2761402" y="837414"/>
          <a:ext cx="1725323" cy="1725323"/>
        </a:xfrm>
        <a:prstGeom prst="ellipse">
          <a:avLst/>
        </a:prstGeom>
        <a:solidFill>
          <a:schemeClr val="accent4">
            <a:alpha val="50000"/>
            <a:hueOff val="5400058"/>
            <a:satOff val="288"/>
            <a:lumOff val="-2549"/>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94950" tIns="35560" rIns="9495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المتعالي</a:t>
          </a:r>
          <a:endParaRPr lang="en-US"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014070" y="1090082"/>
        <a:ext cx="1219987" cy="1219987"/>
      </dsp:txXfrm>
    </dsp:sp>
    <dsp:sp modelId="{FA1F8CA9-7794-41FD-89ED-F9B94F35AF49}">
      <dsp:nvSpPr>
        <dsp:cNvPr id="0" name=""/>
        <dsp:cNvSpPr/>
      </dsp:nvSpPr>
      <dsp:spPr>
        <a:xfrm>
          <a:off x="4141661" y="837414"/>
          <a:ext cx="1725323" cy="1725323"/>
        </a:xfrm>
        <a:prstGeom prst="ellipse">
          <a:avLst/>
        </a:prstGeom>
        <a:solidFill>
          <a:schemeClr val="accent4">
            <a:alpha val="50000"/>
            <a:hueOff val="8100086"/>
            <a:satOff val="431"/>
            <a:lumOff val="-3823"/>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94950" tIns="35560" rIns="9495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السلبي</a:t>
          </a:r>
          <a:endParaRPr lang="en-US"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394329" y="1090082"/>
        <a:ext cx="1219987" cy="1219987"/>
      </dsp:txXfrm>
    </dsp:sp>
    <dsp:sp modelId="{FBDD92A3-A433-440E-A341-EAEA60D49B91}">
      <dsp:nvSpPr>
        <dsp:cNvPr id="0" name=""/>
        <dsp:cNvSpPr/>
      </dsp:nvSpPr>
      <dsp:spPr>
        <a:xfrm>
          <a:off x="5521919" y="837414"/>
          <a:ext cx="1725323" cy="1725323"/>
        </a:xfrm>
        <a:prstGeom prst="ellipse">
          <a:avLst/>
        </a:prstGeom>
        <a:solidFill>
          <a:schemeClr val="accent4">
            <a:alpha val="50000"/>
            <a:hueOff val="10800115"/>
            <a:satOff val="575"/>
            <a:lumOff val="-5098"/>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94950" tIns="35560" rIns="9495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الناقد</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774587" y="1090082"/>
        <a:ext cx="1219987" cy="1219987"/>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CA01DA-525E-4306-A313-05E2E1FAA4D9}">
      <dsp:nvSpPr>
        <dsp:cNvPr id="0" name=""/>
        <dsp:cNvSpPr/>
      </dsp:nvSpPr>
      <dsp:spPr>
        <a:xfrm>
          <a:off x="835" y="806002"/>
          <a:ext cx="1628354" cy="1628354"/>
        </a:xfrm>
        <a:prstGeom prst="ellipse">
          <a:avLst/>
        </a:prstGeom>
        <a:solidFill>
          <a:schemeClr val="accent3">
            <a:alpha val="50000"/>
            <a:hueOff val="0"/>
            <a:satOff val="0"/>
            <a:lumOff val="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89614" tIns="35560" rIns="89614"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الباحث عن الأخطاء</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39302" y="1044469"/>
        <a:ext cx="1151420" cy="1151420"/>
      </dsp:txXfrm>
    </dsp:sp>
    <dsp:sp modelId="{CD00DB29-DEC8-466D-9121-16F2FF0EADDF}">
      <dsp:nvSpPr>
        <dsp:cNvPr id="0" name=""/>
        <dsp:cNvSpPr/>
      </dsp:nvSpPr>
      <dsp:spPr>
        <a:xfrm>
          <a:off x="1303518" y="806002"/>
          <a:ext cx="1628354" cy="1628354"/>
        </a:xfrm>
        <a:prstGeom prst="ellipse">
          <a:avLst/>
        </a:prstGeom>
        <a:solidFill>
          <a:schemeClr val="accent3">
            <a:alpha val="50000"/>
            <a:hueOff val="79432"/>
            <a:satOff val="-2105"/>
            <a:lumOff val="-490"/>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89614" tIns="35560" rIns="89614"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الكسول</a:t>
          </a:r>
          <a:endParaRPr lang="en-US"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541985" y="1044469"/>
        <a:ext cx="1151420" cy="1151420"/>
      </dsp:txXfrm>
    </dsp:sp>
    <dsp:sp modelId="{170EBCAE-2F8E-4EA2-9747-54E1E1AC035B}">
      <dsp:nvSpPr>
        <dsp:cNvPr id="0" name=""/>
        <dsp:cNvSpPr/>
      </dsp:nvSpPr>
      <dsp:spPr>
        <a:xfrm>
          <a:off x="2606202" y="806002"/>
          <a:ext cx="1628354" cy="1628354"/>
        </a:xfrm>
        <a:prstGeom prst="ellipse">
          <a:avLst/>
        </a:prstGeom>
        <a:solidFill>
          <a:schemeClr val="accent3">
            <a:alpha val="50000"/>
            <a:hueOff val="158864"/>
            <a:satOff val="-4211"/>
            <a:lumOff val="-981"/>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89614" tIns="35560" rIns="89614"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المتميز</a:t>
          </a:r>
          <a:endParaRPr lang="en-US"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844669" y="1044469"/>
        <a:ext cx="1151420" cy="1151420"/>
      </dsp:txXfrm>
    </dsp:sp>
    <dsp:sp modelId="{FFA534AC-7C02-4F14-A05A-4B659568CCB4}">
      <dsp:nvSpPr>
        <dsp:cNvPr id="0" name=""/>
        <dsp:cNvSpPr/>
      </dsp:nvSpPr>
      <dsp:spPr>
        <a:xfrm>
          <a:off x="3908886" y="806002"/>
          <a:ext cx="1628354" cy="1628354"/>
        </a:xfrm>
        <a:prstGeom prst="ellipse">
          <a:avLst/>
        </a:prstGeom>
        <a:solidFill>
          <a:schemeClr val="accent3">
            <a:alpha val="50000"/>
            <a:hueOff val="238296"/>
            <a:satOff val="-6317"/>
            <a:lumOff val="-1471"/>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89614" tIns="35560" rIns="89614"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غير المنتج</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147353" y="1044469"/>
        <a:ext cx="1151420" cy="1151420"/>
      </dsp:txXfrm>
    </dsp:sp>
    <dsp:sp modelId="{0F164CF7-C634-481C-87E3-3F5D1B0C9D8E}">
      <dsp:nvSpPr>
        <dsp:cNvPr id="0" name=""/>
        <dsp:cNvSpPr/>
      </dsp:nvSpPr>
      <dsp:spPr>
        <a:xfrm>
          <a:off x="5211570" y="806002"/>
          <a:ext cx="1628354" cy="1628354"/>
        </a:xfrm>
        <a:prstGeom prst="ellipse">
          <a:avLst/>
        </a:prstGeom>
        <a:solidFill>
          <a:schemeClr val="accent3">
            <a:alpha val="50000"/>
            <a:hueOff val="317728"/>
            <a:satOff val="-8422"/>
            <a:lumOff val="-1961"/>
            <a:alphaOff val="0"/>
          </a:schemeClr>
        </a:solidFill>
        <a:ln>
          <a:noFill/>
        </a:ln>
        <a:effectLst/>
        <a:scene3d>
          <a:camera prst="orthographicFront"/>
          <a:lightRig rig="flat" dir="t"/>
        </a:scene3d>
        <a:sp3d prstMaterial="plastic">
          <a:bevelT w="120900" h="88900"/>
          <a:bevelB w="88900" h="31750" prst="angle"/>
        </a:sp3d>
      </dsp:spPr>
      <dsp:style>
        <a:lnRef idx="0">
          <a:scrgbClr r="0" g="0" b="0"/>
        </a:lnRef>
        <a:fillRef idx="1">
          <a:scrgbClr r="0" g="0" b="0"/>
        </a:fillRef>
        <a:effectRef idx="1">
          <a:scrgbClr r="0" g="0" b="0"/>
        </a:effectRef>
        <a:fontRef idx="minor">
          <a:schemeClr val="tx1"/>
        </a:fontRef>
      </dsp:style>
      <dsp:txBody>
        <a:bodyPr spcFirstLastPara="0" vert="horz" wrap="square" lIns="89614" tIns="35560" rIns="89614"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المبادر</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450037" y="1044469"/>
        <a:ext cx="1151420" cy="1151420"/>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8FB6CE-1D05-4697-BF96-C1E40C18F84A}">
      <dsp:nvSpPr>
        <dsp:cNvPr id="0" name=""/>
        <dsp:cNvSpPr/>
      </dsp:nvSpPr>
      <dsp:spPr>
        <a:xfrm>
          <a:off x="290214" y="137507"/>
          <a:ext cx="6046489" cy="1307020"/>
        </a:xfrm>
        <a:prstGeom prst="rect">
          <a:avLst/>
        </a:prstGeom>
        <a:solidFill>
          <a:srgbClr val="81DEFF"/>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العملاء </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90214" y="137507"/>
        <a:ext cx="6046489" cy="1307020"/>
      </dsp:txXfrm>
    </dsp:sp>
    <dsp:sp modelId="{E89ED002-D608-4CA0-A700-BD668DF6D6D7}">
      <dsp:nvSpPr>
        <dsp:cNvPr id="0" name=""/>
        <dsp:cNvSpPr/>
      </dsp:nvSpPr>
      <dsp:spPr>
        <a:xfrm>
          <a:off x="0" y="0"/>
          <a:ext cx="2021822" cy="1587938"/>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56000" r="-56000"/>
          </a:stretch>
        </a:blipFill>
        <a:ln w="12700" cap="flat" cmpd="sng" algn="ctr">
          <a:noFill/>
          <a:prstDash val="solid"/>
          <a:miter lim="800000"/>
        </a:ln>
        <a:effectLst>
          <a:outerShdw blurRad="190500" dist="228600" dir="2700000" algn="ctr" rotWithShape="0">
            <a:srgbClr val="000000">
              <a:alpha val="30000"/>
            </a:srgbClr>
          </a:outerShdw>
        </a:effectLst>
        <a:sp3d prstMaterial="matte">
          <a:bevelT w="127000" h="63500"/>
        </a:sp3d>
      </dsp:spPr>
      <dsp:style>
        <a:lnRef idx="2">
          <a:scrgbClr r="0" g="0" b="0"/>
        </a:lnRef>
        <a:fillRef idx="1">
          <a:scrgbClr r="0" g="0" b="0"/>
        </a:fillRef>
        <a:effectRef idx="0">
          <a:scrgbClr r="0" g="0" b="0"/>
        </a:effectRef>
        <a:fontRef idx="minor">
          <a:schemeClr val="lt1"/>
        </a:fontRef>
      </dsp:style>
    </dsp:sp>
    <dsp:sp modelId="{0CBD07D1-E07A-4524-B652-22FBABD562AB}">
      <dsp:nvSpPr>
        <dsp:cNvPr id="0" name=""/>
        <dsp:cNvSpPr/>
      </dsp:nvSpPr>
      <dsp:spPr>
        <a:xfrm>
          <a:off x="0" y="1861331"/>
          <a:ext cx="6091339" cy="1307020"/>
        </a:xfrm>
        <a:prstGeom prst="rect">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كيفية التعامل مع العملاء الغاضبين</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1861331"/>
        <a:ext cx="6091339" cy="1307020"/>
      </dsp:txXfrm>
    </dsp:sp>
    <dsp:sp modelId="{7AEDF31C-4022-4DCC-8228-CEB76AB01966}">
      <dsp:nvSpPr>
        <dsp:cNvPr id="0" name=""/>
        <dsp:cNvSpPr/>
      </dsp:nvSpPr>
      <dsp:spPr>
        <a:xfrm>
          <a:off x="4687344" y="1789090"/>
          <a:ext cx="1649359" cy="1364463"/>
        </a:xfrm>
        <a:prstGeom prst="rect">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32000" r="-32000"/>
          </a:stretch>
        </a:blipFill>
        <a:ln w="12700" cap="flat" cmpd="sng" algn="ctr">
          <a:noFill/>
          <a:prstDash val="solid"/>
          <a:miter lim="800000"/>
        </a:ln>
        <a:effectLst>
          <a:outerShdw blurRad="190500" dist="228600" dir="2700000" algn="ctr" rotWithShape="0">
            <a:srgbClr val="000000">
              <a:alpha val="30000"/>
            </a:srgbClr>
          </a:outerShdw>
        </a:effectLst>
        <a:sp3d prstMaterial="matte">
          <a:bevelT w="127000" h="63500"/>
        </a:sp3d>
      </dsp:spPr>
      <dsp:style>
        <a:lnRef idx="2">
          <a:scrgbClr r="0" g="0" b="0"/>
        </a:lnRef>
        <a:fillRef idx="1">
          <a:scrgbClr r="0" g="0" b="0"/>
        </a:fillRef>
        <a:effectRef idx="0">
          <a:scrgbClr r="0" g="0" b="0"/>
        </a:effectRef>
        <a:fontRef idx="minor">
          <a:schemeClr val="lt1"/>
        </a:fontRef>
      </dsp:style>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05CDE6-DDE1-45B2-92CD-E86E2EF26525}">
      <dsp:nvSpPr>
        <dsp:cNvPr id="0" name=""/>
        <dsp:cNvSpPr/>
      </dsp:nvSpPr>
      <dsp:spPr>
        <a:xfrm>
          <a:off x="3011737" y="1719003"/>
          <a:ext cx="2184928" cy="1890051"/>
        </a:xfrm>
        <a:prstGeom prst="hexagon">
          <a:avLst>
            <a:gd name="adj" fmla="val 28570"/>
            <a:gd name="vf" fmla="val 115470"/>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العميل السلبي</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373810" y="2032211"/>
        <a:ext cx="1460782" cy="1263635"/>
      </dsp:txXfrm>
    </dsp:sp>
    <dsp:sp modelId="{F36E3BB1-6B10-414C-8893-60B4C6D67960}">
      <dsp:nvSpPr>
        <dsp:cNvPr id="0" name=""/>
        <dsp:cNvSpPr/>
      </dsp:nvSpPr>
      <dsp:spPr>
        <a:xfrm>
          <a:off x="4379922" y="814741"/>
          <a:ext cx="824367" cy="710301"/>
        </a:xfrm>
        <a:prstGeom prst="hexagon">
          <a:avLst>
            <a:gd name="adj" fmla="val 28900"/>
            <a:gd name="vf" fmla="val 115470"/>
          </a:avLst>
        </a:prstGeom>
        <a:gradFill rotWithShape="0">
          <a:gsLst>
            <a:gs pos="0">
              <a:schemeClr val="accent2">
                <a:tint val="40000"/>
                <a:hueOff val="0"/>
                <a:satOff val="0"/>
                <a:lumOff val="0"/>
                <a:alphaOff val="0"/>
                <a:satMod val="103000"/>
                <a:lumMod val="102000"/>
                <a:tint val="94000"/>
              </a:schemeClr>
            </a:gs>
            <a:gs pos="50000">
              <a:schemeClr val="accent2">
                <a:tint val="40000"/>
                <a:hueOff val="0"/>
                <a:satOff val="0"/>
                <a:lumOff val="0"/>
                <a:alphaOff val="0"/>
                <a:satMod val="110000"/>
                <a:lumMod val="100000"/>
                <a:shade val="100000"/>
              </a:schemeClr>
            </a:gs>
            <a:gs pos="100000">
              <a:schemeClr val="accent2">
                <a:tint val="40000"/>
                <a:hueOff val="0"/>
                <a:satOff val="0"/>
                <a:lumOff val="0"/>
                <a:alphaOff val="0"/>
                <a:lumMod val="99000"/>
                <a:satMod val="120000"/>
                <a:shade val="78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9185DEE8-2249-45D0-8E07-AF0C42EB14D9}">
      <dsp:nvSpPr>
        <dsp:cNvPr id="0" name=""/>
        <dsp:cNvSpPr/>
      </dsp:nvSpPr>
      <dsp:spPr>
        <a:xfrm>
          <a:off x="3213001" y="0"/>
          <a:ext cx="1790533" cy="1549021"/>
        </a:xfrm>
        <a:prstGeom prst="hexagon">
          <a:avLst>
            <a:gd name="adj" fmla="val 28570"/>
            <a:gd name="vf" fmla="val 115470"/>
          </a:avLst>
        </a:prstGeom>
        <a:solidFill>
          <a:schemeClr val="accent2">
            <a:lumMod val="75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العميل المتشكك</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509731" y="256706"/>
        <a:ext cx="1197073" cy="1035609"/>
      </dsp:txXfrm>
    </dsp:sp>
    <dsp:sp modelId="{3C7F6BD6-A9D1-4063-B2BB-41B702DEB7FF}">
      <dsp:nvSpPr>
        <dsp:cNvPr id="0" name=""/>
        <dsp:cNvSpPr/>
      </dsp:nvSpPr>
      <dsp:spPr>
        <a:xfrm>
          <a:off x="5342023" y="2142626"/>
          <a:ext cx="824367" cy="710301"/>
        </a:xfrm>
        <a:prstGeom prst="hexagon">
          <a:avLst>
            <a:gd name="adj" fmla="val 28900"/>
            <a:gd name="vf" fmla="val 115470"/>
          </a:avLst>
        </a:prstGeom>
        <a:gradFill rotWithShape="0">
          <a:gsLst>
            <a:gs pos="0">
              <a:schemeClr val="accent2">
                <a:tint val="40000"/>
                <a:hueOff val="0"/>
                <a:satOff val="0"/>
                <a:lumOff val="0"/>
                <a:alphaOff val="0"/>
                <a:satMod val="103000"/>
                <a:lumMod val="102000"/>
                <a:tint val="94000"/>
              </a:schemeClr>
            </a:gs>
            <a:gs pos="50000">
              <a:schemeClr val="accent2">
                <a:tint val="40000"/>
                <a:hueOff val="0"/>
                <a:satOff val="0"/>
                <a:lumOff val="0"/>
                <a:alphaOff val="0"/>
                <a:satMod val="110000"/>
                <a:lumMod val="100000"/>
                <a:shade val="100000"/>
              </a:schemeClr>
            </a:gs>
            <a:gs pos="100000">
              <a:schemeClr val="accent2">
                <a:tint val="40000"/>
                <a:hueOff val="0"/>
                <a:satOff val="0"/>
                <a:lumOff val="0"/>
                <a:alphaOff val="0"/>
                <a:lumMod val="99000"/>
                <a:satMod val="120000"/>
                <a:shade val="78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D3E166F7-7B5B-4694-BB76-D14D65BE55DA}">
      <dsp:nvSpPr>
        <dsp:cNvPr id="0" name=""/>
        <dsp:cNvSpPr/>
      </dsp:nvSpPr>
      <dsp:spPr>
        <a:xfrm>
          <a:off x="4855128" y="952752"/>
          <a:ext cx="1790533" cy="1549021"/>
        </a:xfrm>
        <a:prstGeom prst="hexagon">
          <a:avLst>
            <a:gd name="adj" fmla="val 28570"/>
            <a:gd name="vf" fmla="val 115470"/>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العميل الثرثار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151858" y="1209458"/>
        <a:ext cx="1197073" cy="1035609"/>
      </dsp:txXfrm>
    </dsp:sp>
    <dsp:sp modelId="{D3F6ABB6-B337-4934-9EC1-6685861E6C81}">
      <dsp:nvSpPr>
        <dsp:cNvPr id="0" name=""/>
        <dsp:cNvSpPr/>
      </dsp:nvSpPr>
      <dsp:spPr>
        <a:xfrm>
          <a:off x="4673686" y="3641559"/>
          <a:ext cx="824367" cy="710301"/>
        </a:xfrm>
        <a:prstGeom prst="hexagon">
          <a:avLst>
            <a:gd name="adj" fmla="val 28900"/>
            <a:gd name="vf" fmla="val 115470"/>
          </a:avLst>
        </a:prstGeom>
        <a:gradFill rotWithShape="0">
          <a:gsLst>
            <a:gs pos="0">
              <a:schemeClr val="accent2">
                <a:tint val="40000"/>
                <a:hueOff val="0"/>
                <a:satOff val="0"/>
                <a:lumOff val="0"/>
                <a:alphaOff val="0"/>
                <a:satMod val="103000"/>
                <a:lumMod val="102000"/>
                <a:tint val="94000"/>
              </a:schemeClr>
            </a:gs>
            <a:gs pos="50000">
              <a:schemeClr val="accent2">
                <a:tint val="40000"/>
                <a:hueOff val="0"/>
                <a:satOff val="0"/>
                <a:lumOff val="0"/>
                <a:alphaOff val="0"/>
                <a:satMod val="110000"/>
                <a:lumMod val="100000"/>
                <a:shade val="100000"/>
              </a:schemeClr>
            </a:gs>
            <a:gs pos="100000">
              <a:schemeClr val="accent2">
                <a:tint val="40000"/>
                <a:hueOff val="0"/>
                <a:satOff val="0"/>
                <a:lumOff val="0"/>
                <a:alphaOff val="0"/>
                <a:lumMod val="99000"/>
                <a:satMod val="120000"/>
                <a:shade val="78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1C0BEC89-E535-4659-9DBB-3BE4CEEDBEB7}">
      <dsp:nvSpPr>
        <dsp:cNvPr id="0" name=""/>
        <dsp:cNvSpPr/>
      </dsp:nvSpPr>
      <dsp:spPr>
        <a:xfrm>
          <a:off x="4855128" y="2825752"/>
          <a:ext cx="1790533" cy="1549021"/>
        </a:xfrm>
        <a:prstGeom prst="hexagon">
          <a:avLst>
            <a:gd name="adj" fmla="val 28570"/>
            <a:gd name="vf" fmla="val 115470"/>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العميل المغرور</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151858" y="3082458"/>
        <a:ext cx="1197073" cy="1035609"/>
      </dsp:txXfrm>
    </dsp:sp>
    <dsp:sp modelId="{584D79A2-3071-457B-8179-93F88AA4D83B}">
      <dsp:nvSpPr>
        <dsp:cNvPr id="0" name=""/>
        <dsp:cNvSpPr/>
      </dsp:nvSpPr>
      <dsp:spPr>
        <a:xfrm>
          <a:off x="3015803" y="3797154"/>
          <a:ext cx="824367" cy="710301"/>
        </a:xfrm>
        <a:prstGeom prst="hexagon">
          <a:avLst>
            <a:gd name="adj" fmla="val 28900"/>
            <a:gd name="vf" fmla="val 115470"/>
          </a:avLst>
        </a:prstGeom>
        <a:gradFill rotWithShape="0">
          <a:gsLst>
            <a:gs pos="0">
              <a:schemeClr val="accent2">
                <a:tint val="40000"/>
                <a:hueOff val="0"/>
                <a:satOff val="0"/>
                <a:lumOff val="0"/>
                <a:alphaOff val="0"/>
                <a:satMod val="103000"/>
                <a:lumMod val="102000"/>
                <a:tint val="94000"/>
              </a:schemeClr>
            </a:gs>
            <a:gs pos="50000">
              <a:schemeClr val="accent2">
                <a:tint val="40000"/>
                <a:hueOff val="0"/>
                <a:satOff val="0"/>
                <a:lumOff val="0"/>
                <a:alphaOff val="0"/>
                <a:satMod val="110000"/>
                <a:lumMod val="100000"/>
                <a:shade val="100000"/>
              </a:schemeClr>
            </a:gs>
            <a:gs pos="100000">
              <a:schemeClr val="accent2">
                <a:tint val="40000"/>
                <a:hueOff val="0"/>
                <a:satOff val="0"/>
                <a:lumOff val="0"/>
                <a:alphaOff val="0"/>
                <a:lumMod val="99000"/>
                <a:satMod val="120000"/>
                <a:shade val="78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AED1D6A4-49F0-4F89-9D37-A1048108C7C7}">
      <dsp:nvSpPr>
        <dsp:cNvPr id="0" name=""/>
        <dsp:cNvSpPr/>
      </dsp:nvSpPr>
      <dsp:spPr>
        <a:xfrm>
          <a:off x="3213001" y="3779570"/>
          <a:ext cx="1790533" cy="1549021"/>
        </a:xfrm>
        <a:prstGeom prst="hexagon">
          <a:avLst>
            <a:gd name="adj" fmla="val 28570"/>
            <a:gd name="vf" fmla="val 115470"/>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العميل المتردد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509731" y="4036276"/>
        <a:ext cx="1197073" cy="1035609"/>
      </dsp:txXfrm>
    </dsp:sp>
    <dsp:sp modelId="{50A79005-4AFF-446D-85AC-A68439603174}">
      <dsp:nvSpPr>
        <dsp:cNvPr id="0" name=""/>
        <dsp:cNvSpPr/>
      </dsp:nvSpPr>
      <dsp:spPr>
        <a:xfrm>
          <a:off x="2037947" y="2469802"/>
          <a:ext cx="824367" cy="710301"/>
        </a:xfrm>
        <a:prstGeom prst="hexagon">
          <a:avLst>
            <a:gd name="adj" fmla="val 28900"/>
            <a:gd name="vf" fmla="val 115470"/>
          </a:avLst>
        </a:prstGeom>
        <a:gradFill rotWithShape="0">
          <a:gsLst>
            <a:gs pos="0">
              <a:schemeClr val="accent2">
                <a:tint val="40000"/>
                <a:hueOff val="0"/>
                <a:satOff val="0"/>
                <a:lumOff val="0"/>
                <a:alphaOff val="0"/>
                <a:satMod val="103000"/>
                <a:lumMod val="102000"/>
                <a:tint val="94000"/>
              </a:schemeClr>
            </a:gs>
            <a:gs pos="50000">
              <a:schemeClr val="accent2">
                <a:tint val="40000"/>
                <a:hueOff val="0"/>
                <a:satOff val="0"/>
                <a:lumOff val="0"/>
                <a:alphaOff val="0"/>
                <a:satMod val="110000"/>
                <a:lumMod val="100000"/>
                <a:shade val="100000"/>
              </a:schemeClr>
            </a:gs>
            <a:gs pos="100000">
              <a:schemeClr val="accent2">
                <a:tint val="40000"/>
                <a:hueOff val="0"/>
                <a:satOff val="0"/>
                <a:lumOff val="0"/>
                <a:alphaOff val="0"/>
                <a:lumMod val="99000"/>
                <a:satMod val="120000"/>
                <a:shade val="78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DC72318B-5B52-4967-8325-5D61DFAD7D41}">
      <dsp:nvSpPr>
        <dsp:cNvPr id="0" name=""/>
        <dsp:cNvSpPr/>
      </dsp:nvSpPr>
      <dsp:spPr>
        <a:xfrm>
          <a:off x="1563250" y="2826818"/>
          <a:ext cx="1790533" cy="1549021"/>
        </a:xfrm>
        <a:prstGeom prst="hexagon">
          <a:avLst>
            <a:gd name="adj" fmla="val 28570"/>
            <a:gd name="vf" fmla="val 115470"/>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العميل الغاضب</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859980" y="3083524"/>
        <a:ext cx="1197073" cy="1035609"/>
      </dsp:txXfrm>
    </dsp:sp>
    <dsp:sp modelId="{9F023149-4564-48A5-9E09-12AD695F8645}">
      <dsp:nvSpPr>
        <dsp:cNvPr id="0" name=""/>
        <dsp:cNvSpPr/>
      </dsp:nvSpPr>
      <dsp:spPr>
        <a:xfrm>
          <a:off x="1563250" y="950620"/>
          <a:ext cx="1790533" cy="1549021"/>
        </a:xfrm>
        <a:prstGeom prst="hexagon">
          <a:avLst>
            <a:gd name="adj" fmla="val 28570"/>
            <a:gd name="vf" fmla="val 115470"/>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العميل العنيد</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859980" y="1207326"/>
        <a:ext cx="1197073" cy="1035609"/>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A8F687-DE70-476E-944C-3A344D3BFEB8}">
      <dsp:nvSpPr>
        <dsp:cNvPr id="0" name=""/>
        <dsp:cNvSpPr/>
      </dsp:nvSpPr>
      <dsp:spPr>
        <a:xfrm>
          <a:off x="0" y="2418"/>
          <a:ext cx="7620000" cy="0"/>
        </a:xfrm>
        <a:prstGeom prst="line">
          <a:avLst/>
        </a:prstGeom>
        <a:gradFill rotWithShape="0">
          <a:gsLst>
            <a:gs pos="0">
              <a:schemeClr val="accent1">
                <a:shade val="50000"/>
                <a:hueOff val="0"/>
                <a:satOff val="0"/>
                <a:lumOff val="0"/>
                <a:alphaOff val="0"/>
                <a:satMod val="103000"/>
                <a:lumMod val="102000"/>
                <a:tint val="94000"/>
              </a:schemeClr>
            </a:gs>
            <a:gs pos="50000">
              <a:schemeClr val="accent1">
                <a:shade val="50000"/>
                <a:hueOff val="0"/>
                <a:satOff val="0"/>
                <a:lumOff val="0"/>
                <a:alphaOff val="0"/>
                <a:satMod val="110000"/>
                <a:lumMod val="100000"/>
                <a:shade val="100000"/>
              </a:schemeClr>
            </a:gs>
            <a:gs pos="100000">
              <a:schemeClr val="accent1">
                <a:shade val="50000"/>
                <a:hueOff val="0"/>
                <a:satOff val="0"/>
                <a:lumOff val="0"/>
                <a:alphaOff val="0"/>
                <a:lumMod val="99000"/>
                <a:satMod val="120000"/>
                <a:shade val="78000"/>
              </a:schemeClr>
            </a:gs>
          </a:gsLst>
          <a:lin ang="5400000" scaled="0"/>
        </a:gradFill>
        <a:ln w="6350" cap="flat" cmpd="sng" algn="ctr">
          <a:solidFill>
            <a:schemeClr val="accent1">
              <a:shade val="50000"/>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B58BCA2F-61FA-41D7-A384-9D5EBE678060}">
      <dsp:nvSpPr>
        <dsp:cNvPr id="0" name=""/>
        <dsp:cNvSpPr/>
      </dsp:nvSpPr>
      <dsp:spPr>
        <a:xfrm>
          <a:off x="0" y="2418"/>
          <a:ext cx="7620000" cy="8246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العميل هو الشخص الأكثر أهمية في المؤسسة </a:t>
          </a:r>
          <a:endParaRPr lang="ar-EG" sz="2800" u="none" kern="1200" dirty="0">
            <a:latin typeface="Traditional Arabic" pitchFamily="18" charset="-78"/>
            <a:cs typeface="Traditional Arabic" pitchFamily="18" charset="-78"/>
          </a:endParaRPr>
        </a:p>
      </dsp:txBody>
      <dsp:txXfrm>
        <a:off x="0" y="2418"/>
        <a:ext cx="7620000" cy="824694"/>
      </dsp:txXfrm>
    </dsp:sp>
    <dsp:sp modelId="{A7CA1299-85F4-417F-82C3-8E4147452F0B}">
      <dsp:nvSpPr>
        <dsp:cNvPr id="0" name=""/>
        <dsp:cNvSpPr/>
      </dsp:nvSpPr>
      <dsp:spPr>
        <a:xfrm>
          <a:off x="0" y="827112"/>
          <a:ext cx="7620000" cy="0"/>
        </a:xfrm>
        <a:prstGeom prst="line">
          <a:avLst/>
        </a:prstGeom>
        <a:gradFill rotWithShape="0">
          <a:gsLst>
            <a:gs pos="0">
              <a:schemeClr val="accent1">
                <a:shade val="50000"/>
                <a:hueOff val="0"/>
                <a:satOff val="-2580"/>
                <a:lumOff val="13980"/>
                <a:alphaOff val="0"/>
                <a:satMod val="103000"/>
                <a:lumMod val="102000"/>
                <a:tint val="94000"/>
              </a:schemeClr>
            </a:gs>
            <a:gs pos="50000">
              <a:schemeClr val="accent1">
                <a:shade val="50000"/>
                <a:hueOff val="0"/>
                <a:satOff val="-2580"/>
                <a:lumOff val="13980"/>
                <a:alphaOff val="0"/>
                <a:satMod val="110000"/>
                <a:lumMod val="100000"/>
                <a:shade val="100000"/>
              </a:schemeClr>
            </a:gs>
            <a:gs pos="100000">
              <a:schemeClr val="accent1">
                <a:shade val="50000"/>
                <a:hueOff val="0"/>
                <a:satOff val="-2580"/>
                <a:lumOff val="13980"/>
                <a:alphaOff val="0"/>
                <a:lumMod val="99000"/>
                <a:satMod val="120000"/>
                <a:shade val="78000"/>
              </a:schemeClr>
            </a:gs>
          </a:gsLst>
          <a:lin ang="5400000" scaled="0"/>
        </a:gradFill>
        <a:ln w="6350" cap="flat" cmpd="sng" algn="ctr">
          <a:solidFill>
            <a:schemeClr val="accent1">
              <a:shade val="50000"/>
              <a:hueOff val="0"/>
              <a:satOff val="-2580"/>
              <a:lumOff val="1398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D85B0FB0-584E-423C-B72B-09AEEA0C9F54}">
      <dsp:nvSpPr>
        <dsp:cNvPr id="0" name=""/>
        <dsp:cNvSpPr/>
      </dsp:nvSpPr>
      <dsp:spPr>
        <a:xfrm>
          <a:off x="0" y="827112"/>
          <a:ext cx="7620000" cy="8246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لا يعتمد العميل عليك ، بل أنت تعتمد على العميل </a:t>
          </a:r>
          <a:endParaRPr lang="ar-EG" sz="2800" b="1" u="none" kern="1200" dirty="0">
            <a:latin typeface="Traditional Arabic" pitchFamily="18" charset="-78"/>
            <a:cs typeface="Traditional Arabic" pitchFamily="18" charset="-78"/>
          </a:endParaRPr>
        </a:p>
      </dsp:txBody>
      <dsp:txXfrm>
        <a:off x="0" y="827112"/>
        <a:ext cx="7620000" cy="824694"/>
      </dsp:txXfrm>
    </dsp:sp>
    <dsp:sp modelId="{DFEDA19A-05BB-4A33-A276-E6B4DFD38B09}">
      <dsp:nvSpPr>
        <dsp:cNvPr id="0" name=""/>
        <dsp:cNvSpPr/>
      </dsp:nvSpPr>
      <dsp:spPr>
        <a:xfrm>
          <a:off x="0" y="1651806"/>
          <a:ext cx="7620000" cy="0"/>
        </a:xfrm>
        <a:prstGeom prst="line">
          <a:avLst/>
        </a:prstGeom>
        <a:gradFill rotWithShape="0">
          <a:gsLst>
            <a:gs pos="0">
              <a:schemeClr val="accent1">
                <a:shade val="50000"/>
                <a:hueOff val="0"/>
                <a:satOff val="-5160"/>
                <a:lumOff val="27961"/>
                <a:alphaOff val="0"/>
                <a:satMod val="103000"/>
                <a:lumMod val="102000"/>
                <a:tint val="94000"/>
              </a:schemeClr>
            </a:gs>
            <a:gs pos="50000">
              <a:schemeClr val="accent1">
                <a:shade val="50000"/>
                <a:hueOff val="0"/>
                <a:satOff val="-5160"/>
                <a:lumOff val="27961"/>
                <a:alphaOff val="0"/>
                <a:satMod val="110000"/>
                <a:lumMod val="100000"/>
                <a:shade val="100000"/>
              </a:schemeClr>
            </a:gs>
            <a:gs pos="100000">
              <a:schemeClr val="accent1">
                <a:shade val="50000"/>
                <a:hueOff val="0"/>
                <a:satOff val="-5160"/>
                <a:lumOff val="27961"/>
                <a:alphaOff val="0"/>
                <a:lumMod val="99000"/>
                <a:satMod val="120000"/>
                <a:shade val="78000"/>
              </a:schemeClr>
            </a:gs>
          </a:gsLst>
          <a:lin ang="5400000" scaled="0"/>
        </a:gradFill>
        <a:ln w="6350" cap="flat" cmpd="sng" algn="ctr">
          <a:solidFill>
            <a:schemeClr val="accent1">
              <a:shade val="50000"/>
              <a:hueOff val="0"/>
              <a:satOff val="-5160"/>
              <a:lumOff val="27961"/>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CF43838F-0068-4C36-806C-C9CF35E5C140}">
      <dsp:nvSpPr>
        <dsp:cNvPr id="0" name=""/>
        <dsp:cNvSpPr/>
      </dsp:nvSpPr>
      <dsp:spPr>
        <a:xfrm>
          <a:off x="0" y="1651806"/>
          <a:ext cx="7620000" cy="8246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لا يشكل العميل مصدراً للإزعاج بالنسبة لك ، إن العميل هو هدف عملك </a:t>
          </a:r>
          <a:endParaRPr lang="ar-EG" sz="2800" b="1" u="none" kern="1200" dirty="0">
            <a:latin typeface="Traditional Arabic" pitchFamily="18" charset="-78"/>
            <a:cs typeface="Traditional Arabic" pitchFamily="18" charset="-78"/>
          </a:endParaRPr>
        </a:p>
      </dsp:txBody>
      <dsp:txXfrm>
        <a:off x="0" y="1651806"/>
        <a:ext cx="7620000" cy="824694"/>
      </dsp:txXfrm>
    </dsp:sp>
    <dsp:sp modelId="{80601F8F-AAE7-4F7B-B341-B2EA38C66F22}">
      <dsp:nvSpPr>
        <dsp:cNvPr id="0" name=""/>
        <dsp:cNvSpPr/>
      </dsp:nvSpPr>
      <dsp:spPr>
        <a:xfrm>
          <a:off x="0" y="2476500"/>
          <a:ext cx="7620000" cy="0"/>
        </a:xfrm>
        <a:prstGeom prst="line">
          <a:avLst/>
        </a:prstGeom>
        <a:gradFill rotWithShape="0">
          <a:gsLst>
            <a:gs pos="0">
              <a:schemeClr val="accent1">
                <a:shade val="50000"/>
                <a:hueOff val="0"/>
                <a:satOff val="-7740"/>
                <a:lumOff val="41941"/>
                <a:alphaOff val="0"/>
                <a:satMod val="103000"/>
                <a:lumMod val="102000"/>
                <a:tint val="94000"/>
              </a:schemeClr>
            </a:gs>
            <a:gs pos="50000">
              <a:schemeClr val="accent1">
                <a:shade val="50000"/>
                <a:hueOff val="0"/>
                <a:satOff val="-7740"/>
                <a:lumOff val="41941"/>
                <a:alphaOff val="0"/>
                <a:satMod val="110000"/>
                <a:lumMod val="100000"/>
                <a:shade val="100000"/>
              </a:schemeClr>
            </a:gs>
            <a:gs pos="100000">
              <a:schemeClr val="accent1">
                <a:shade val="50000"/>
                <a:hueOff val="0"/>
                <a:satOff val="-7740"/>
                <a:lumOff val="41941"/>
                <a:alphaOff val="0"/>
                <a:lumMod val="99000"/>
                <a:satMod val="120000"/>
                <a:shade val="78000"/>
              </a:schemeClr>
            </a:gs>
          </a:gsLst>
          <a:lin ang="5400000" scaled="0"/>
        </a:gradFill>
        <a:ln w="6350" cap="flat" cmpd="sng" algn="ctr">
          <a:solidFill>
            <a:schemeClr val="accent1">
              <a:shade val="50000"/>
              <a:hueOff val="0"/>
              <a:satOff val="-7740"/>
              <a:lumOff val="41941"/>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695F8892-EDE9-41AD-84FE-AFB7743D7CD5}">
      <dsp:nvSpPr>
        <dsp:cNvPr id="0" name=""/>
        <dsp:cNvSpPr/>
      </dsp:nvSpPr>
      <dsp:spPr>
        <a:xfrm>
          <a:off x="0" y="2476500"/>
          <a:ext cx="7620000" cy="8246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ليس العميل مجرد عدد إحصائي جامد </a:t>
          </a:r>
          <a:endParaRPr lang="ar-EG" sz="2800" b="1" u="none" kern="1200" dirty="0">
            <a:latin typeface="Traditional Arabic" pitchFamily="18" charset="-78"/>
            <a:cs typeface="Traditional Arabic" pitchFamily="18" charset="-78"/>
          </a:endParaRPr>
        </a:p>
      </dsp:txBody>
      <dsp:txXfrm>
        <a:off x="0" y="2476500"/>
        <a:ext cx="7620000" cy="824694"/>
      </dsp:txXfrm>
    </dsp:sp>
    <dsp:sp modelId="{9C3234C0-26F7-4A5E-A381-78175BD79DB1}">
      <dsp:nvSpPr>
        <dsp:cNvPr id="0" name=""/>
        <dsp:cNvSpPr/>
      </dsp:nvSpPr>
      <dsp:spPr>
        <a:xfrm>
          <a:off x="0" y="3301194"/>
          <a:ext cx="7620000" cy="0"/>
        </a:xfrm>
        <a:prstGeom prst="line">
          <a:avLst/>
        </a:prstGeom>
        <a:gradFill rotWithShape="0">
          <a:gsLst>
            <a:gs pos="0">
              <a:schemeClr val="accent1">
                <a:shade val="50000"/>
                <a:hueOff val="0"/>
                <a:satOff val="-5160"/>
                <a:lumOff val="27961"/>
                <a:alphaOff val="0"/>
                <a:satMod val="103000"/>
                <a:lumMod val="102000"/>
                <a:tint val="94000"/>
              </a:schemeClr>
            </a:gs>
            <a:gs pos="50000">
              <a:schemeClr val="accent1">
                <a:shade val="50000"/>
                <a:hueOff val="0"/>
                <a:satOff val="-5160"/>
                <a:lumOff val="27961"/>
                <a:alphaOff val="0"/>
                <a:satMod val="110000"/>
                <a:lumMod val="100000"/>
                <a:shade val="100000"/>
              </a:schemeClr>
            </a:gs>
            <a:gs pos="100000">
              <a:schemeClr val="accent1">
                <a:shade val="50000"/>
                <a:hueOff val="0"/>
                <a:satOff val="-5160"/>
                <a:lumOff val="27961"/>
                <a:alphaOff val="0"/>
                <a:lumMod val="99000"/>
                <a:satMod val="120000"/>
                <a:shade val="78000"/>
              </a:schemeClr>
            </a:gs>
          </a:gsLst>
          <a:lin ang="5400000" scaled="0"/>
        </a:gradFill>
        <a:ln w="6350" cap="flat" cmpd="sng" algn="ctr">
          <a:solidFill>
            <a:schemeClr val="accent1">
              <a:shade val="50000"/>
              <a:hueOff val="0"/>
              <a:satOff val="-5160"/>
              <a:lumOff val="27961"/>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8BF0F1C1-DB38-4AEC-94C3-693D210CBE25}">
      <dsp:nvSpPr>
        <dsp:cNvPr id="0" name=""/>
        <dsp:cNvSpPr/>
      </dsp:nvSpPr>
      <dsp:spPr>
        <a:xfrm>
          <a:off x="0" y="3301194"/>
          <a:ext cx="7620000" cy="8246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إن العميل ليس هو الشخص الذي يحسن أن تتجادل معه </a:t>
          </a:r>
          <a:endParaRPr lang="ar-EG" sz="2800" b="1" u="none" kern="1200" dirty="0">
            <a:latin typeface="Traditional Arabic" pitchFamily="18" charset="-78"/>
            <a:cs typeface="Traditional Arabic" pitchFamily="18" charset="-78"/>
          </a:endParaRPr>
        </a:p>
      </dsp:txBody>
      <dsp:txXfrm>
        <a:off x="0" y="3301194"/>
        <a:ext cx="7620000" cy="824694"/>
      </dsp:txXfrm>
    </dsp:sp>
    <dsp:sp modelId="{9C9F385C-C93D-44A3-AEBA-F73F42ED449A}">
      <dsp:nvSpPr>
        <dsp:cNvPr id="0" name=""/>
        <dsp:cNvSpPr/>
      </dsp:nvSpPr>
      <dsp:spPr>
        <a:xfrm>
          <a:off x="0" y="4125888"/>
          <a:ext cx="7620000" cy="0"/>
        </a:xfrm>
        <a:prstGeom prst="line">
          <a:avLst/>
        </a:prstGeom>
        <a:gradFill rotWithShape="0">
          <a:gsLst>
            <a:gs pos="0">
              <a:schemeClr val="accent1">
                <a:shade val="50000"/>
                <a:hueOff val="0"/>
                <a:satOff val="-2580"/>
                <a:lumOff val="13980"/>
                <a:alphaOff val="0"/>
                <a:satMod val="103000"/>
                <a:lumMod val="102000"/>
                <a:tint val="94000"/>
              </a:schemeClr>
            </a:gs>
            <a:gs pos="50000">
              <a:schemeClr val="accent1">
                <a:shade val="50000"/>
                <a:hueOff val="0"/>
                <a:satOff val="-2580"/>
                <a:lumOff val="13980"/>
                <a:alphaOff val="0"/>
                <a:satMod val="110000"/>
                <a:lumMod val="100000"/>
                <a:shade val="100000"/>
              </a:schemeClr>
            </a:gs>
            <a:gs pos="100000">
              <a:schemeClr val="accent1">
                <a:shade val="50000"/>
                <a:hueOff val="0"/>
                <a:satOff val="-2580"/>
                <a:lumOff val="13980"/>
                <a:alphaOff val="0"/>
                <a:lumMod val="99000"/>
                <a:satMod val="120000"/>
                <a:shade val="78000"/>
              </a:schemeClr>
            </a:gs>
          </a:gsLst>
          <a:lin ang="5400000" scaled="0"/>
        </a:gradFill>
        <a:ln w="6350" cap="flat" cmpd="sng" algn="ctr">
          <a:solidFill>
            <a:schemeClr val="accent1">
              <a:shade val="50000"/>
              <a:hueOff val="0"/>
              <a:satOff val="-2580"/>
              <a:lumOff val="1398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983C5E63-8AA1-4A27-B7DC-B43C8519FAF9}">
      <dsp:nvSpPr>
        <dsp:cNvPr id="0" name=""/>
        <dsp:cNvSpPr/>
      </dsp:nvSpPr>
      <dsp:spPr>
        <a:xfrm>
          <a:off x="0" y="4125888"/>
          <a:ext cx="7620000" cy="8246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العميل هو شريان الحياة الرئيسي في عملك </a:t>
          </a:r>
          <a:endParaRPr lang="ar-EG" sz="2800" b="1" u="none" kern="1200" dirty="0">
            <a:latin typeface="Traditional Arabic" pitchFamily="18" charset="-78"/>
            <a:cs typeface="Traditional Arabic" pitchFamily="18" charset="-78"/>
          </a:endParaRPr>
        </a:p>
      </dsp:txBody>
      <dsp:txXfrm>
        <a:off x="0" y="4125888"/>
        <a:ext cx="7620000" cy="824694"/>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3C4CA9B-96FC-492C-A0A4-747FFB8D4268}">
      <dsp:nvSpPr>
        <dsp:cNvPr id="0" name=""/>
        <dsp:cNvSpPr/>
      </dsp:nvSpPr>
      <dsp:spPr>
        <a:xfrm>
          <a:off x="0" y="4343"/>
          <a:ext cx="7491761" cy="508881"/>
        </a:xfrm>
        <a:prstGeom prst="roundRect">
          <a:avLst/>
        </a:prstGeom>
        <a:solidFill>
          <a:schemeClr val="accent2">
            <a:lumMod val="20000"/>
            <a:lumOff val="8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1. أن تعاملهم بكرامة واحترام . </a:t>
          </a:r>
          <a:endParaRPr lang="ar-EG" sz="3200" b="1" kern="1200" dirty="0">
            <a:solidFill>
              <a:schemeClr val="tx1"/>
            </a:solidFill>
            <a:latin typeface="Traditional Arabic" pitchFamily="18" charset="-78"/>
            <a:cs typeface="Traditional Arabic" pitchFamily="18" charset="-78"/>
          </a:endParaRPr>
        </a:p>
      </dsp:txBody>
      <dsp:txXfrm>
        <a:off x="24842" y="29185"/>
        <a:ext cx="7442077" cy="459197"/>
      </dsp:txXfrm>
    </dsp:sp>
    <dsp:sp modelId="{63F5E38B-C67A-4506-9323-A381DA9AB33B}">
      <dsp:nvSpPr>
        <dsp:cNvPr id="0" name=""/>
        <dsp:cNvSpPr/>
      </dsp:nvSpPr>
      <dsp:spPr>
        <a:xfrm>
          <a:off x="0" y="521254"/>
          <a:ext cx="7491761" cy="508881"/>
        </a:xfrm>
        <a:prstGeom prst="roundRect">
          <a:avLst/>
        </a:prstGeom>
        <a:solidFill>
          <a:schemeClr val="bg1">
            <a:lumMod val="75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2. أن يشعروا بالنجاح بعد تعاملهم معك . </a:t>
          </a:r>
          <a:endParaRPr lang="ar-EG" sz="3200" b="1" kern="1200" dirty="0">
            <a:solidFill>
              <a:schemeClr val="tx1"/>
            </a:solidFill>
            <a:latin typeface="Traditional Arabic" pitchFamily="18" charset="-78"/>
            <a:cs typeface="Traditional Arabic" pitchFamily="18" charset="-78"/>
          </a:endParaRPr>
        </a:p>
      </dsp:txBody>
      <dsp:txXfrm>
        <a:off x="24842" y="546096"/>
        <a:ext cx="7442077" cy="459197"/>
      </dsp:txXfrm>
    </dsp:sp>
    <dsp:sp modelId="{5C12C75A-E2CE-4B5B-A818-503C77CDAE83}">
      <dsp:nvSpPr>
        <dsp:cNvPr id="0" name=""/>
        <dsp:cNvSpPr/>
      </dsp:nvSpPr>
      <dsp:spPr>
        <a:xfrm>
          <a:off x="0" y="1038165"/>
          <a:ext cx="7491761" cy="508881"/>
        </a:xfrm>
        <a:prstGeom prst="roundRect">
          <a:avLst/>
        </a:prstGeom>
        <a:solidFill>
          <a:schemeClr val="accent4">
            <a:lumMod val="40000"/>
            <a:lumOff val="6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3. أن يتلقوا المساعدة عند الحاجة إليها . </a:t>
          </a:r>
          <a:endParaRPr lang="ar-EG" sz="3200" b="1" kern="1200" dirty="0">
            <a:solidFill>
              <a:schemeClr val="tx1"/>
            </a:solidFill>
            <a:latin typeface="Traditional Arabic" pitchFamily="18" charset="-78"/>
            <a:cs typeface="Traditional Arabic" pitchFamily="18" charset="-78"/>
          </a:endParaRPr>
        </a:p>
      </dsp:txBody>
      <dsp:txXfrm>
        <a:off x="24842" y="1063007"/>
        <a:ext cx="7442077" cy="459197"/>
      </dsp:txXfrm>
    </dsp:sp>
    <dsp:sp modelId="{BA433907-3C2F-4D7C-9172-35D629F041DE}">
      <dsp:nvSpPr>
        <dsp:cNvPr id="0" name=""/>
        <dsp:cNvSpPr/>
      </dsp:nvSpPr>
      <dsp:spPr>
        <a:xfrm>
          <a:off x="0" y="1555076"/>
          <a:ext cx="7491761" cy="508881"/>
        </a:xfrm>
        <a:prstGeom prst="roundRect">
          <a:avLst/>
        </a:prstGeom>
        <a:solidFill>
          <a:schemeClr val="tx2">
            <a:lumMod val="40000"/>
            <a:lumOff val="6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4. أن تعاملهم باعتبارهم متفردين . </a:t>
          </a:r>
          <a:endParaRPr lang="ar-EG" sz="3200" b="1" kern="1200" dirty="0">
            <a:solidFill>
              <a:schemeClr val="tx1"/>
            </a:solidFill>
            <a:latin typeface="Traditional Arabic" pitchFamily="18" charset="-78"/>
            <a:cs typeface="Traditional Arabic" pitchFamily="18" charset="-78"/>
          </a:endParaRPr>
        </a:p>
      </dsp:txBody>
      <dsp:txXfrm>
        <a:off x="24842" y="1579918"/>
        <a:ext cx="7442077" cy="459197"/>
      </dsp:txXfrm>
    </dsp:sp>
    <dsp:sp modelId="{20FFD923-0229-473F-9CD2-69942554E19F}">
      <dsp:nvSpPr>
        <dsp:cNvPr id="0" name=""/>
        <dsp:cNvSpPr/>
      </dsp:nvSpPr>
      <dsp:spPr>
        <a:xfrm>
          <a:off x="0" y="2071987"/>
          <a:ext cx="7491761" cy="508881"/>
        </a:xfrm>
        <a:prstGeom prst="roundRect">
          <a:avLst/>
        </a:prstGeom>
        <a:solidFill>
          <a:schemeClr val="bg1">
            <a:lumMod val="85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5. أن تتعامل مع صورتهم الذهنية عن أنفسهم . </a:t>
          </a:r>
          <a:endParaRPr lang="ar-EG" sz="3200" b="1" kern="1200" dirty="0">
            <a:solidFill>
              <a:schemeClr val="tx1"/>
            </a:solidFill>
            <a:latin typeface="Traditional Arabic" pitchFamily="18" charset="-78"/>
            <a:cs typeface="Traditional Arabic" pitchFamily="18" charset="-78"/>
          </a:endParaRPr>
        </a:p>
      </dsp:txBody>
      <dsp:txXfrm>
        <a:off x="24842" y="2096829"/>
        <a:ext cx="7442077" cy="459197"/>
      </dsp:txXfrm>
    </dsp:sp>
    <dsp:sp modelId="{64BD97BF-5931-4ACB-9496-34A68707C111}">
      <dsp:nvSpPr>
        <dsp:cNvPr id="0" name=""/>
        <dsp:cNvSpPr/>
      </dsp:nvSpPr>
      <dsp:spPr>
        <a:xfrm>
          <a:off x="0" y="2588898"/>
          <a:ext cx="7491761" cy="508881"/>
        </a:xfrm>
        <a:prstGeom prst="roundRect">
          <a:avLst/>
        </a:prstGeom>
        <a:solidFill>
          <a:schemeClr val="accent2">
            <a:lumMod val="60000"/>
            <a:lumOff val="4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6. أن تحترم وقتهم . </a:t>
          </a:r>
          <a:endParaRPr lang="ar-EG" sz="3200" b="1" kern="1200" dirty="0">
            <a:solidFill>
              <a:schemeClr val="tx1"/>
            </a:solidFill>
            <a:latin typeface="Traditional Arabic" pitchFamily="18" charset="-78"/>
            <a:cs typeface="Traditional Arabic" pitchFamily="18" charset="-78"/>
          </a:endParaRPr>
        </a:p>
      </dsp:txBody>
      <dsp:txXfrm>
        <a:off x="24842" y="2613740"/>
        <a:ext cx="7442077" cy="459197"/>
      </dsp:txXfrm>
    </dsp:sp>
    <dsp:sp modelId="{4D9CBFA8-0624-453A-9442-9768B946809C}">
      <dsp:nvSpPr>
        <dsp:cNvPr id="0" name=""/>
        <dsp:cNvSpPr/>
      </dsp:nvSpPr>
      <dsp:spPr>
        <a:xfrm>
          <a:off x="0" y="3105809"/>
          <a:ext cx="7491761" cy="508881"/>
        </a:xfrm>
        <a:prstGeom prst="roundRect">
          <a:avLst/>
        </a:prstGeom>
        <a:solidFill>
          <a:schemeClr val="accent3">
            <a:lumMod val="60000"/>
            <a:lumOff val="4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7. أن يشعروا أنك تقف إلى جانبهم . </a:t>
          </a:r>
          <a:endParaRPr lang="ar-EG" sz="3200" b="1" kern="1200" dirty="0">
            <a:solidFill>
              <a:schemeClr val="tx1"/>
            </a:solidFill>
            <a:latin typeface="Traditional Arabic" pitchFamily="18" charset="-78"/>
            <a:cs typeface="Traditional Arabic" pitchFamily="18" charset="-78"/>
          </a:endParaRPr>
        </a:p>
      </dsp:txBody>
      <dsp:txXfrm>
        <a:off x="24842" y="3130651"/>
        <a:ext cx="7442077" cy="459197"/>
      </dsp:txXfrm>
    </dsp:sp>
    <dsp:sp modelId="{9ECE6B1A-DA93-47D5-99BA-BE3DF7B40240}">
      <dsp:nvSpPr>
        <dsp:cNvPr id="0" name=""/>
        <dsp:cNvSpPr/>
      </dsp:nvSpPr>
      <dsp:spPr>
        <a:xfrm>
          <a:off x="0" y="3622721"/>
          <a:ext cx="7491761" cy="508881"/>
        </a:xfrm>
        <a:prstGeom prst="roundRect">
          <a:avLst/>
        </a:prstGeom>
        <a:solidFill>
          <a:schemeClr val="accent4">
            <a:lumMod val="60000"/>
            <a:lumOff val="4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8. أن يوفر لهم معلومات واضحة . </a:t>
          </a:r>
          <a:endParaRPr lang="ar-EG" sz="3200" b="1" kern="1200" dirty="0">
            <a:solidFill>
              <a:schemeClr val="tx1"/>
            </a:solidFill>
            <a:latin typeface="Traditional Arabic" pitchFamily="18" charset="-78"/>
            <a:cs typeface="Traditional Arabic" pitchFamily="18" charset="-78"/>
          </a:endParaRPr>
        </a:p>
      </dsp:txBody>
      <dsp:txXfrm>
        <a:off x="24842" y="3647563"/>
        <a:ext cx="7442077" cy="459197"/>
      </dsp:txXfrm>
    </dsp:sp>
    <dsp:sp modelId="{1E1B3B4D-8B2C-4160-A63C-9FBA55DEACC9}">
      <dsp:nvSpPr>
        <dsp:cNvPr id="0" name=""/>
        <dsp:cNvSpPr/>
      </dsp:nvSpPr>
      <dsp:spPr>
        <a:xfrm>
          <a:off x="0" y="4139632"/>
          <a:ext cx="7491761" cy="508881"/>
        </a:xfrm>
        <a:prstGeom prst="roundRect">
          <a:avLst/>
        </a:prstGeom>
        <a:solidFill>
          <a:schemeClr val="accent5">
            <a:lumMod val="60000"/>
            <a:lumOff val="4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9. أن تحقق لهم فوائد محددة مع التعامل مع دائرتك </a:t>
          </a:r>
          <a:endParaRPr lang="ar-EG" sz="3200" b="1" kern="1200" dirty="0">
            <a:solidFill>
              <a:schemeClr val="tx1"/>
            </a:solidFill>
            <a:latin typeface="Traditional Arabic" pitchFamily="18" charset="-78"/>
            <a:cs typeface="Traditional Arabic" pitchFamily="18" charset="-78"/>
          </a:endParaRPr>
        </a:p>
      </dsp:txBody>
      <dsp:txXfrm>
        <a:off x="24842" y="4164474"/>
        <a:ext cx="7442077" cy="459197"/>
      </dsp:txXfrm>
    </dsp:sp>
    <dsp:sp modelId="{EF0CC537-4816-4A58-8D34-41BDF0718EB4}">
      <dsp:nvSpPr>
        <dsp:cNvPr id="0" name=""/>
        <dsp:cNvSpPr/>
      </dsp:nvSpPr>
      <dsp:spPr>
        <a:xfrm>
          <a:off x="0" y="4656543"/>
          <a:ext cx="7491761" cy="508881"/>
        </a:xfrm>
        <a:prstGeom prst="roundRect">
          <a:avLst/>
        </a:prstGeom>
        <a:solidFill>
          <a:schemeClr val="accent6">
            <a:lumMod val="40000"/>
            <a:lumOff val="6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solidFill>
                <a:schemeClr val="tx1"/>
              </a:solidFill>
              <a:latin typeface="Traditional Arabic" pitchFamily="18" charset="-78"/>
              <a:cs typeface="Traditional Arabic" pitchFamily="18" charset="-78"/>
            </a:rPr>
            <a:t>10. احترام جميع الزملاء والجعل منهم أصدقاء</a:t>
          </a:r>
          <a:endParaRPr lang="ar-EG" sz="3200" b="1" kern="1200" dirty="0">
            <a:solidFill>
              <a:schemeClr val="tx1"/>
            </a:solidFill>
            <a:latin typeface="Traditional Arabic" pitchFamily="18" charset="-78"/>
            <a:cs typeface="Traditional Arabic" pitchFamily="18" charset="-78"/>
          </a:endParaRPr>
        </a:p>
      </dsp:txBody>
      <dsp:txXfrm>
        <a:off x="24842" y="4681385"/>
        <a:ext cx="7442077" cy="459197"/>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5BB374-A23E-4F46-8E77-D6D07073F85C}">
      <dsp:nvSpPr>
        <dsp:cNvPr id="0" name=""/>
        <dsp:cNvSpPr/>
      </dsp:nvSpPr>
      <dsp:spPr>
        <a:xfrm>
          <a:off x="3815359" y="704055"/>
          <a:ext cx="3331332" cy="391921"/>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6350" cap="flat" cmpd="sng" algn="ctr">
          <a:solidFill>
            <a:schemeClr val="accent2">
              <a:hueOff val="0"/>
              <a:satOff val="0"/>
              <a:lumOff val="0"/>
              <a:alphaOff val="0"/>
            </a:schemeClr>
          </a:solidFill>
          <a:prstDash val="solid"/>
          <a:miter lim="800000"/>
        </a:ln>
        <a:effectLst>
          <a:outerShdw blurRad="57150" dist="19050" dir="5400000" algn="ctr" rotWithShape="0">
            <a:srgbClr val="000000">
              <a:alpha val="63000"/>
            </a:srgbClr>
          </a:outerShdw>
        </a:effectLst>
      </dsp:spPr>
      <dsp:style>
        <a:lnRef idx="1">
          <a:scrgbClr r="0" g="0" b="0"/>
        </a:lnRef>
        <a:fillRef idx="3">
          <a:scrgbClr r="0" g="0" b="0"/>
        </a:fillRef>
        <a:effectRef idx="3">
          <a:scrgbClr r="0" g="0" b="0"/>
        </a:effectRef>
        <a:fontRef idx="minor">
          <a:schemeClr val="lt1"/>
        </a:fontRef>
      </dsp:style>
    </dsp:sp>
    <dsp:sp modelId="{52EED8E6-DA38-43DB-8EE3-C5188FFCF71A}">
      <dsp:nvSpPr>
        <dsp:cNvPr id="0" name=""/>
        <dsp:cNvSpPr/>
      </dsp:nvSpPr>
      <dsp:spPr>
        <a:xfrm>
          <a:off x="6901959" y="851245"/>
          <a:ext cx="244731" cy="244731"/>
        </a:xfrm>
        <a:prstGeom prst="rect">
          <a:avLst/>
        </a:prstGeom>
        <a:solidFill>
          <a:schemeClr val="lt1">
            <a:alpha val="90000"/>
            <a:hueOff val="0"/>
            <a:satOff val="0"/>
            <a:lumOff val="0"/>
            <a:alphaOff val="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7B8B20F4-3FD6-4AF8-8E08-BFC9166DB737}">
      <dsp:nvSpPr>
        <dsp:cNvPr id="0" name=""/>
        <dsp:cNvSpPr/>
      </dsp:nvSpPr>
      <dsp:spPr>
        <a:xfrm>
          <a:off x="3815359" y="0"/>
          <a:ext cx="3331332" cy="704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40640" rIns="60960" bIns="40640" numCol="1" spcCol="1270" anchor="ctr" anchorCtr="0">
          <a:noAutofit/>
        </a:bodyPr>
        <a:lstStyle/>
        <a:p>
          <a:pPr lvl="0" algn="ctr" defTabSz="1422400" rtl="1">
            <a:lnSpc>
              <a:spcPct val="90000"/>
            </a:lnSpc>
            <a:spcBef>
              <a:spcPct val="0"/>
            </a:spcBef>
            <a:spcAft>
              <a:spcPct val="35000"/>
            </a:spcAft>
          </a:pPr>
          <a:r>
            <a:rPr lang="ar-EG" sz="3200" b="1" u="none" kern="1200" dirty="0">
              <a:solidFill>
                <a:schemeClr val="accent2">
                  <a:lumMod val="75000"/>
                </a:schemeClr>
              </a:solidFill>
              <a:latin typeface="Traditional Arabic" pitchFamily="18" charset="-78"/>
              <a:cs typeface="Traditional Arabic" pitchFamily="18" charset="-78"/>
            </a:rPr>
            <a:t>1*</a:t>
          </a:r>
          <a:r>
            <a:rPr lang="ar-SA" sz="3200" b="1" u="none" kern="1200" dirty="0">
              <a:solidFill>
                <a:schemeClr val="accent2">
                  <a:lumMod val="75000"/>
                </a:schemeClr>
              </a:solidFill>
              <a:latin typeface="Traditional Arabic" pitchFamily="18" charset="-78"/>
              <a:cs typeface="Traditional Arabic" pitchFamily="18" charset="-78"/>
            </a:rPr>
            <a:t>فهم شكوى العميل</a:t>
          </a:r>
          <a:endParaRPr lang="ar-EG" sz="3200" u="none" kern="1200" dirty="0">
            <a:solidFill>
              <a:schemeClr val="accent2">
                <a:lumMod val="75000"/>
              </a:schemeClr>
            </a:solidFill>
            <a:latin typeface="Traditional Arabic" pitchFamily="18" charset="-78"/>
            <a:cs typeface="Traditional Arabic" pitchFamily="18" charset="-78"/>
          </a:endParaRPr>
        </a:p>
      </dsp:txBody>
      <dsp:txXfrm>
        <a:off x="3815359" y="0"/>
        <a:ext cx="3331332" cy="704055"/>
      </dsp:txXfrm>
    </dsp:sp>
    <dsp:sp modelId="{E45355FD-56A1-4621-939F-E58F25F55C65}">
      <dsp:nvSpPr>
        <dsp:cNvPr id="0" name=""/>
        <dsp:cNvSpPr/>
      </dsp:nvSpPr>
      <dsp:spPr>
        <a:xfrm>
          <a:off x="6901966" y="1421707"/>
          <a:ext cx="244725" cy="244725"/>
        </a:xfrm>
        <a:prstGeom prst="rect">
          <a:avLst/>
        </a:prstGeom>
        <a:solidFill>
          <a:schemeClr val="lt1">
            <a:hueOff val="0"/>
            <a:satOff val="0"/>
            <a:lumOff val="0"/>
            <a:alphaOff val="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C6724620-158C-4907-9966-A1891C279898}">
      <dsp:nvSpPr>
        <dsp:cNvPr id="0" name=""/>
        <dsp:cNvSpPr/>
      </dsp:nvSpPr>
      <dsp:spPr>
        <a:xfrm>
          <a:off x="3815359" y="1258842"/>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EG" sz="2400" b="1" u="none" kern="1200" dirty="0">
              <a:latin typeface="Traditional Arabic" pitchFamily="18" charset="-78"/>
              <a:cs typeface="Traditional Arabic" pitchFamily="18" charset="-78"/>
            </a:rPr>
            <a:t>ابق هادئًا وعدل طريقة تفكيرك</a:t>
          </a:r>
          <a:endParaRPr lang="ar-EG" sz="2400" u="none" kern="1200" dirty="0">
            <a:latin typeface="Traditional Arabic" pitchFamily="18" charset="-78"/>
            <a:cs typeface="Traditional Arabic" pitchFamily="18" charset="-78"/>
          </a:endParaRPr>
        </a:p>
      </dsp:txBody>
      <dsp:txXfrm>
        <a:off x="3815359" y="1258842"/>
        <a:ext cx="3098139" cy="570456"/>
      </dsp:txXfrm>
    </dsp:sp>
    <dsp:sp modelId="{6F90D7F8-6100-45CD-837C-C36CEFF3171B}">
      <dsp:nvSpPr>
        <dsp:cNvPr id="0" name=""/>
        <dsp:cNvSpPr/>
      </dsp:nvSpPr>
      <dsp:spPr>
        <a:xfrm>
          <a:off x="6901966" y="1992163"/>
          <a:ext cx="244725" cy="244725"/>
        </a:xfrm>
        <a:prstGeom prst="rect">
          <a:avLst/>
        </a:prstGeom>
        <a:solidFill>
          <a:schemeClr val="lt1">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B714A74E-3284-4342-89C5-EB66591146C1}">
      <dsp:nvSpPr>
        <dsp:cNvPr id="0" name=""/>
        <dsp:cNvSpPr/>
      </dsp:nvSpPr>
      <dsp:spPr>
        <a:xfrm>
          <a:off x="3815359" y="1829298"/>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استمع بتفاعل لما يقول العميل.</a:t>
          </a:r>
          <a:endParaRPr lang="en-US" sz="2400" u="none" kern="1200" dirty="0">
            <a:latin typeface="Traditional Arabic" pitchFamily="18" charset="-78"/>
            <a:cs typeface="Traditional Arabic" pitchFamily="18" charset="-78"/>
          </a:endParaRPr>
        </a:p>
      </dsp:txBody>
      <dsp:txXfrm>
        <a:off x="3815359" y="1829298"/>
        <a:ext cx="3098139" cy="570456"/>
      </dsp:txXfrm>
    </dsp:sp>
    <dsp:sp modelId="{44881AD6-247D-4ACF-8D69-5E6C79C0D4BA}">
      <dsp:nvSpPr>
        <dsp:cNvPr id="0" name=""/>
        <dsp:cNvSpPr/>
      </dsp:nvSpPr>
      <dsp:spPr>
        <a:xfrm>
          <a:off x="6901966" y="2562619"/>
          <a:ext cx="244725" cy="244725"/>
        </a:xfrm>
        <a:prstGeom prst="rect">
          <a:avLst/>
        </a:prstGeom>
        <a:solidFill>
          <a:schemeClr val="lt1">
            <a:hueOff val="0"/>
            <a:satOff val="0"/>
            <a:lumOff val="0"/>
            <a:alphaOff val="0"/>
          </a:schemeClr>
        </a:solidFill>
        <a:ln w="6350" cap="flat" cmpd="sng" algn="ctr">
          <a:solidFill>
            <a:schemeClr val="accent4">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25ED69AB-DD02-44FF-BE14-FA6E8790AC15}">
      <dsp:nvSpPr>
        <dsp:cNvPr id="0" name=""/>
        <dsp:cNvSpPr/>
      </dsp:nvSpPr>
      <dsp:spPr>
        <a:xfrm>
          <a:off x="3815359" y="2399754"/>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افصل مشاعرك عن الموقف</a:t>
          </a:r>
          <a:r>
            <a:rPr lang="en-US" sz="2400" b="1" u="none" kern="1200" dirty="0">
              <a:latin typeface="Traditional Arabic" pitchFamily="18" charset="-78"/>
              <a:cs typeface="Traditional Arabic" pitchFamily="18" charset="-78"/>
            </a:rPr>
            <a:t>. </a:t>
          </a:r>
          <a:endParaRPr lang="en-US" sz="2400" u="none" kern="1200" dirty="0">
            <a:latin typeface="Traditional Arabic" pitchFamily="18" charset="-78"/>
            <a:cs typeface="Traditional Arabic" pitchFamily="18" charset="-78"/>
          </a:endParaRPr>
        </a:p>
      </dsp:txBody>
      <dsp:txXfrm>
        <a:off x="3815359" y="2399754"/>
        <a:ext cx="3098139" cy="570456"/>
      </dsp:txXfrm>
    </dsp:sp>
    <dsp:sp modelId="{A9266E3E-4238-4256-A962-DE2335DF23C5}">
      <dsp:nvSpPr>
        <dsp:cNvPr id="0" name=""/>
        <dsp:cNvSpPr/>
      </dsp:nvSpPr>
      <dsp:spPr>
        <a:xfrm>
          <a:off x="6901966" y="3133076"/>
          <a:ext cx="244725" cy="244725"/>
        </a:xfrm>
        <a:prstGeom prst="rect">
          <a:avLst/>
        </a:prstGeom>
        <a:solidFill>
          <a:schemeClr val="lt1">
            <a:hueOff val="0"/>
            <a:satOff val="0"/>
            <a:lumOff val="0"/>
            <a:alphaOff val="0"/>
          </a:schemeClr>
        </a:solidFill>
        <a:ln w="6350" cap="flat" cmpd="sng" algn="ctr">
          <a:solidFill>
            <a:schemeClr val="accent5">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DE2BCE66-C232-4B00-B4B2-F4B1231F2328}">
      <dsp:nvSpPr>
        <dsp:cNvPr id="0" name=""/>
        <dsp:cNvSpPr/>
      </dsp:nvSpPr>
      <dsp:spPr>
        <a:xfrm>
          <a:off x="3815359" y="2970210"/>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كرر شكوى العميل.</a:t>
          </a:r>
          <a:endParaRPr lang="ar-EG" sz="2400" u="none" kern="1200" dirty="0">
            <a:latin typeface="Traditional Arabic" pitchFamily="18" charset="-78"/>
            <a:cs typeface="Traditional Arabic" pitchFamily="18" charset="-78"/>
          </a:endParaRPr>
        </a:p>
      </dsp:txBody>
      <dsp:txXfrm>
        <a:off x="3815359" y="2970210"/>
        <a:ext cx="3098139" cy="570456"/>
      </dsp:txXfrm>
    </dsp:sp>
    <dsp:sp modelId="{B4F86946-9468-46DF-8579-CBEABFC00C07}">
      <dsp:nvSpPr>
        <dsp:cNvPr id="0" name=""/>
        <dsp:cNvSpPr/>
      </dsp:nvSpPr>
      <dsp:spPr>
        <a:xfrm>
          <a:off x="6901966" y="3703532"/>
          <a:ext cx="244725" cy="244725"/>
        </a:xfrm>
        <a:prstGeom prst="rect">
          <a:avLst/>
        </a:prstGeom>
        <a:solidFill>
          <a:schemeClr val="lt1">
            <a:hueOff val="0"/>
            <a:satOff val="0"/>
            <a:lumOff val="0"/>
            <a:alphaOff val="0"/>
          </a:schemeClr>
        </a:solidFill>
        <a:ln w="6350" cap="flat" cmpd="sng" algn="ctr">
          <a:solidFill>
            <a:schemeClr val="accent6">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8D85F10E-5629-4B35-9AFF-1896BCD7FA70}">
      <dsp:nvSpPr>
        <dsp:cNvPr id="0" name=""/>
        <dsp:cNvSpPr/>
      </dsp:nvSpPr>
      <dsp:spPr>
        <a:xfrm>
          <a:off x="3815359" y="3540667"/>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تعاطف بفاعلية</a:t>
          </a:r>
          <a:r>
            <a:rPr lang="en-US" sz="2400" b="1" u="none" kern="1200" dirty="0">
              <a:latin typeface="Traditional Arabic" pitchFamily="18" charset="-78"/>
              <a:cs typeface="Traditional Arabic" pitchFamily="18" charset="-78"/>
            </a:rPr>
            <a:t>. </a:t>
          </a:r>
          <a:endParaRPr lang="en-US" sz="2400" u="none" kern="1200" dirty="0">
            <a:latin typeface="Traditional Arabic" pitchFamily="18" charset="-78"/>
            <a:cs typeface="Traditional Arabic" pitchFamily="18" charset="-78"/>
          </a:endParaRPr>
        </a:p>
      </dsp:txBody>
      <dsp:txXfrm>
        <a:off x="3815359" y="3540667"/>
        <a:ext cx="3098139" cy="570456"/>
      </dsp:txXfrm>
    </dsp:sp>
    <dsp:sp modelId="{A10DEEE6-E29C-46BA-8E42-5693C90BDC67}">
      <dsp:nvSpPr>
        <dsp:cNvPr id="0" name=""/>
        <dsp:cNvSpPr/>
      </dsp:nvSpPr>
      <dsp:spPr>
        <a:xfrm>
          <a:off x="6901966" y="4273988"/>
          <a:ext cx="244725" cy="244725"/>
        </a:xfrm>
        <a:prstGeom prst="rect">
          <a:avLst/>
        </a:prstGeom>
        <a:solidFill>
          <a:schemeClr val="lt1">
            <a:hueOff val="0"/>
            <a:satOff val="0"/>
            <a:lumOff val="0"/>
            <a:alphaOff val="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0091BCC7-6F79-424C-8280-187EFAF0E53E}">
      <dsp:nvSpPr>
        <dsp:cNvPr id="0" name=""/>
        <dsp:cNvSpPr/>
      </dsp:nvSpPr>
      <dsp:spPr>
        <a:xfrm>
          <a:off x="3815359" y="4111123"/>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اعتذر. </a:t>
          </a:r>
          <a:endParaRPr lang="en-US" sz="2400" u="none" kern="1200" dirty="0">
            <a:latin typeface="Traditional Arabic" pitchFamily="18" charset="-78"/>
            <a:cs typeface="Traditional Arabic" pitchFamily="18" charset="-78"/>
          </a:endParaRPr>
        </a:p>
      </dsp:txBody>
      <dsp:txXfrm>
        <a:off x="3815359" y="4111123"/>
        <a:ext cx="3098139" cy="570456"/>
      </dsp:txXfrm>
    </dsp:sp>
    <dsp:sp modelId="{D6D3DE6E-D033-417E-97AB-CD4273A88EA7}">
      <dsp:nvSpPr>
        <dsp:cNvPr id="0" name=""/>
        <dsp:cNvSpPr/>
      </dsp:nvSpPr>
      <dsp:spPr>
        <a:xfrm>
          <a:off x="6901966" y="4844444"/>
          <a:ext cx="244725" cy="244725"/>
        </a:xfrm>
        <a:prstGeom prst="rect">
          <a:avLst/>
        </a:prstGeom>
        <a:solidFill>
          <a:schemeClr val="lt1">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ACCF26C4-664F-4889-8F4A-656BE656F95E}">
      <dsp:nvSpPr>
        <dsp:cNvPr id="0" name=""/>
        <dsp:cNvSpPr/>
      </dsp:nvSpPr>
      <dsp:spPr>
        <a:xfrm>
          <a:off x="3815359" y="4681579"/>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استدع المدير إذا سألك العميل ذلك</a:t>
          </a:r>
          <a:endParaRPr lang="ar-EG" sz="2400" u="none" kern="1200" dirty="0">
            <a:latin typeface="Traditional Arabic" pitchFamily="18" charset="-78"/>
            <a:cs typeface="Traditional Arabic" pitchFamily="18" charset="-78"/>
          </a:endParaRPr>
        </a:p>
      </dsp:txBody>
      <dsp:txXfrm>
        <a:off x="3815359" y="4681579"/>
        <a:ext cx="3098139" cy="570456"/>
      </dsp:txXfrm>
    </dsp:sp>
    <dsp:sp modelId="{E50958CE-723E-455D-BD6A-8A9427627C05}">
      <dsp:nvSpPr>
        <dsp:cNvPr id="0" name=""/>
        <dsp:cNvSpPr/>
      </dsp:nvSpPr>
      <dsp:spPr>
        <a:xfrm>
          <a:off x="317460" y="704055"/>
          <a:ext cx="3331332" cy="391921"/>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w="6350" cap="flat" cmpd="sng" algn="ctr">
          <a:solidFill>
            <a:schemeClr val="accent3">
              <a:hueOff val="0"/>
              <a:satOff val="0"/>
              <a:lumOff val="0"/>
              <a:alphaOff val="0"/>
            </a:schemeClr>
          </a:solidFill>
          <a:prstDash val="solid"/>
          <a:miter lim="800000"/>
        </a:ln>
        <a:effectLst>
          <a:outerShdw blurRad="57150" dist="19050" dir="5400000" algn="ctr" rotWithShape="0">
            <a:srgbClr val="000000">
              <a:alpha val="63000"/>
            </a:srgbClr>
          </a:outerShdw>
        </a:effectLst>
      </dsp:spPr>
      <dsp:style>
        <a:lnRef idx="1">
          <a:scrgbClr r="0" g="0" b="0"/>
        </a:lnRef>
        <a:fillRef idx="3">
          <a:scrgbClr r="0" g="0" b="0"/>
        </a:fillRef>
        <a:effectRef idx="3">
          <a:scrgbClr r="0" g="0" b="0"/>
        </a:effectRef>
        <a:fontRef idx="minor">
          <a:schemeClr val="lt1"/>
        </a:fontRef>
      </dsp:style>
    </dsp:sp>
    <dsp:sp modelId="{28AF5E60-CD6A-4E76-9B6D-6F81B7DCB4C9}">
      <dsp:nvSpPr>
        <dsp:cNvPr id="0" name=""/>
        <dsp:cNvSpPr/>
      </dsp:nvSpPr>
      <dsp:spPr>
        <a:xfrm>
          <a:off x="3404060" y="851245"/>
          <a:ext cx="244731" cy="244731"/>
        </a:xfrm>
        <a:prstGeom prst="rect">
          <a:avLst/>
        </a:prstGeom>
        <a:solidFill>
          <a:schemeClr val="lt1">
            <a:alpha val="9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DA66FCB5-B09E-4C2F-9C99-8998AAF1917A}">
      <dsp:nvSpPr>
        <dsp:cNvPr id="0" name=""/>
        <dsp:cNvSpPr/>
      </dsp:nvSpPr>
      <dsp:spPr>
        <a:xfrm>
          <a:off x="317460" y="0"/>
          <a:ext cx="3331332" cy="704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40640" rIns="60960" bIns="40640" numCol="1" spcCol="1270" anchor="ctr" anchorCtr="0">
          <a:noAutofit/>
        </a:bodyPr>
        <a:lstStyle/>
        <a:p>
          <a:pPr lvl="0" algn="ctr" defTabSz="1422400" rtl="1">
            <a:lnSpc>
              <a:spcPct val="90000"/>
            </a:lnSpc>
            <a:spcBef>
              <a:spcPct val="0"/>
            </a:spcBef>
            <a:spcAft>
              <a:spcPct val="35000"/>
            </a:spcAft>
          </a:pPr>
          <a:r>
            <a:rPr lang="ar-EG" sz="3200" b="1" u="none" kern="1200" dirty="0">
              <a:solidFill>
                <a:schemeClr val="accent3">
                  <a:lumMod val="50000"/>
                </a:schemeClr>
              </a:solidFill>
              <a:latin typeface="Traditional Arabic" pitchFamily="18" charset="-78"/>
              <a:cs typeface="Traditional Arabic" pitchFamily="18" charset="-78"/>
            </a:rPr>
            <a:t>2*</a:t>
          </a:r>
          <a:r>
            <a:rPr lang="ar-SA" sz="3200" b="1" u="none" kern="1200" dirty="0">
              <a:solidFill>
                <a:schemeClr val="accent3">
                  <a:lumMod val="50000"/>
                </a:schemeClr>
              </a:solidFill>
              <a:latin typeface="Traditional Arabic" pitchFamily="18" charset="-78"/>
              <a:cs typeface="Traditional Arabic" pitchFamily="18" charset="-78"/>
            </a:rPr>
            <a:t>التقدم للأمام</a:t>
          </a:r>
          <a:endParaRPr lang="ar-EG" sz="3200" u="none" kern="1200" dirty="0">
            <a:solidFill>
              <a:schemeClr val="accent3">
                <a:lumMod val="50000"/>
              </a:schemeClr>
            </a:solidFill>
            <a:latin typeface="Traditional Arabic" pitchFamily="18" charset="-78"/>
            <a:cs typeface="Traditional Arabic" pitchFamily="18" charset="-78"/>
          </a:endParaRPr>
        </a:p>
      </dsp:txBody>
      <dsp:txXfrm>
        <a:off x="317460" y="0"/>
        <a:ext cx="3331332" cy="704055"/>
      </dsp:txXfrm>
    </dsp:sp>
    <dsp:sp modelId="{2E926532-7571-451A-BAC7-4DBCCF6755FA}">
      <dsp:nvSpPr>
        <dsp:cNvPr id="0" name=""/>
        <dsp:cNvSpPr/>
      </dsp:nvSpPr>
      <dsp:spPr>
        <a:xfrm>
          <a:off x="3404067" y="1421707"/>
          <a:ext cx="244725" cy="244725"/>
        </a:xfrm>
        <a:prstGeom prst="rect">
          <a:avLst/>
        </a:prstGeom>
        <a:solidFill>
          <a:schemeClr val="lt1">
            <a:hueOff val="0"/>
            <a:satOff val="0"/>
            <a:lumOff val="0"/>
            <a:alphaOff val="0"/>
          </a:schemeClr>
        </a:solidFill>
        <a:ln w="6350" cap="flat" cmpd="sng" algn="ctr">
          <a:solidFill>
            <a:schemeClr val="accent4">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8B49D8DE-D6DE-492B-AE09-F68FB9EA4360}">
      <dsp:nvSpPr>
        <dsp:cNvPr id="0" name=""/>
        <dsp:cNvSpPr/>
      </dsp:nvSpPr>
      <dsp:spPr>
        <a:xfrm>
          <a:off x="317460" y="1258842"/>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اعرض حلًا محتملًا (أو حلولًا)</a:t>
          </a:r>
          <a:r>
            <a:rPr lang="en-US" sz="2400" b="1" u="none" kern="1200" dirty="0">
              <a:latin typeface="Traditional Arabic" pitchFamily="18" charset="-78"/>
              <a:cs typeface="Traditional Arabic" pitchFamily="18" charset="-78"/>
            </a:rPr>
            <a:t>. </a:t>
          </a:r>
          <a:endParaRPr lang="ar-EG" sz="2400" u="none" kern="1200" dirty="0">
            <a:latin typeface="Traditional Arabic" pitchFamily="18" charset="-78"/>
            <a:cs typeface="Traditional Arabic" pitchFamily="18" charset="-78"/>
          </a:endParaRPr>
        </a:p>
      </dsp:txBody>
      <dsp:txXfrm>
        <a:off x="317460" y="1258842"/>
        <a:ext cx="3098139" cy="570456"/>
      </dsp:txXfrm>
    </dsp:sp>
    <dsp:sp modelId="{23C46E0F-0C34-44FF-9CE1-BE6C7C1570BD}">
      <dsp:nvSpPr>
        <dsp:cNvPr id="0" name=""/>
        <dsp:cNvSpPr/>
      </dsp:nvSpPr>
      <dsp:spPr>
        <a:xfrm>
          <a:off x="3404067" y="1992163"/>
          <a:ext cx="244725" cy="244725"/>
        </a:xfrm>
        <a:prstGeom prst="rect">
          <a:avLst/>
        </a:prstGeom>
        <a:solidFill>
          <a:schemeClr val="lt1">
            <a:hueOff val="0"/>
            <a:satOff val="0"/>
            <a:lumOff val="0"/>
            <a:alphaOff val="0"/>
          </a:schemeClr>
        </a:solidFill>
        <a:ln w="6350" cap="flat" cmpd="sng" algn="ctr">
          <a:solidFill>
            <a:schemeClr val="accent5">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EDC7F4DF-9522-4F91-88F9-E1D0D4F447CC}">
      <dsp:nvSpPr>
        <dsp:cNvPr id="0" name=""/>
        <dsp:cNvSpPr/>
      </dsp:nvSpPr>
      <dsp:spPr>
        <a:xfrm>
          <a:off x="317460" y="1829298"/>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اطلب رأي العميل</a:t>
          </a:r>
          <a:endParaRPr lang="en-US" sz="2400" u="none" kern="1200" dirty="0">
            <a:latin typeface="Traditional Arabic" pitchFamily="18" charset="-78"/>
            <a:cs typeface="Traditional Arabic" pitchFamily="18" charset="-78"/>
          </a:endParaRPr>
        </a:p>
      </dsp:txBody>
      <dsp:txXfrm>
        <a:off x="317460" y="1829298"/>
        <a:ext cx="3098139" cy="570456"/>
      </dsp:txXfrm>
    </dsp:sp>
    <dsp:sp modelId="{2971F7C2-3312-4066-830A-492A72078832}">
      <dsp:nvSpPr>
        <dsp:cNvPr id="0" name=""/>
        <dsp:cNvSpPr/>
      </dsp:nvSpPr>
      <dsp:spPr>
        <a:xfrm>
          <a:off x="3404067" y="2562619"/>
          <a:ext cx="244725" cy="244725"/>
        </a:xfrm>
        <a:prstGeom prst="rect">
          <a:avLst/>
        </a:prstGeom>
        <a:solidFill>
          <a:schemeClr val="lt1">
            <a:hueOff val="0"/>
            <a:satOff val="0"/>
            <a:lumOff val="0"/>
            <a:alphaOff val="0"/>
          </a:schemeClr>
        </a:solidFill>
        <a:ln w="6350" cap="flat" cmpd="sng" algn="ctr">
          <a:solidFill>
            <a:schemeClr val="accent6">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D199646B-B0E3-4F0F-A43D-04F404B44D8B}">
      <dsp:nvSpPr>
        <dsp:cNvPr id="0" name=""/>
        <dsp:cNvSpPr/>
      </dsp:nvSpPr>
      <dsp:spPr>
        <a:xfrm>
          <a:off x="317460" y="2399754"/>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قم بالفعل فورًا</a:t>
          </a:r>
          <a:r>
            <a:rPr lang="en-US" sz="2400" b="1" u="none" kern="1200" dirty="0">
              <a:latin typeface="Traditional Arabic" pitchFamily="18" charset="-78"/>
              <a:cs typeface="Traditional Arabic" pitchFamily="18" charset="-78"/>
            </a:rPr>
            <a:t>. </a:t>
          </a:r>
          <a:endParaRPr lang="en-US" sz="2400" u="none" kern="1200" dirty="0">
            <a:latin typeface="Traditional Arabic" pitchFamily="18" charset="-78"/>
            <a:cs typeface="Traditional Arabic" pitchFamily="18" charset="-78"/>
          </a:endParaRPr>
        </a:p>
      </dsp:txBody>
      <dsp:txXfrm>
        <a:off x="317460" y="2399754"/>
        <a:ext cx="3098139" cy="570456"/>
      </dsp:txXfrm>
    </dsp:sp>
    <dsp:sp modelId="{F197B390-1E43-417C-A8B8-34DB722CA140}">
      <dsp:nvSpPr>
        <dsp:cNvPr id="0" name=""/>
        <dsp:cNvSpPr/>
      </dsp:nvSpPr>
      <dsp:spPr>
        <a:xfrm>
          <a:off x="3404067" y="3133076"/>
          <a:ext cx="244725" cy="244725"/>
        </a:xfrm>
        <a:prstGeom prst="rect">
          <a:avLst/>
        </a:prstGeom>
        <a:solidFill>
          <a:schemeClr val="lt1">
            <a:hueOff val="0"/>
            <a:satOff val="0"/>
            <a:lumOff val="0"/>
            <a:alphaOff val="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26E29A2C-5E0E-460C-BC0D-90159421A8A5}">
      <dsp:nvSpPr>
        <dsp:cNvPr id="0" name=""/>
        <dsp:cNvSpPr/>
      </dsp:nvSpPr>
      <dsp:spPr>
        <a:xfrm>
          <a:off x="317460" y="2970210"/>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خذ بعض الوقت لنفسك بعد المشكلة</a:t>
          </a:r>
          <a:endParaRPr lang="en-US" sz="2400" u="none" kern="1200" dirty="0">
            <a:latin typeface="Traditional Arabic" pitchFamily="18" charset="-78"/>
            <a:cs typeface="Traditional Arabic" pitchFamily="18" charset="-78"/>
          </a:endParaRPr>
        </a:p>
      </dsp:txBody>
      <dsp:txXfrm>
        <a:off x="317460" y="2970210"/>
        <a:ext cx="3098139" cy="570456"/>
      </dsp:txXfrm>
    </dsp:sp>
    <dsp:sp modelId="{4D62AA9E-2F83-47DC-86E6-C0197DE52BEA}">
      <dsp:nvSpPr>
        <dsp:cNvPr id="0" name=""/>
        <dsp:cNvSpPr/>
      </dsp:nvSpPr>
      <dsp:spPr>
        <a:xfrm>
          <a:off x="3404067" y="3703532"/>
          <a:ext cx="244725" cy="244725"/>
        </a:xfrm>
        <a:prstGeom prst="rect">
          <a:avLst/>
        </a:prstGeom>
        <a:solidFill>
          <a:schemeClr val="lt1">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4F079CAC-AE21-4AEE-B967-8ECE38C53397}">
      <dsp:nvSpPr>
        <dsp:cNvPr id="0" name=""/>
        <dsp:cNvSpPr/>
      </dsp:nvSpPr>
      <dsp:spPr>
        <a:xfrm>
          <a:off x="317460" y="3540667"/>
          <a:ext cx="3098139" cy="5704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u="none" kern="1200" dirty="0">
              <a:latin typeface="Traditional Arabic" pitchFamily="18" charset="-78"/>
              <a:cs typeface="Traditional Arabic" pitchFamily="18" charset="-78"/>
            </a:rPr>
            <a:t>تابع مع العميل</a:t>
          </a:r>
          <a:r>
            <a:rPr lang="en-US" sz="2400" b="1" u="none" kern="1200" dirty="0">
              <a:latin typeface="Traditional Arabic" pitchFamily="18" charset="-78"/>
              <a:cs typeface="Traditional Arabic" pitchFamily="18" charset="-78"/>
            </a:rPr>
            <a:t>.</a:t>
          </a:r>
          <a:endParaRPr lang="en-US" sz="2400" u="none" kern="1200" dirty="0">
            <a:latin typeface="Traditional Arabic" pitchFamily="18" charset="-78"/>
            <a:cs typeface="Traditional Arabic" pitchFamily="18" charset="-78"/>
          </a:endParaRPr>
        </a:p>
      </dsp:txBody>
      <dsp:txXfrm>
        <a:off x="317460" y="3540667"/>
        <a:ext cx="3098139" cy="570456"/>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8FB6CE-1D05-4697-BF96-C1E40C18F84A}">
      <dsp:nvSpPr>
        <dsp:cNvPr id="0" name=""/>
        <dsp:cNvSpPr/>
      </dsp:nvSpPr>
      <dsp:spPr>
        <a:xfrm>
          <a:off x="1539382" y="0"/>
          <a:ext cx="4699034" cy="1015751"/>
        </a:xfrm>
        <a:prstGeom prst="rect">
          <a:avLst/>
        </a:prstGeom>
        <a:solidFill>
          <a:srgbClr val="81DEFF"/>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latin typeface="Traditional Arabic" pitchFamily="18" charset="-78"/>
              <a:cs typeface="Traditional Arabic" pitchFamily="18" charset="-78"/>
            </a:rPr>
            <a:t>اهمية العلاقات الإنسانية في الإدارة والتنظيم </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539382" y="0"/>
        <a:ext cx="4699034" cy="1015751"/>
      </dsp:txXfrm>
    </dsp:sp>
    <dsp:sp modelId="{E89ED002-D608-4CA0-A700-BD668DF6D6D7}">
      <dsp:nvSpPr>
        <dsp:cNvPr id="0" name=""/>
        <dsp:cNvSpPr/>
      </dsp:nvSpPr>
      <dsp:spPr>
        <a:xfrm>
          <a:off x="490274" y="0"/>
          <a:ext cx="1005594" cy="1015751"/>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56000" r="-56000"/>
          </a:stretch>
        </a:blip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7BFD06FE-4E0D-488B-9166-4ABB20121648}">
      <dsp:nvSpPr>
        <dsp:cNvPr id="0" name=""/>
        <dsp:cNvSpPr/>
      </dsp:nvSpPr>
      <dsp:spPr>
        <a:xfrm>
          <a:off x="504045" y="1152122"/>
          <a:ext cx="4753450" cy="1015751"/>
        </a:xfrm>
        <a:prstGeom prst="rect">
          <a:avLst/>
        </a:prstGeom>
        <a:solidFill>
          <a:schemeClr val="accent5">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الإدارة</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04045" y="1152122"/>
        <a:ext cx="4753450" cy="1015751"/>
      </dsp:txXfrm>
    </dsp:sp>
    <dsp:sp modelId="{43201E77-CDC6-42E5-AA43-82B881FEA22C}">
      <dsp:nvSpPr>
        <dsp:cNvPr id="0" name=""/>
        <dsp:cNvSpPr/>
      </dsp:nvSpPr>
      <dsp:spPr>
        <a:xfrm>
          <a:off x="5256583" y="1152122"/>
          <a:ext cx="1005594" cy="1015751"/>
        </a:xfrm>
        <a:prstGeom prst="rect">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35000" r="-35000"/>
          </a:stretch>
        </a:blipFill>
        <a:ln w="12700" cap="flat" cmpd="sng" algn="ctr">
          <a:noFill/>
          <a:prstDash val="solid"/>
          <a:miter lim="800000"/>
        </a:ln>
        <a:effectLst>
          <a:outerShdw blurRad="190500" dist="228600" dir="2700000" algn="ctr" rotWithShape="0">
            <a:srgbClr val="000000">
              <a:alpha val="30000"/>
            </a:srgbClr>
          </a:outerShdw>
        </a:effectLst>
        <a:sp3d prstMaterial="matte">
          <a:bevelT w="127000" h="63500"/>
        </a:sp3d>
      </dsp:spPr>
      <dsp:style>
        <a:lnRef idx="2">
          <a:scrgbClr r="0" g="0" b="0"/>
        </a:lnRef>
        <a:fillRef idx="1">
          <a:scrgbClr r="0" g="0" b="0"/>
        </a:fillRef>
        <a:effectRef idx="0">
          <a:scrgbClr r="0" g="0" b="0"/>
        </a:effectRef>
        <a:fontRef idx="minor">
          <a:schemeClr val="lt1"/>
        </a:fontRef>
      </dsp:style>
    </dsp:sp>
    <dsp:sp modelId="{0CBD07D1-E07A-4524-B652-22FBABD562AB}">
      <dsp:nvSpPr>
        <dsp:cNvPr id="0" name=""/>
        <dsp:cNvSpPr/>
      </dsp:nvSpPr>
      <dsp:spPr>
        <a:xfrm>
          <a:off x="1539382" y="2343630"/>
          <a:ext cx="4733889" cy="1015751"/>
        </a:xfrm>
        <a:prstGeom prst="rect">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تنمية المهارات الإداريّة</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539382" y="2343630"/>
        <a:ext cx="4733889" cy="1015751"/>
      </dsp:txXfrm>
    </dsp:sp>
    <dsp:sp modelId="{7AEDF31C-4022-4DCC-8228-CEB76AB01966}">
      <dsp:nvSpPr>
        <dsp:cNvPr id="0" name=""/>
        <dsp:cNvSpPr/>
      </dsp:nvSpPr>
      <dsp:spPr>
        <a:xfrm>
          <a:off x="490274" y="2343630"/>
          <a:ext cx="1005594" cy="1015751"/>
        </a:xfrm>
        <a:prstGeom prst="rect">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26000" r="-26000"/>
          </a:stretch>
        </a:blipFill>
        <a:ln w="12700" cap="flat" cmpd="sng" algn="ctr">
          <a:noFill/>
          <a:prstDash val="solid"/>
          <a:miter lim="800000"/>
        </a:ln>
        <a:effectLst>
          <a:outerShdw blurRad="190500" dist="228600" dir="2700000" algn="ctr" rotWithShape="0">
            <a:srgbClr val="000000">
              <a:alpha val="30000"/>
            </a:srgbClr>
          </a:outerShdw>
        </a:effectLst>
        <a:sp3d prstMaterial="matte">
          <a:bevelT w="127000" h="63500"/>
        </a:sp3d>
      </dsp:spPr>
      <dsp:style>
        <a:lnRef idx="2">
          <a:scrgbClr r="0" g="0" b="0"/>
        </a:lnRef>
        <a:fillRef idx="1">
          <a:scrgbClr r="0" g="0" b="0"/>
        </a:fillRef>
        <a:effectRef idx="0">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3B86FF-9B92-45E4-AD13-3B71E1EB4B99}">
      <dsp:nvSpPr>
        <dsp:cNvPr id="0" name=""/>
        <dsp:cNvSpPr/>
      </dsp:nvSpPr>
      <dsp:spPr>
        <a:xfrm>
          <a:off x="3994446" y="2218813"/>
          <a:ext cx="1416000" cy="1416000"/>
        </a:xfrm>
        <a:prstGeom prst="ellipse">
          <a:avLst/>
        </a:prstGeom>
        <a:solidFill>
          <a:schemeClr val="bg1">
            <a:lumMod val="8500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rtl="1">
            <a:lnSpc>
              <a:spcPct val="90000"/>
            </a:lnSpc>
            <a:spcBef>
              <a:spcPct val="0"/>
            </a:spcBef>
            <a:spcAft>
              <a:spcPct val="35000"/>
            </a:spcAft>
          </a:pPr>
          <a:r>
            <a:rPr lang="ar-SA" sz="2800" b="1" kern="12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rPr>
            <a:t>القدوة الحسنة</a:t>
          </a:r>
          <a:endParaRPr lang="ar-EG" sz="2800" kern="12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201814" y="2426181"/>
        <a:ext cx="1001264" cy="1001264"/>
      </dsp:txXfrm>
    </dsp:sp>
    <dsp:sp modelId="{64948001-9664-4B53-A071-F2609F8FB1FF}">
      <dsp:nvSpPr>
        <dsp:cNvPr id="0" name=""/>
        <dsp:cNvSpPr/>
      </dsp:nvSpPr>
      <dsp:spPr>
        <a:xfrm rot="16199973">
          <a:off x="4347991" y="1850544"/>
          <a:ext cx="708894" cy="27643"/>
        </a:xfrm>
        <a:custGeom>
          <a:avLst/>
          <a:gdLst/>
          <a:ahLst/>
          <a:cxnLst/>
          <a:rect l="0" t="0" r="0" b="0"/>
          <a:pathLst>
            <a:path>
              <a:moveTo>
                <a:pt x="0" y="13821"/>
              </a:moveTo>
              <a:lnTo>
                <a:pt x="708894" y="13821"/>
              </a:lnTo>
            </a:path>
          </a:pathLst>
        </a:custGeom>
        <a:no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ar-EG" sz="500" kern="1200"/>
        </a:p>
      </dsp:txBody>
      <dsp:txXfrm rot="10800000">
        <a:off x="4684715" y="1846644"/>
        <a:ext cx="35444" cy="35444"/>
      </dsp:txXfrm>
    </dsp:sp>
    <dsp:sp modelId="{6052E2B6-5F2A-496F-B680-148262FE0B77}">
      <dsp:nvSpPr>
        <dsp:cNvPr id="0" name=""/>
        <dsp:cNvSpPr/>
      </dsp:nvSpPr>
      <dsp:spPr>
        <a:xfrm>
          <a:off x="3994429" y="93919"/>
          <a:ext cx="1416000" cy="1416000"/>
        </a:xfrm>
        <a:prstGeom prst="ellipse">
          <a:avLst/>
        </a:prstGeom>
        <a:solidFill>
          <a:schemeClr val="accent3">
            <a:lumMod val="5000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التواضع</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201797" y="301287"/>
        <a:ext cx="1001264" cy="1001264"/>
      </dsp:txXfrm>
    </dsp:sp>
    <dsp:sp modelId="{58ADFEE3-E07F-4B48-A8F5-DF71783E82D6}">
      <dsp:nvSpPr>
        <dsp:cNvPr id="0" name=""/>
        <dsp:cNvSpPr/>
      </dsp:nvSpPr>
      <dsp:spPr>
        <a:xfrm rot="19097157">
          <a:off x="5144017" y="2213708"/>
          <a:ext cx="685800" cy="27643"/>
        </a:xfrm>
        <a:custGeom>
          <a:avLst/>
          <a:gdLst/>
          <a:ahLst/>
          <a:cxnLst/>
          <a:rect l="0" t="0" r="0" b="0"/>
          <a:pathLst>
            <a:path>
              <a:moveTo>
                <a:pt x="0" y="13821"/>
              </a:moveTo>
              <a:lnTo>
                <a:pt x="685800" y="13821"/>
              </a:lnTo>
            </a:path>
          </a:pathLst>
        </a:custGeom>
        <a:no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ar-EG" sz="500" kern="1200"/>
        </a:p>
      </dsp:txBody>
      <dsp:txXfrm>
        <a:off x="5469772" y="2210385"/>
        <a:ext cx="34290" cy="34290"/>
      </dsp:txXfrm>
    </dsp:sp>
    <dsp:sp modelId="{4A19BC4A-2766-4F34-BEC5-DFB305E2C901}">
      <dsp:nvSpPr>
        <dsp:cNvPr id="0" name=""/>
        <dsp:cNvSpPr/>
      </dsp:nvSpPr>
      <dsp:spPr>
        <a:xfrm>
          <a:off x="5563388" y="820247"/>
          <a:ext cx="1416000" cy="1416000"/>
        </a:xfrm>
        <a:prstGeom prst="ellipse">
          <a:avLst/>
        </a:prstGeom>
        <a:solidFill>
          <a:schemeClr val="accent2">
            <a:lumMod val="5000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التشجيع</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770756" y="1027615"/>
        <a:ext cx="1001264" cy="1001264"/>
      </dsp:txXfrm>
    </dsp:sp>
    <dsp:sp modelId="{07B7EDCD-D5F3-4531-92DF-767658D53827}">
      <dsp:nvSpPr>
        <dsp:cNvPr id="0" name=""/>
        <dsp:cNvSpPr/>
      </dsp:nvSpPr>
      <dsp:spPr>
        <a:xfrm rot="684014">
          <a:off x="5390529" y="3112539"/>
          <a:ext cx="603081" cy="27643"/>
        </a:xfrm>
        <a:custGeom>
          <a:avLst/>
          <a:gdLst/>
          <a:ahLst/>
          <a:cxnLst/>
          <a:rect l="0" t="0" r="0" b="0"/>
          <a:pathLst>
            <a:path>
              <a:moveTo>
                <a:pt x="0" y="13821"/>
              </a:moveTo>
              <a:lnTo>
                <a:pt x="603081" y="13821"/>
              </a:lnTo>
            </a:path>
          </a:pathLst>
        </a:custGeom>
        <a:no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ar-EG" sz="500" kern="1200"/>
        </a:p>
      </dsp:txBody>
      <dsp:txXfrm>
        <a:off x="5676992" y="3111284"/>
        <a:ext cx="30154" cy="30154"/>
      </dsp:txXfrm>
    </dsp:sp>
    <dsp:sp modelId="{9C0404B2-7B2B-44E5-83D4-F529070C0C8A}">
      <dsp:nvSpPr>
        <dsp:cNvPr id="0" name=""/>
        <dsp:cNvSpPr/>
      </dsp:nvSpPr>
      <dsp:spPr>
        <a:xfrm>
          <a:off x="5973692" y="2617908"/>
          <a:ext cx="1416000" cy="1416000"/>
        </a:xfrm>
        <a:prstGeom prst="ellipse">
          <a:avLst/>
        </a:prstGeom>
        <a:solidFill>
          <a:schemeClr val="accent1">
            <a:lumMod val="5000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التعاون</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181060" y="2825276"/>
        <a:ext cx="1001264" cy="1001264"/>
      </dsp:txXfrm>
    </dsp:sp>
    <dsp:sp modelId="{A6CD9C8D-8F53-4A3B-9267-ED92D31725B7}">
      <dsp:nvSpPr>
        <dsp:cNvPr id="0" name=""/>
        <dsp:cNvSpPr/>
      </dsp:nvSpPr>
      <dsp:spPr>
        <a:xfrm rot="3944347">
          <a:off x="4815737" y="3833345"/>
          <a:ext cx="603018" cy="27643"/>
        </a:xfrm>
        <a:custGeom>
          <a:avLst/>
          <a:gdLst/>
          <a:ahLst/>
          <a:cxnLst/>
          <a:rect l="0" t="0" r="0" b="0"/>
          <a:pathLst>
            <a:path>
              <a:moveTo>
                <a:pt x="0" y="13821"/>
              </a:moveTo>
              <a:lnTo>
                <a:pt x="603018" y="13821"/>
              </a:lnTo>
            </a:path>
          </a:pathLst>
        </a:custGeom>
        <a:no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ar-EG" sz="500" kern="1200"/>
        </a:p>
      </dsp:txBody>
      <dsp:txXfrm>
        <a:off x="5102170" y="3832092"/>
        <a:ext cx="30150" cy="30150"/>
      </dsp:txXfrm>
    </dsp:sp>
    <dsp:sp modelId="{48E390D7-E939-43E8-AC1E-4658F972654F}">
      <dsp:nvSpPr>
        <dsp:cNvPr id="0" name=""/>
        <dsp:cNvSpPr/>
      </dsp:nvSpPr>
      <dsp:spPr>
        <a:xfrm>
          <a:off x="4824045" y="4059520"/>
          <a:ext cx="1416000" cy="1416000"/>
        </a:xfrm>
        <a:prstGeom prst="ellipse">
          <a:avLst/>
        </a:prstGeom>
        <a:solidFill>
          <a:srgbClr val="006699"/>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الشورى</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031413" y="4266888"/>
        <a:ext cx="1001264" cy="1001264"/>
      </dsp:txXfrm>
    </dsp:sp>
    <dsp:sp modelId="{DC5AF946-1B82-4EB5-8E28-6461EB74A29B}">
      <dsp:nvSpPr>
        <dsp:cNvPr id="0" name=""/>
        <dsp:cNvSpPr/>
      </dsp:nvSpPr>
      <dsp:spPr>
        <a:xfrm rot="6981327">
          <a:off x="3911070" y="3843452"/>
          <a:ext cx="660786" cy="27643"/>
        </a:xfrm>
        <a:custGeom>
          <a:avLst/>
          <a:gdLst/>
          <a:ahLst/>
          <a:cxnLst/>
          <a:rect l="0" t="0" r="0" b="0"/>
          <a:pathLst>
            <a:path>
              <a:moveTo>
                <a:pt x="0" y="13821"/>
              </a:moveTo>
              <a:lnTo>
                <a:pt x="660786" y="13821"/>
              </a:lnTo>
            </a:path>
          </a:pathLst>
        </a:custGeom>
        <a:no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ar-EG" sz="500" kern="1200"/>
        </a:p>
      </dsp:txBody>
      <dsp:txXfrm rot="10800000">
        <a:off x="4224944" y="3840754"/>
        <a:ext cx="33039" cy="33039"/>
      </dsp:txXfrm>
    </dsp:sp>
    <dsp:sp modelId="{ED694F63-0B0F-4A5A-8603-1CDE5F68F48C}">
      <dsp:nvSpPr>
        <dsp:cNvPr id="0" name=""/>
        <dsp:cNvSpPr/>
      </dsp:nvSpPr>
      <dsp:spPr>
        <a:xfrm>
          <a:off x="3072480" y="4079733"/>
          <a:ext cx="1416000" cy="1416000"/>
        </a:xfrm>
        <a:prstGeom prst="ellipse">
          <a:avLst/>
        </a:prstGeom>
        <a:solidFill>
          <a:srgbClr val="7E007E"/>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العدالة</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279848" y="4287101"/>
        <a:ext cx="1001264" cy="1001264"/>
      </dsp:txXfrm>
    </dsp:sp>
    <dsp:sp modelId="{C3485E72-38F3-4E8B-A02B-4715B57C5808}">
      <dsp:nvSpPr>
        <dsp:cNvPr id="0" name=""/>
        <dsp:cNvSpPr/>
      </dsp:nvSpPr>
      <dsp:spPr>
        <a:xfrm rot="10173023">
          <a:off x="3228259" y="3112539"/>
          <a:ext cx="784434" cy="27643"/>
        </a:xfrm>
        <a:custGeom>
          <a:avLst/>
          <a:gdLst/>
          <a:ahLst/>
          <a:cxnLst/>
          <a:rect l="0" t="0" r="0" b="0"/>
          <a:pathLst>
            <a:path>
              <a:moveTo>
                <a:pt x="0" y="13821"/>
              </a:moveTo>
              <a:lnTo>
                <a:pt x="784434" y="13821"/>
              </a:lnTo>
            </a:path>
          </a:pathLst>
        </a:custGeom>
        <a:no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ar-EG" sz="500" kern="1200"/>
        </a:p>
      </dsp:txBody>
      <dsp:txXfrm rot="10800000">
        <a:off x="3600865" y="3106750"/>
        <a:ext cx="39221" cy="39221"/>
      </dsp:txXfrm>
    </dsp:sp>
    <dsp:sp modelId="{97AB7EC4-7063-4069-876B-7DDF16B73BF9}">
      <dsp:nvSpPr>
        <dsp:cNvPr id="0" name=""/>
        <dsp:cNvSpPr/>
      </dsp:nvSpPr>
      <dsp:spPr>
        <a:xfrm>
          <a:off x="1830506" y="2617908"/>
          <a:ext cx="1416000" cy="1416000"/>
        </a:xfrm>
        <a:prstGeom prst="ellipse">
          <a:avLst/>
        </a:prstGeom>
        <a:solidFill>
          <a:schemeClr val="accent1">
            <a:lumMod val="7500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المسؤولية</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037874" y="2825276"/>
        <a:ext cx="1001264" cy="1001264"/>
      </dsp:txXfrm>
    </dsp:sp>
    <dsp:sp modelId="{61219DB3-D05B-4216-91FB-0B9F4E8C98CF}">
      <dsp:nvSpPr>
        <dsp:cNvPr id="0" name=""/>
        <dsp:cNvSpPr/>
      </dsp:nvSpPr>
      <dsp:spPr>
        <a:xfrm rot="13114392">
          <a:off x="3412109" y="2213708"/>
          <a:ext cx="827038" cy="27643"/>
        </a:xfrm>
        <a:custGeom>
          <a:avLst/>
          <a:gdLst/>
          <a:ahLst/>
          <a:cxnLst/>
          <a:rect l="0" t="0" r="0" b="0"/>
          <a:pathLst>
            <a:path>
              <a:moveTo>
                <a:pt x="0" y="13821"/>
              </a:moveTo>
              <a:lnTo>
                <a:pt x="827038" y="13821"/>
              </a:lnTo>
            </a:path>
          </a:pathLst>
        </a:custGeom>
        <a:no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ar-EG" sz="500" kern="1200"/>
        </a:p>
      </dsp:txBody>
      <dsp:txXfrm rot="10800000">
        <a:off x="3804953" y="2206854"/>
        <a:ext cx="41351" cy="41351"/>
      </dsp:txXfrm>
    </dsp:sp>
    <dsp:sp modelId="{7E80180D-EDC4-4F8E-8908-C61E38AFF7AA}">
      <dsp:nvSpPr>
        <dsp:cNvPr id="0" name=""/>
        <dsp:cNvSpPr/>
      </dsp:nvSpPr>
      <dsp:spPr>
        <a:xfrm>
          <a:off x="2240811" y="820247"/>
          <a:ext cx="1416000" cy="1416000"/>
        </a:xfrm>
        <a:prstGeom prst="ellipse">
          <a:avLst/>
        </a:prstGeom>
        <a:solidFill>
          <a:schemeClr val="accent2">
            <a:lumMod val="7500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الرحمة</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448179" y="1027615"/>
        <a:ext cx="1001264" cy="1001264"/>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ADB40E-B8B4-4DA4-BEB4-0CBE5A4A64A1}">
      <dsp:nvSpPr>
        <dsp:cNvPr id="0" name=""/>
        <dsp:cNvSpPr/>
      </dsp:nvSpPr>
      <dsp:spPr>
        <a:xfrm>
          <a:off x="407670" y="1761807"/>
          <a:ext cx="7338060" cy="667096"/>
        </a:xfrm>
        <a:prstGeom prst="rect">
          <a:avLst/>
        </a:prstGeom>
        <a:noFill/>
        <a:ln>
          <a:noFill/>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SA" sz="2400" b="1" kern="1200" dirty="0">
              <a:effectLst>
                <a:outerShdw blurRad="38100" dist="38100" dir="2700000" algn="tl">
                  <a:srgbClr val="000000">
                    <a:alpha val="43137"/>
                  </a:srgbClr>
                </a:outerShdw>
              </a:effectLst>
              <a:latin typeface="Traditional Arabic" pitchFamily="18" charset="-78"/>
              <a:cs typeface="Traditional Arabic" pitchFamily="18" charset="-78"/>
            </a:rPr>
            <a:t>أن العلاقات الإنسانية الطيبة لا تتعارض مع حسن الإدارة ولا مع عامل الربح</a:t>
          </a:r>
          <a:endParaRPr lang="ar-EG" sz="2400" kern="1200" dirty="0">
            <a:solidFill>
              <a:schemeClr val="accent1">
                <a:lumMod val="50000"/>
              </a:schemeClr>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07670" y="1761807"/>
        <a:ext cx="7338060" cy="667096"/>
      </dsp:txXfrm>
    </dsp:sp>
    <dsp:sp modelId="{964AED2D-73F1-426B-B227-7F25F9421021}">
      <dsp:nvSpPr>
        <dsp:cNvPr id="0" name=""/>
        <dsp:cNvSpPr/>
      </dsp:nvSpPr>
      <dsp:spPr>
        <a:xfrm>
          <a:off x="554431" y="2428903"/>
          <a:ext cx="978408" cy="163068"/>
        </a:xfrm>
        <a:prstGeom prst="parallelogram">
          <a:avLst>
            <a:gd name="adj" fmla="val 140840"/>
          </a:avLst>
        </a:prstGeom>
        <a:solidFill>
          <a:schemeClr val="accent3">
            <a:hueOff val="0"/>
            <a:satOff val="0"/>
            <a:lumOff val="0"/>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3996A825-3C88-4D6B-B3EF-99CD902168B6}">
      <dsp:nvSpPr>
        <dsp:cNvPr id="0" name=""/>
        <dsp:cNvSpPr/>
      </dsp:nvSpPr>
      <dsp:spPr>
        <a:xfrm>
          <a:off x="1589912" y="2428903"/>
          <a:ext cx="978408" cy="163068"/>
        </a:xfrm>
        <a:prstGeom prst="parallelogram">
          <a:avLst>
            <a:gd name="adj" fmla="val 140840"/>
          </a:avLst>
        </a:prstGeom>
        <a:solidFill>
          <a:schemeClr val="accent3">
            <a:hueOff val="15886"/>
            <a:satOff val="-421"/>
            <a:lumOff val="-98"/>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92772DBA-C589-45F6-BB10-A963848D3870}">
      <dsp:nvSpPr>
        <dsp:cNvPr id="0" name=""/>
        <dsp:cNvSpPr/>
      </dsp:nvSpPr>
      <dsp:spPr>
        <a:xfrm>
          <a:off x="2625394" y="2428903"/>
          <a:ext cx="978408" cy="163068"/>
        </a:xfrm>
        <a:prstGeom prst="parallelogram">
          <a:avLst>
            <a:gd name="adj" fmla="val 140840"/>
          </a:avLst>
        </a:prstGeom>
        <a:solidFill>
          <a:schemeClr val="accent3">
            <a:hueOff val="31773"/>
            <a:satOff val="-842"/>
            <a:lumOff val="-196"/>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42541252-9DF9-482B-A569-B90BA7D6F9F4}">
      <dsp:nvSpPr>
        <dsp:cNvPr id="0" name=""/>
        <dsp:cNvSpPr/>
      </dsp:nvSpPr>
      <dsp:spPr>
        <a:xfrm>
          <a:off x="3660876" y="2428903"/>
          <a:ext cx="978408" cy="163068"/>
        </a:xfrm>
        <a:prstGeom prst="parallelogram">
          <a:avLst>
            <a:gd name="adj" fmla="val 140840"/>
          </a:avLst>
        </a:prstGeom>
        <a:solidFill>
          <a:schemeClr val="accent3">
            <a:hueOff val="47659"/>
            <a:satOff val="-1263"/>
            <a:lumOff val="-294"/>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69D9B050-6345-47D9-9694-145B77D5AAEF}">
      <dsp:nvSpPr>
        <dsp:cNvPr id="0" name=""/>
        <dsp:cNvSpPr/>
      </dsp:nvSpPr>
      <dsp:spPr>
        <a:xfrm>
          <a:off x="4696358" y="2428903"/>
          <a:ext cx="978408" cy="163068"/>
        </a:xfrm>
        <a:prstGeom prst="parallelogram">
          <a:avLst>
            <a:gd name="adj" fmla="val 140840"/>
          </a:avLst>
        </a:prstGeom>
        <a:solidFill>
          <a:schemeClr val="accent3">
            <a:hueOff val="63546"/>
            <a:satOff val="-1684"/>
            <a:lumOff val="-392"/>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60E08552-5CE1-435B-B29A-EEA284EEF898}">
      <dsp:nvSpPr>
        <dsp:cNvPr id="0" name=""/>
        <dsp:cNvSpPr/>
      </dsp:nvSpPr>
      <dsp:spPr>
        <a:xfrm>
          <a:off x="5731840" y="2428903"/>
          <a:ext cx="978408" cy="163068"/>
        </a:xfrm>
        <a:prstGeom prst="parallelogram">
          <a:avLst>
            <a:gd name="adj" fmla="val 140840"/>
          </a:avLst>
        </a:prstGeom>
        <a:solidFill>
          <a:schemeClr val="accent3">
            <a:hueOff val="79432"/>
            <a:satOff val="-2105"/>
            <a:lumOff val="-490"/>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5510EAE9-170F-47A1-A626-131AC85D052A}">
      <dsp:nvSpPr>
        <dsp:cNvPr id="0" name=""/>
        <dsp:cNvSpPr/>
      </dsp:nvSpPr>
      <dsp:spPr>
        <a:xfrm>
          <a:off x="6767321" y="2428903"/>
          <a:ext cx="978408" cy="163068"/>
        </a:xfrm>
        <a:prstGeom prst="parallelogram">
          <a:avLst>
            <a:gd name="adj" fmla="val 140840"/>
          </a:avLst>
        </a:prstGeom>
        <a:solidFill>
          <a:schemeClr val="accent3">
            <a:hueOff val="95318"/>
            <a:satOff val="-2527"/>
            <a:lumOff val="-588"/>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49CF9422-C14E-48A8-83AF-8B5B8083A908}">
      <dsp:nvSpPr>
        <dsp:cNvPr id="0" name=""/>
        <dsp:cNvSpPr/>
      </dsp:nvSpPr>
      <dsp:spPr>
        <a:xfrm>
          <a:off x="407670" y="2717265"/>
          <a:ext cx="7338060" cy="667096"/>
        </a:xfrm>
        <a:prstGeom prst="rect">
          <a:avLst/>
        </a:prstGeom>
        <a:noFill/>
        <a:ln>
          <a:noFill/>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SA" sz="2400" b="1" kern="1200" dirty="0">
              <a:effectLst>
                <a:outerShdw blurRad="38100" dist="38100" dir="2700000" algn="tl">
                  <a:srgbClr val="000000">
                    <a:alpha val="43137"/>
                  </a:srgbClr>
                </a:outerShdw>
              </a:effectLst>
              <a:latin typeface="Traditional Arabic" pitchFamily="18" charset="-78"/>
              <a:cs typeface="Traditional Arabic" pitchFamily="18" charset="-78"/>
            </a:rPr>
            <a:t>أن مفهوم العلاقات الإنسانية لا ينبع من عامل الشفقة أو الإنسانية فحسب</a:t>
          </a:r>
          <a:endParaRPr lang="en-US" sz="2400" kern="1200" dirty="0">
            <a:solidFill>
              <a:schemeClr val="accent1">
                <a:lumMod val="50000"/>
              </a:schemeClr>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07670" y="2717265"/>
        <a:ext cx="7338060" cy="667096"/>
      </dsp:txXfrm>
    </dsp:sp>
    <dsp:sp modelId="{E03B20C6-34A7-49FC-B64E-655B200CEC15}">
      <dsp:nvSpPr>
        <dsp:cNvPr id="0" name=""/>
        <dsp:cNvSpPr/>
      </dsp:nvSpPr>
      <dsp:spPr>
        <a:xfrm>
          <a:off x="554431" y="3384361"/>
          <a:ext cx="978408" cy="163068"/>
        </a:xfrm>
        <a:prstGeom prst="parallelogram">
          <a:avLst>
            <a:gd name="adj" fmla="val 140840"/>
          </a:avLst>
        </a:prstGeom>
        <a:solidFill>
          <a:schemeClr val="accent3">
            <a:hueOff val="111205"/>
            <a:satOff val="-2948"/>
            <a:lumOff val="-686"/>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680EA9FD-F0BE-432A-A98C-458DFCBB612A}">
      <dsp:nvSpPr>
        <dsp:cNvPr id="0" name=""/>
        <dsp:cNvSpPr/>
      </dsp:nvSpPr>
      <dsp:spPr>
        <a:xfrm>
          <a:off x="1589912" y="3384361"/>
          <a:ext cx="978408" cy="163068"/>
        </a:xfrm>
        <a:prstGeom prst="parallelogram">
          <a:avLst>
            <a:gd name="adj" fmla="val 140840"/>
          </a:avLst>
        </a:prstGeom>
        <a:solidFill>
          <a:schemeClr val="accent3">
            <a:hueOff val="127091"/>
            <a:satOff val="-3369"/>
            <a:lumOff val="-784"/>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D6955C86-92F3-446A-993A-4EC8D26026EB}">
      <dsp:nvSpPr>
        <dsp:cNvPr id="0" name=""/>
        <dsp:cNvSpPr/>
      </dsp:nvSpPr>
      <dsp:spPr>
        <a:xfrm>
          <a:off x="2625394" y="3384361"/>
          <a:ext cx="978408" cy="163068"/>
        </a:xfrm>
        <a:prstGeom prst="parallelogram">
          <a:avLst>
            <a:gd name="adj" fmla="val 140840"/>
          </a:avLst>
        </a:prstGeom>
        <a:solidFill>
          <a:schemeClr val="accent3">
            <a:hueOff val="142978"/>
            <a:satOff val="-3790"/>
            <a:lumOff val="-882"/>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82DA8A12-8522-4647-A72B-097DAB5BB593}">
      <dsp:nvSpPr>
        <dsp:cNvPr id="0" name=""/>
        <dsp:cNvSpPr/>
      </dsp:nvSpPr>
      <dsp:spPr>
        <a:xfrm>
          <a:off x="3660876" y="3384361"/>
          <a:ext cx="978408" cy="163068"/>
        </a:xfrm>
        <a:prstGeom prst="parallelogram">
          <a:avLst>
            <a:gd name="adj" fmla="val 140840"/>
          </a:avLst>
        </a:prstGeom>
        <a:solidFill>
          <a:schemeClr val="accent3">
            <a:hueOff val="158864"/>
            <a:satOff val="-4211"/>
            <a:lumOff val="-981"/>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85407A16-8F51-4027-8563-4FC11BD7228C}">
      <dsp:nvSpPr>
        <dsp:cNvPr id="0" name=""/>
        <dsp:cNvSpPr/>
      </dsp:nvSpPr>
      <dsp:spPr>
        <a:xfrm>
          <a:off x="4696358" y="3384361"/>
          <a:ext cx="978408" cy="163068"/>
        </a:xfrm>
        <a:prstGeom prst="parallelogram">
          <a:avLst>
            <a:gd name="adj" fmla="val 140840"/>
          </a:avLst>
        </a:prstGeom>
        <a:solidFill>
          <a:schemeClr val="accent3">
            <a:hueOff val="174750"/>
            <a:satOff val="-4632"/>
            <a:lumOff val="-1079"/>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CC2C0F86-6F37-4758-9B41-8BCEEE97C598}">
      <dsp:nvSpPr>
        <dsp:cNvPr id="0" name=""/>
        <dsp:cNvSpPr/>
      </dsp:nvSpPr>
      <dsp:spPr>
        <a:xfrm>
          <a:off x="5731840" y="3384361"/>
          <a:ext cx="978408" cy="163068"/>
        </a:xfrm>
        <a:prstGeom prst="parallelogram">
          <a:avLst>
            <a:gd name="adj" fmla="val 140840"/>
          </a:avLst>
        </a:prstGeom>
        <a:solidFill>
          <a:schemeClr val="accent3">
            <a:hueOff val="190637"/>
            <a:satOff val="-5053"/>
            <a:lumOff val="-1177"/>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5389A432-175A-440E-BA53-32ED11D2DC63}">
      <dsp:nvSpPr>
        <dsp:cNvPr id="0" name=""/>
        <dsp:cNvSpPr/>
      </dsp:nvSpPr>
      <dsp:spPr>
        <a:xfrm>
          <a:off x="6767321" y="3384361"/>
          <a:ext cx="978408" cy="163068"/>
        </a:xfrm>
        <a:prstGeom prst="parallelogram">
          <a:avLst>
            <a:gd name="adj" fmla="val 140840"/>
          </a:avLst>
        </a:prstGeom>
        <a:solidFill>
          <a:schemeClr val="accent3">
            <a:hueOff val="206523"/>
            <a:satOff val="-5474"/>
            <a:lumOff val="-1275"/>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24F554E3-A467-4917-A474-F6FF1FBEC774}">
      <dsp:nvSpPr>
        <dsp:cNvPr id="0" name=""/>
        <dsp:cNvSpPr/>
      </dsp:nvSpPr>
      <dsp:spPr>
        <a:xfrm>
          <a:off x="407670" y="3672723"/>
          <a:ext cx="7338060" cy="667096"/>
        </a:xfrm>
        <a:prstGeom prst="rect">
          <a:avLst/>
        </a:prstGeom>
        <a:noFill/>
        <a:ln>
          <a:noFill/>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SA" sz="2400" b="1" kern="1200" dirty="0">
              <a:effectLst>
                <a:outerShdw blurRad="38100" dist="38100" dir="2700000" algn="tl">
                  <a:srgbClr val="000000">
                    <a:alpha val="43137"/>
                  </a:srgbClr>
                </a:outerShdw>
              </a:effectLst>
              <a:latin typeface="Traditional Arabic" pitchFamily="18" charset="-78"/>
              <a:cs typeface="Traditional Arabic" pitchFamily="18" charset="-78"/>
            </a:rPr>
            <a:t>أن الهدف ليس الزيادة العارضة في الإنتاج وإنما هو الإنتاجية المستمرة والدائمة</a:t>
          </a:r>
          <a:r>
            <a:rPr lang="en-US" sz="2400" b="1" kern="1200" dirty="0">
              <a:effectLst>
                <a:outerShdw blurRad="38100" dist="38100" dir="2700000" algn="tl">
                  <a:srgbClr val="000000">
                    <a:alpha val="43137"/>
                  </a:srgbClr>
                </a:outerShdw>
              </a:effectLst>
              <a:latin typeface="Traditional Arabic" pitchFamily="18" charset="-78"/>
              <a:cs typeface="Traditional Arabic" pitchFamily="18" charset="-78"/>
            </a:rPr>
            <a:t>. </a:t>
          </a:r>
          <a:endParaRPr lang="en-US" sz="2400" kern="1200" dirty="0">
            <a:solidFill>
              <a:schemeClr val="accent1">
                <a:lumMod val="50000"/>
              </a:schemeClr>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07670" y="3672723"/>
        <a:ext cx="7338060" cy="667096"/>
      </dsp:txXfrm>
    </dsp:sp>
    <dsp:sp modelId="{4EFD12B6-1BC5-4919-ACEA-6FD3A94BDDEF}">
      <dsp:nvSpPr>
        <dsp:cNvPr id="0" name=""/>
        <dsp:cNvSpPr/>
      </dsp:nvSpPr>
      <dsp:spPr>
        <a:xfrm>
          <a:off x="554431" y="4339819"/>
          <a:ext cx="978408" cy="163068"/>
        </a:xfrm>
        <a:prstGeom prst="parallelogram">
          <a:avLst>
            <a:gd name="adj" fmla="val 140840"/>
          </a:avLst>
        </a:prstGeom>
        <a:solidFill>
          <a:schemeClr val="accent3">
            <a:hueOff val="222410"/>
            <a:satOff val="-5895"/>
            <a:lumOff val="-1373"/>
            <a:alphaOff val="0"/>
          </a:schemeClr>
        </a:solidFill>
        <a:ln w="12700" cap="flat" cmpd="sng" algn="ctr">
          <a:solidFill>
            <a:schemeClr val="accent3">
              <a:hueOff val="222410"/>
              <a:satOff val="-5895"/>
              <a:lumOff val="-1373"/>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8036462-6A9E-46B3-B0B6-09B6C3C6D4DF}">
      <dsp:nvSpPr>
        <dsp:cNvPr id="0" name=""/>
        <dsp:cNvSpPr/>
      </dsp:nvSpPr>
      <dsp:spPr>
        <a:xfrm>
          <a:off x="1589912" y="4339819"/>
          <a:ext cx="978408" cy="163068"/>
        </a:xfrm>
        <a:prstGeom prst="parallelogram">
          <a:avLst>
            <a:gd name="adj" fmla="val 140840"/>
          </a:avLst>
        </a:prstGeom>
        <a:solidFill>
          <a:schemeClr val="accent3">
            <a:hueOff val="238296"/>
            <a:satOff val="-6317"/>
            <a:lumOff val="-1471"/>
            <a:alphaOff val="0"/>
          </a:schemeClr>
        </a:solidFill>
        <a:ln w="12700" cap="flat" cmpd="sng" algn="ctr">
          <a:solidFill>
            <a:schemeClr val="accent3">
              <a:hueOff val="238296"/>
              <a:satOff val="-6317"/>
              <a:lumOff val="-1471"/>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CAC9103-24FD-4A0C-B6DF-7C6669DF7D01}">
      <dsp:nvSpPr>
        <dsp:cNvPr id="0" name=""/>
        <dsp:cNvSpPr/>
      </dsp:nvSpPr>
      <dsp:spPr>
        <a:xfrm>
          <a:off x="2625394" y="4339819"/>
          <a:ext cx="978408" cy="163068"/>
        </a:xfrm>
        <a:prstGeom prst="parallelogram">
          <a:avLst>
            <a:gd name="adj" fmla="val 140840"/>
          </a:avLst>
        </a:prstGeom>
        <a:solidFill>
          <a:schemeClr val="accent3">
            <a:hueOff val="254182"/>
            <a:satOff val="-6738"/>
            <a:lumOff val="-1569"/>
            <a:alphaOff val="0"/>
          </a:schemeClr>
        </a:solidFill>
        <a:ln w="12700" cap="flat" cmpd="sng" algn="ctr">
          <a:solidFill>
            <a:schemeClr val="accent3">
              <a:hueOff val="254182"/>
              <a:satOff val="-6738"/>
              <a:lumOff val="-1569"/>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EF225C1-54D1-4E15-98ED-8C53DD42152D}">
      <dsp:nvSpPr>
        <dsp:cNvPr id="0" name=""/>
        <dsp:cNvSpPr/>
      </dsp:nvSpPr>
      <dsp:spPr>
        <a:xfrm>
          <a:off x="3660876" y="4339819"/>
          <a:ext cx="978408" cy="163068"/>
        </a:xfrm>
        <a:prstGeom prst="parallelogram">
          <a:avLst>
            <a:gd name="adj" fmla="val 140840"/>
          </a:avLst>
        </a:prstGeom>
        <a:solidFill>
          <a:schemeClr val="accent3">
            <a:hueOff val="270069"/>
            <a:satOff val="-7159"/>
            <a:lumOff val="-1667"/>
            <a:alphaOff val="0"/>
          </a:schemeClr>
        </a:solidFill>
        <a:ln w="12700" cap="flat" cmpd="sng" algn="ctr">
          <a:solidFill>
            <a:schemeClr val="accent3">
              <a:hueOff val="270069"/>
              <a:satOff val="-7159"/>
              <a:lumOff val="-1667"/>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8C14A1E-9260-4085-9E94-C203B81722F0}">
      <dsp:nvSpPr>
        <dsp:cNvPr id="0" name=""/>
        <dsp:cNvSpPr/>
      </dsp:nvSpPr>
      <dsp:spPr>
        <a:xfrm>
          <a:off x="4696358" y="4339819"/>
          <a:ext cx="978408" cy="163068"/>
        </a:xfrm>
        <a:prstGeom prst="parallelogram">
          <a:avLst>
            <a:gd name="adj" fmla="val 140840"/>
          </a:avLst>
        </a:prstGeom>
        <a:solidFill>
          <a:schemeClr val="accent3">
            <a:hueOff val="285955"/>
            <a:satOff val="-7580"/>
            <a:lumOff val="-1765"/>
            <a:alphaOff val="0"/>
          </a:schemeClr>
        </a:solidFill>
        <a:ln w="12700" cap="flat" cmpd="sng" algn="ctr">
          <a:solidFill>
            <a:schemeClr val="accent3">
              <a:hueOff val="285955"/>
              <a:satOff val="-7580"/>
              <a:lumOff val="-176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32A81CF-7077-4436-BC13-2A21ADD1405E}">
      <dsp:nvSpPr>
        <dsp:cNvPr id="0" name=""/>
        <dsp:cNvSpPr/>
      </dsp:nvSpPr>
      <dsp:spPr>
        <a:xfrm>
          <a:off x="5731840" y="4339819"/>
          <a:ext cx="978408" cy="163068"/>
        </a:xfrm>
        <a:prstGeom prst="parallelogram">
          <a:avLst>
            <a:gd name="adj" fmla="val 140840"/>
          </a:avLst>
        </a:prstGeom>
        <a:solidFill>
          <a:schemeClr val="accent3">
            <a:hueOff val="301842"/>
            <a:satOff val="-8001"/>
            <a:lumOff val="-1863"/>
            <a:alphaOff val="0"/>
          </a:schemeClr>
        </a:solidFill>
        <a:ln w="12700" cap="flat" cmpd="sng" algn="ctr">
          <a:solidFill>
            <a:schemeClr val="accent3">
              <a:hueOff val="301842"/>
              <a:satOff val="-8001"/>
              <a:lumOff val="-1863"/>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24E636-D34B-49EE-A226-15B28701518A}">
      <dsp:nvSpPr>
        <dsp:cNvPr id="0" name=""/>
        <dsp:cNvSpPr/>
      </dsp:nvSpPr>
      <dsp:spPr>
        <a:xfrm>
          <a:off x="6767321" y="4339819"/>
          <a:ext cx="978408" cy="163068"/>
        </a:xfrm>
        <a:prstGeom prst="parallelogram">
          <a:avLst>
            <a:gd name="adj" fmla="val 140840"/>
          </a:avLst>
        </a:prstGeom>
        <a:solidFill>
          <a:schemeClr val="accent3">
            <a:hueOff val="317728"/>
            <a:satOff val="-8422"/>
            <a:lumOff val="-1961"/>
            <a:alphaOff val="0"/>
          </a:schemeClr>
        </a:solidFill>
        <a:ln w="12700" cap="flat" cmpd="sng" algn="ctr">
          <a:solidFill>
            <a:schemeClr val="accent3">
              <a:hueOff val="317728"/>
              <a:satOff val="-8422"/>
              <a:lumOff val="-1961"/>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E3D0FD-FE2B-454D-BFD3-624B7A52372D}">
      <dsp:nvSpPr>
        <dsp:cNvPr id="0" name=""/>
        <dsp:cNvSpPr/>
      </dsp:nvSpPr>
      <dsp:spPr>
        <a:xfrm rot="16200000">
          <a:off x="2795374" y="-2666706"/>
          <a:ext cx="545484" cy="6016119"/>
        </a:xfrm>
        <a:prstGeom prst="round2SameRect">
          <a:avLst/>
        </a:prstGeom>
        <a:solidFill>
          <a:sysClr val="window" lastClr="FFFFFF">
            <a:lumMod val="85000"/>
          </a:sysClr>
        </a:solidFill>
        <a:ln w="25400" cap="flat" cmpd="sng" algn="ctr">
          <a:solidFill>
            <a:srgbClr val="C0504D">
              <a:tint val="40000"/>
              <a:alpha val="90000"/>
              <a:hueOff val="0"/>
              <a:satOff val="0"/>
              <a:lumOff val="0"/>
              <a:alphaOff val="0"/>
            </a:srgb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r" defTabSz="1244600" rtl="1">
            <a:lnSpc>
              <a:spcPct val="90000"/>
            </a:lnSpc>
            <a:spcBef>
              <a:spcPct val="0"/>
            </a:spcBef>
            <a:spcAft>
              <a:spcPct val="15000"/>
            </a:spcAft>
            <a:buChar char="••"/>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أن تكون الإدارة قوة دافعة للعاملين بتهيئة جو العمل</a:t>
          </a:r>
          <a:endParaRPr lang="ar-EG" sz="2800" b="1" kern="1200"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5400000">
        <a:off x="86685" y="95239"/>
        <a:ext cx="5989491" cy="492228"/>
      </dsp:txXfrm>
    </dsp:sp>
    <dsp:sp modelId="{8C4BEAB8-2AF2-4BD7-926F-762CC945FAC7}">
      <dsp:nvSpPr>
        <dsp:cNvPr id="0" name=""/>
        <dsp:cNvSpPr/>
      </dsp:nvSpPr>
      <dsp:spPr>
        <a:xfrm>
          <a:off x="6136233" y="29902"/>
          <a:ext cx="2370414" cy="681856"/>
        </a:xfrm>
        <a:prstGeom prst="roundRect">
          <a:avLst/>
        </a:prstGeom>
        <a:solidFill>
          <a:srgbClr val="800000"/>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أولا</a:t>
          </a:r>
          <a:endParaRPr lang="ar-EG" sz="32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6169518" y="63187"/>
        <a:ext cx="2303844" cy="615286"/>
      </dsp:txXfrm>
    </dsp:sp>
    <dsp:sp modelId="{92803688-198A-44D5-BFB7-2BFE5CAA1F52}">
      <dsp:nvSpPr>
        <dsp:cNvPr id="0" name=""/>
        <dsp:cNvSpPr/>
      </dsp:nvSpPr>
      <dsp:spPr>
        <a:xfrm rot="16200000">
          <a:off x="2795374" y="-1950757"/>
          <a:ext cx="545484" cy="6016119"/>
        </a:xfrm>
        <a:prstGeom prst="round2SameRect">
          <a:avLst/>
        </a:prstGeom>
        <a:solidFill>
          <a:sysClr val="window" lastClr="FFFFFF">
            <a:lumMod val="85000"/>
          </a:sysClr>
        </a:solidFill>
        <a:ln w="25400" cap="flat" cmpd="sng" algn="ctr">
          <a:solidFill>
            <a:srgbClr val="9BBB59">
              <a:tint val="40000"/>
              <a:alpha val="90000"/>
              <a:hueOff val="0"/>
              <a:satOff val="0"/>
              <a:lumOff val="0"/>
              <a:alphaOff val="0"/>
            </a:srgb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r" defTabSz="1244600" rtl="1">
            <a:lnSpc>
              <a:spcPct val="90000"/>
            </a:lnSpc>
            <a:spcBef>
              <a:spcPct val="0"/>
            </a:spcBef>
            <a:spcAft>
              <a:spcPct val="15000"/>
            </a:spcAft>
            <a:buChar char="••"/>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أن تراعى الإدارة الاختلافات الفردية </a:t>
          </a:r>
          <a:endParaRPr lang="ar-EG" sz="2800" b="1" kern="1200"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5400000">
        <a:off x="86685" y="811188"/>
        <a:ext cx="5989491" cy="492228"/>
      </dsp:txXfrm>
    </dsp:sp>
    <dsp:sp modelId="{B6FF14B1-1109-4DB8-B289-5862A1D162FD}">
      <dsp:nvSpPr>
        <dsp:cNvPr id="0" name=""/>
        <dsp:cNvSpPr/>
      </dsp:nvSpPr>
      <dsp:spPr>
        <a:xfrm>
          <a:off x="6136233" y="745850"/>
          <a:ext cx="2370414" cy="681856"/>
        </a:xfrm>
        <a:prstGeom prst="roundRect">
          <a:avLst/>
        </a:prstGeom>
        <a:solidFill>
          <a:srgbClr val="008080"/>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ثانياً</a:t>
          </a:r>
          <a:endParaRPr lang="ar-EG" sz="32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6169518" y="779135"/>
        <a:ext cx="2303844" cy="615286"/>
      </dsp:txXfrm>
    </dsp:sp>
    <dsp:sp modelId="{6CBC2616-8F82-440E-81BE-CE9BB25A4CDF}">
      <dsp:nvSpPr>
        <dsp:cNvPr id="0" name=""/>
        <dsp:cNvSpPr/>
      </dsp:nvSpPr>
      <dsp:spPr>
        <a:xfrm rot="16200000">
          <a:off x="2795374" y="-1234808"/>
          <a:ext cx="545484" cy="6016119"/>
        </a:xfrm>
        <a:prstGeom prst="round2SameRect">
          <a:avLst/>
        </a:prstGeom>
        <a:solidFill>
          <a:sysClr val="window" lastClr="FFFFFF">
            <a:lumMod val="85000"/>
          </a:sysClr>
        </a:solidFill>
        <a:ln w="25400" cap="flat" cmpd="sng" algn="ctr">
          <a:solidFill>
            <a:srgbClr val="8064A2">
              <a:tint val="40000"/>
              <a:alpha val="90000"/>
              <a:hueOff val="0"/>
              <a:satOff val="0"/>
              <a:lumOff val="0"/>
              <a:alphaOff val="0"/>
            </a:srgb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r" defTabSz="1244600" rtl="1">
            <a:lnSpc>
              <a:spcPct val="90000"/>
            </a:lnSpc>
            <a:spcBef>
              <a:spcPct val="0"/>
            </a:spcBef>
            <a:spcAft>
              <a:spcPct val="15000"/>
            </a:spcAft>
            <a:buChar char="••"/>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ضمان حسن اختيار وتوظيف جهاز العمل</a:t>
          </a:r>
          <a:endParaRPr lang="ar-EG" sz="2800" b="1" kern="1200"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5400000">
        <a:off x="86685" y="1527137"/>
        <a:ext cx="5989491" cy="492228"/>
      </dsp:txXfrm>
    </dsp:sp>
    <dsp:sp modelId="{FAD55B82-7A29-4B9E-A891-DCBB6075554E}">
      <dsp:nvSpPr>
        <dsp:cNvPr id="0" name=""/>
        <dsp:cNvSpPr/>
      </dsp:nvSpPr>
      <dsp:spPr>
        <a:xfrm>
          <a:off x="6136233" y="1461799"/>
          <a:ext cx="2370414" cy="681856"/>
        </a:xfrm>
        <a:prstGeom prst="roundRect">
          <a:avLst/>
        </a:prstGeom>
        <a:solidFill>
          <a:srgbClr val="660066"/>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ثالثاً</a:t>
          </a:r>
          <a:endParaRPr lang="ar-EG" sz="32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6169518" y="1495084"/>
        <a:ext cx="2303844" cy="615286"/>
      </dsp:txXfrm>
    </dsp:sp>
    <dsp:sp modelId="{0BC50A97-B713-4220-B45F-B2657D8727A4}">
      <dsp:nvSpPr>
        <dsp:cNvPr id="0" name=""/>
        <dsp:cNvSpPr/>
      </dsp:nvSpPr>
      <dsp:spPr>
        <a:xfrm rot="16200000">
          <a:off x="2795374" y="-518859"/>
          <a:ext cx="545484" cy="6016119"/>
        </a:xfrm>
        <a:prstGeom prst="round2SameRect">
          <a:avLst/>
        </a:prstGeom>
        <a:solidFill>
          <a:sysClr val="window" lastClr="FFFFFF">
            <a:lumMod val="85000"/>
          </a:sysClr>
        </a:solidFill>
        <a:ln w="25400" cap="flat" cmpd="sng" algn="ctr">
          <a:solidFill>
            <a:srgbClr val="4BACC6">
              <a:tint val="40000"/>
              <a:alpha val="90000"/>
              <a:hueOff val="0"/>
              <a:satOff val="0"/>
              <a:lumOff val="0"/>
              <a:alphaOff val="0"/>
            </a:srgb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r" defTabSz="1244600" rtl="1">
            <a:lnSpc>
              <a:spcPct val="90000"/>
            </a:lnSpc>
            <a:spcBef>
              <a:spcPct val="0"/>
            </a:spcBef>
            <a:spcAft>
              <a:spcPct val="15000"/>
            </a:spcAft>
            <a:buChar char="••"/>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أن تراعي الكرامة الإنسانية في المعاملة</a:t>
          </a:r>
          <a:endParaRPr lang="ar-EG" sz="2800" b="1" kern="1200"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5400000">
        <a:off x="86685" y="2243086"/>
        <a:ext cx="5989491" cy="492228"/>
      </dsp:txXfrm>
    </dsp:sp>
    <dsp:sp modelId="{81006687-7AC5-4EEC-8EFF-9FCCB15A5125}">
      <dsp:nvSpPr>
        <dsp:cNvPr id="0" name=""/>
        <dsp:cNvSpPr/>
      </dsp:nvSpPr>
      <dsp:spPr>
        <a:xfrm>
          <a:off x="6136233" y="2177748"/>
          <a:ext cx="2370414" cy="681856"/>
        </a:xfrm>
        <a:prstGeom prst="roundRect">
          <a:avLst/>
        </a:prstGeom>
        <a:solidFill>
          <a:srgbClr val="0070C0"/>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رابعاً</a:t>
          </a:r>
          <a:endParaRPr lang="ar-EG" sz="32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6169518" y="2211033"/>
        <a:ext cx="2303844" cy="615286"/>
      </dsp:txXfrm>
    </dsp:sp>
    <dsp:sp modelId="{4C9C2AD8-0DD1-44F9-AB41-B16643EEC14C}">
      <dsp:nvSpPr>
        <dsp:cNvPr id="0" name=""/>
        <dsp:cNvSpPr/>
      </dsp:nvSpPr>
      <dsp:spPr>
        <a:xfrm rot="16200000">
          <a:off x="2795374" y="197089"/>
          <a:ext cx="545484" cy="6016119"/>
        </a:xfrm>
        <a:prstGeom prst="round2SameRect">
          <a:avLst/>
        </a:prstGeom>
        <a:solidFill>
          <a:sysClr val="window" lastClr="FFFFFF">
            <a:lumMod val="85000"/>
          </a:sysClr>
        </a:solidFill>
        <a:ln w="25400" cap="flat" cmpd="sng" algn="ctr">
          <a:solidFill>
            <a:srgbClr val="F79646">
              <a:tint val="40000"/>
              <a:alpha val="90000"/>
              <a:hueOff val="0"/>
              <a:satOff val="0"/>
              <a:lumOff val="0"/>
              <a:alphaOff val="0"/>
            </a:srgb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r" defTabSz="1244600" rtl="1">
            <a:lnSpc>
              <a:spcPct val="90000"/>
            </a:lnSpc>
            <a:spcBef>
              <a:spcPct val="0"/>
            </a:spcBef>
            <a:spcAft>
              <a:spcPct val="15000"/>
            </a:spcAft>
            <a:buChar char="••"/>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الاهتمام بتجديد وإنعاش معلومات الأفراد </a:t>
          </a:r>
          <a:endParaRPr lang="ar-EG" sz="2800" b="1" kern="1200"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5400000">
        <a:off x="86685" y="2959034"/>
        <a:ext cx="5989491" cy="492228"/>
      </dsp:txXfrm>
    </dsp:sp>
    <dsp:sp modelId="{2CF65FA6-572D-42CC-AED5-BC2C6E7BD108}">
      <dsp:nvSpPr>
        <dsp:cNvPr id="0" name=""/>
        <dsp:cNvSpPr/>
      </dsp:nvSpPr>
      <dsp:spPr>
        <a:xfrm>
          <a:off x="6136233" y="2893697"/>
          <a:ext cx="2370414" cy="681856"/>
        </a:xfrm>
        <a:prstGeom prst="roundRect">
          <a:avLst/>
        </a:prstGeom>
        <a:solidFill>
          <a:srgbClr val="BE783B"/>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خامساً</a:t>
          </a:r>
          <a:endParaRPr lang="ar-EG" sz="32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6169518" y="2926982"/>
        <a:ext cx="2303844" cy="615286"/>
      </dsp:txXfrm>
    </dsp:sp>
    <dsp:sp modelId="{1C993F5C-F8DA-4819-9F6B-AAAD1D9A8747}">
      <dsp:nvSpPr>
        <dsp:cNvPr id="0" name=""/>
        <dsp:cNvSpPr/>
      </dsp:nvSpPr>
      <dsp:spPr>
        <a:xfrm rot="16200000">
          <a:off x="2795374" y="913038"/>
          <a:ext cx="545484" cy="6016119"/>
        </a:xfrm>
        <a:prstGeom prst="round2SameRect">
          <a:avLst/>
        </a:prstGeom>
        <a:solidFill>
          <a:sysClr val="window" lastClr="FFFFFF">
            <a:lumMod val="85000"/>
          </a:sysClr>
        </a:solidFill>
        <a:ln w="25400" cap="flat" cmpd="sng" algn="ctr">
          <a:solidFill>
            <a:srgbClr val="C0504D">
              <a:tint val="40000"/>
              <a:alpha val="90000"/>
              <a:hueOff val="0"/>
              <a:satOff val="0"/>
              <a:lumOff val="0"/>
              <a:alphaOff val="0"/>
            </a:srgb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r" defTabSz="1244600" rtl="1">
            <a:lnSpc>
              <a:spcPct val="90000"/>
            </a:lnSpc>
            <a:spcBef>
              <a:spcPct val="0"/>
            </a:spcBef>
            <a:spcAft>
              <a:spcPct val="15000"/>
            </a:spcAft>
            <a:buChar char="••"/>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وضع اللوائح وأساليب التنظيم التي يطبقها التنظيم</a:t>
          </a:r>
          <a:endParaRPr lang="ar-EG" sz="2800" b="1" kern="1200"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5400000">
        <a:off x="86685" y="3674983"/>
        <a:ext cx="5989491" cy="492228"/>
      </dsp:txXfrm>
    </dsp:sp>
    <dsp:sp modelId="{EB6D50D4-0037-47A1-BA5E-0986061EAB53}">
      <dsp:nvSpPr>
        <dsp:cNvPr id="0" name=""/>
        <dsp:cNvSpPr/>
      </dsp:nvSpPr>
      <dsp:spPr>
        <a:xfrm>
          <a:off x="6136233" y="3609646"/>
          <a:ext cx="2370414" cy="681856"/>
        </a:xfrm>
        <a:prstGeom prst="roundRect">
          <a:avLst/>
        </a:prstGeom>
        <a:solidFill>
          <a:srgbClr val="800000"/>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سادسا</a:t>
          </a:r>
          <a:endParaRPr lang="ar-EG" sz="32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6169518" y="3642931"/>
        <a:ext cx="2303844" cy="615286"/>
      </dsp:txXfrm>
    </dsp:sp>
    <dsp:sp modelId="{06D37D06-3E77-4B0F-AFF5-F3A4498828B8}">
      <dsp:nvSpPr>
        <dsp:cNvPr id="0" name=""/>
        <dsp:cNvSpPr/>
      </dsp:nvSpPr>
      <dsp:spPr>
        <a:xfrm rot="16200000">
          <a:off x="2795374" y="1628986"/>
          <a:ext cx="545484" cy="6016119"/>
        </a:xfrm>
        <a:prstGeom prst="round2SameRect">
          <a:avLst/>
        </a:prstGeom>
        <a:solidFill>
          <a:sysClr val="window" lastClr="FFFFFF">
            <a:lumMod val="85000"/>
          </a:sysClr>
        </a:solidFill>
        <a:ln w="25400" cap="flat" cmpd="sng" algn="ctr">
          <a:solidFill>
            <a:srgbClr val="9BBB59">
              <a:tint val="40000"/>
              <a:alpha val="90000"/>
              <a:hueOff val="0"/>
              <a:satOff val="0"/>
              <a:lumOff val="0"/>
              <a:alphaOff val="0"/>
            </a:srgb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r" defTabSz="1244600" rtl="1">
            <a:lnSpc>
              <a:spcPct val="90000"/>
            </a:lnSpc>
            <a:spcBef>
              <a:spcPct val="0"/>
            </a:spcBef>
            <a:spcAft>
              <a:spcPct val="15000"/>
            </a:spcAft>
            <a:buChar char="••"/>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تحقيق مبدأ المنفعة المتبادلة بين العاملين والتنظيم</a:t>
          </a:r>
          <a:r>
            <a:rPr lang="en-US" sz="2800" b="1" kern="1200" dirty="0">
              <a:effectLst>
                <a:outerShdw blurRad="38100" dist="38100" dir="2700000" algn="tl">
                  <a:srgbClr val="000000">
                    <a:alpha val="43137"/>
                  </a:srgbClr>
                </a:outerShdw>
              </a:effectLst>
              <a:latin typeface="Traditional Arabic" pitchFamily="18" charset="-78"/>
              <a:cs typeface="Traditional Arabic" pitchFamily="18" charset="-78"/>
            </a:rPr>
            <a:t>. </a:t>
          </a:r>
          <a:endParaRPr lang="ar-EG" sz="2800" b="1" kern="1200" dirty="0">
            <a:solidFill>
              <a:sysClr val="windowText" lastClr="000000">
                <a:hueOff val="0"/>
                <a:satOff val="0"/>
                <a:lumOff val="0"/>
                <a:alphaOff val="0"/>
              </a:sysClr>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rot="5400000">
        <a:off x="86685" y="4390931"/>
        <a:ext cx="5989491" cy="492228"/>
      </dsp:txXfrm>
    </dsp:sp>
    <dsp:sp modelId="{72AEB564-20D5-425B-A8BC-FC44D91E555E}">
      <dsp:nvSpPr>
        <dsp:cNvPr id="0" name=""/>
        <dsp:cNvSpPr/>
      </dsp:nvSpPr>
      <dsp:spPr>
        <a:xfrm>
          <a:off x="6136233" y="4296543"/>
          <a:ext cx="2370414" cy="681856"/>
        </a:xfrm>
        <a:prstGeom prst="roundRect">
          <a:avLst/>
        </a:prstGeom>
        <a:solidFill>
          <a:srgbClr val="008080"/>
        </a:solidFill>
        <a:ln w="25400" cap="flat" cmpd="sng" algn="ctr">
          <a:solidFill>
            <a:sysClr val="window" lastClr="FFFFFF">
              <a:hueOff val="0"/>
              <a:satOff val="0"/>
              <a:lumOff val="0"/>
              <a:alphaOff val="0"/>
            </a:sys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سابعاً</a:t>
          </a:r>
          <a:endParaRPr lang="ar-EG" sz="3200" b="1" kern="1200" dirty="0">
            <a:solidFill>
              <a:sysClr val="window" lastClr="FFFFFF"/>
            </a:solidFill>
            <a:effectLst>
              <a:outerShdw blurRad="38100" dist="38100" dir="2700000" algn="tl">
                <a:srgbClr val="000000">
                  <a:alpha val="43137"/>
                </a:srgbClr>
              </a:outerShdw>
            </a:effectLst>
            <a:latin typeface="Traditional Arabic" pitchFamily="18" charset="-78"/>
            <a:ea typeface="+mn-ea"/>
            <a:cs typeface="Traditional Arabic" pitchFamily="18" charset="-78"/>
          </a:endParaRPr>
        </a:p>
      </dsp:txBody>
      <dsp:txXfrm>
        <a:off x="6169518" y="4329828"/>
        <a:ext cx="2303844" cy="615286"/>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C798A2-1D7D-4241-ACE5-6D2A8C1B9F25}">
      <dsp:nvSpPr>
        <dsp:cNvPr id="0" name=""/>
        <dsp:cNvSpPr/>
      </dsp:nvSpPr>
      <dsp:spPr>
        <a:xfrm>
          <a:off x="0" y="19049"/>
          <a:ext cx="2381250" cy="1428750"/>
        </a:xfrm>
        <a:prstGeom prst="rect">
          <a:avLst/>
        </a:prstGeom>
        <a:solidFill>
          <a:schemeClr val="accent5">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المهام الخاصة</a:t>
          </a:r>
          <a:endParaRPr lang="ar-EG" sz="2800" kern="1200" dirty="0">
            <a:latin typeface="Traditional Arabic" pitchFamily="18" charset="-78"/>
            <a:cs typeface="Traditional Arabic" pitchFamily="18" charset="-78"/>
          </a:endParaRPr>
        </a:p>
      </dsp:txBody>
      <dsp:txXfrm>
        <a:off x="0" y="19049"/>
        <a:ext cx="2381250" cy="1428750"/>
      </dsp:txXfrm>
    </dsp:sp>
    <dsp:sp modelId="{60CE695C-2035-4633-9701-9457AB4E8036}">
      <dsp:nvSpPr>
        <dsp:cNvPr id="0" name=""/>
        <dsp:cNvSpPr/>
      </dsp:nvSpPr>
      <dsp:spPr>
        <a:xfrm>
          <a:off x="2619374" y="19049"/>
          <a:ext cx="2381250" cy="1428750"/>
        </a:xfrm>
        <a:prstGeom prst="rect">
          <a:avLst/>
        </a:prstGeom>
        <a:solidFill>
          <a:srgbClr val="990033"/>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مناصب الملاحظات</a:t>
          </a:r>
          <a:endParaRPr lang="ar-EG" sz="2800" kern="1200" dirty="0">
            <a:latin typeface="Traditional Arabic" pitchFamily="18" charset="-78"/>
            <a:cs typeface="Traditional Arabic" pitchFamily="18" charset="-78"/>
          </a:endParaRPr>
        </a:p>
      </dsp:txBody>
      <dsp:txXfrm>
        <a:off x="2619374" y="19049"/>
        <a:ext cx="2381250" cy="1428750"/>
      </dsp:txXfrm>
    </dsp:sp>
    <dsp:sp modelId="{793B0B08-E8DD-4CC4-B311-C1E511B25EFA}">
      <dsp:nvSpPr>
        <dsp:cNvPr id="0" name=""/>
        <dsp:cNvSpPr/>
      </dsp:nvSpPr>
      <dsp:spPr>
        <a:xfrm>
          <a:off x="5238749" y="19049"/>
          <a:ext cx="2381250" cy="1428750"/>
        </a:xfrm>
        <a:prstGeom prst="rect">
          <a:avLst/>
        </a:prstGeom>
        <a:solidFill>
          <a:srgbClr val="6666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التعليم خلال العمل</a:t>
          </a:r>
          <a:endParaRPr lang="ar-EG" sz="2800" kern="1200" dirty="0">
            <a:latin typeface="Traditional Arabic" pitchFamily="18" charset="-78"/>
            <a:cs typeface="Traditional Arabic" pitchFamily="18" charset="-78"/>
          </a:endParaRPr>
        </a:p>
      </dsp:txBody>
      <dsp:txXfrm>
        <a:off x="5238749" y="19049"/>
        <a:ext cx="2381250" cy="1428750"/>
      </dsp:txXfrm>
    </dsp:sp>
    <dsp:sp modelId="{CD17947A-DC3C-45AE-AAB2-830EE80AA4DB}">
      <dsp:nvSpPr>
        <dsp:cNvPr id="0" name=""/>
        <dsp:cNvSpPr/>
      </dsp:nvSpPr>
      <dsp:spPr>
        <a:xfrm>
          <a:off x="0" y="1685925"/>
          <a:ext cx="2381250" cy="1428750"/>
        </a:xfrm>
        <a:prstGeom prst="rect">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المُحاضرات</a:t>
          </a:r>
          <a:endParaRPr lang="ar-EG" sz="2800" kern="1200" dirty="0">
            <a:latin typeface="Traditional Arabic" pitchFamily="18" charset="-78"/>
            <a:cs typeface="Traditional Arabic" pitchFamily="18" charset="-78"/>
          </a:endParaRPr>
        </a:p>
      </dsp:txBody>
      <dsp:txXfrm>
        <a:off x="0" y="1685925"/>
        <a:ext cx="2381250" cy="1428750"/>
      </dsp:txXfrm>
    </dsp:sp>
    <dsp:sp modelId="{6A203054-6D3D-45D4-8FC0-A00A288D9E13}">
      <dsp:nvSpPr>
        <dsp:cNvPr id="0" name=""/>
        <dsp:cNvSpPr/>
      </dsp:nvSpPr>
      <dsp:spPr>
        <a:xfrm>
          <a:off x="2619374" y="1685925"/>
          <a:ext cx="2381250" cy="1428750"/>
        </a:xfrm>
        <a:prstGeom prst="rect">
          <a:avLst/>
        </a:prstGeom>
        <a:solidFill>
          <a:srgbClr val="3399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المشاركة في حلّ المشكلات</a:t>
          </a:r>
          <a:endParaRPr lang="ar-EG" sz="2800" kern="1200" dirty="0">
            <a:latin typeface="Traditional Arabic" pitchFamily="18" charset="-78"/>
            <a:cs typeface="Traditional Arabic" pitchFamily="18" charset="-78"/>
          </a:endParaRPr>
        </a:p>
      </dsp:txBody>
      <dsp:txXfrm>
        <a:off x="2619374" y="1685925"/>
        <a:ext cx="2381250" cy="1428750"/>
      </dsp:txXfrm>
    </dsp:sp>
    <dsp:sp modelId="{B8373EB5-9DD5-4488-90CC-AA1F975BFDBC}">
      <dsp:nvSpPr>
        <dsp:cNvPr id="0" name=""/>
        <dsp:cNvSpPr/>
      </dsp:nvSpPr>
      <dsp:spPr>
        <a:xfrm>
          <a:off x="5238749" y="1685925"/>
          <a:ext cx="2381250" cy="1428750"/>
        </a:xfrm>
        <a:prstGeom prst="rect">
          <a:avLst/>
        </a:prstGeom>
        <a:solidFill>
          <a:srgbClr val="0066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المواد الدراسيّة</a:t>
          </a:r>
          <a:endParaRPr lang="ar-EG" sz="2800" kern="1200" dirty="0">
            <a:latin typeface="Traditional Arabic" pitchFamily="18" charset="-78"/>
            <a:cs typeface="Traditional Arabic" pitchFamily="18" charset="-78"/>
          </a:endParaRPr>
        </a:p>
      </dsp:txBody>
      <dsp:txXfrm>
        <a:off x="5238749" y="1685925"/>
        <a:ext cx="2381250" cy="1428750"/>
      </dsp:txXfrm>
    </dsp:sp>
    <dsp:sp modelId="{9BED3D6B-4797-4ACF-A9F4-4DA287E56E5E}">
      <dsp:nvSpPr>
        <dsp:cNvPr id="0" name=""/>
        <dsp:cNvSpPr/>
      </dsp:nvSpPr>
      <dsp:spPr>
        <a:xfrm>
          <a:off x="2619375" y="3352800"/>
          <a:ext cx="2381250" cy="1428750"/>
        </a:xfrm>
        <a:prstGeom prst="rect">
          <a:avLst/>
        </a:prstGeom>
        <a:solidFill>
          <a:srgbClr val="67B9CF"/>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حضور المؤتمرات</a:t>
          </a:r>
          <a:endParaRPr lang="ar-EG" sz="2800" kern="1200" dirty="0">
            <a:latin typeface="Traditional Arabic" pitchFamily="18" charset="-78"/>
            <a:cs typeface="Traditional Arabic" pitchFamily="18" charset="-78"/>
          </a:endParaRPr>
        </a:p>
      </dsp:txBody>
      <dsp:txXfrm>
        <a:off x="2619375" y="3352800"/>
        <a:ext cx="2381250" cy="1428750"/>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962289-BEC7-467F-801C-237D966205A6}">
      <dsp:nvSpPr>
        <dsp:cNvPr id="0" name=""/>
        <dsp:cNvSpPr/>
      </dsp:nvSpPr>
      <dsp:spPr>
        <a:xfrm>
          <a:off x="0" y="11063"/>
          <a:ext cx="8173416" cy="842400"/>
        </a:xfrm>
        <a:prstGeom prst="roundRect">
          <a:avLst/>
        </a:prstGeom>
        <a:solidFill>
          <a:srgbClr val="9933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تنفيذ التخطيط بكفاءة، والحرص على توزيع العمل بشكل عادل</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1123" y="52186"/>
        <a:ext cx="8091170" cy="760154"/>
      </dsp:txXfrm>
    </dsp:sp>
    <dsp:sp modelId="{55A877B6-2C06-4EE1-816F-45518FF2A219}">
      <dsp:nvSpPr>
        <dsp:cNvPr id="0" name=""/>
        <dsp:cNvSpPr/>
      </dsp:nvSpPr>
      <dsp:spPr>
        <a:xfrm>
          <a:off x="0" y="983064"/>
          <a:ext cx="8173416" cy="842400"/>
        </a:xfrm>
        <a:prstGeom prst="roundRect">
          <a:avLst/>
        </a:prstGeom>
        <a:solidFill>
          <a:schemeClr val="accent2">
            <a:lumMod val="60000"/>
            <a:lumOff val="4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تحديد مقاييس ومُعدّلات مناسبة لتقييم الأداء.</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1123" y="1024187"/>
        <a:ext cx="8091170" cy="760154"/>
      </dsp:txXfrm>
    </dsp:sp>
    <dsp:sp modelId="{FB8455A1-2FED-49C2-9D3A-37481DE476DA}">
      <dsp:nvSpPr>
        <dsp:cNvPr id="0" name=""/>
        <dsp:cNvSpPr/>
      </dsp:nvSpPr>
      <dsp:spPr>
        <a:xfrm>
          <a:off x="0" y="1955064"/>
          <a:ext cx="8173416" cy="842400"/>
        </a:xfrm>
        <a:prstGeom prst="roundRect">
          <a:avLst/>
        </a:prstGeom>
        <a:solidFill>
          <a:srgbClr val="3399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اكتشاف القدرات الخاصة بالموظفين والمساهمة بتنميتها</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1123" y="1996187"/>
        <a:ext cx="8091170" cy="760154"/>
      </dsp:txXfrm>
    </dsp:sp>
    <dsp:sp modelId="{B94B1455-1DFD-42BF-B3F4-7721E0805BCB}">
      <dsp:nvSpPr>
        <dsp:cNvPr id="0" name=""/>
        <dsp:cNvSpPr/>
      </dsp:nvSpPr>
      <dsp:spPr>
        <a:xfrm>
          <a:off x="0" y="2927064"/>
          <a:ext cx="8173416" cy="842400"/>
        </a:xfrm>
        <a:prstGeom prst="roundRect">
          <a:avLst/>
        </a:prstGeom>
        <a:solidFill>
          <a:srgbClr val="6666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توفير التنسيق بين الوحدات الإداريّة و النشاطات في بيئة العمل</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1123" y="2968187"/>
        <a:ext cx="8091170" cy="760154"/>
      </dsp:txXfrm>
    </dsp:sp>
    <dsp:sp modelId="{30C86F04-3C04-43F0-AD99-27F34A225D16}">
      <dsp:nvSpPr>
        <dsp:cNvPr id="0" name=""/>
        <dsp:cNvSpPr/>
      </dsp:nvSpPr>
      <dsp:spPr>
        <a:xfrm>
          <a:off x="0" y="3899064"/>
          <a:ext cx="8173416" cy="842400"/>
        </a:xfrm>
        <a:prstGeom prst="roundRect">
          <a:avLst/>
        </a:prstGeom>
        <a:solidFill>
          <a:schemeClr val="accent1">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الحرص على اختيار الأساليب المناسبة لتحقيق أكبر كمية من الإنتاجيّة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1123" y="3940187"/>
        <a:ext cx="8091170" cy="760154"/>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435CE4-D773-47F3-BD02-7AC70BB56EC0}">
      <dsp:nvSpPr>
        <dsp:cNvPr id="0" name=""/>
        <dsp:cNvSpPr/>
      </dsp:nvSpPr>
      <dsp:spPr>
        <a:xfrm>
          <a:off x="4501" y="1471658"/>
          <a:ext cx="3378503" cy="844625"/>
        </a:xfrm>
        <a:prstGeom prst="roundRect">
          <a:avLst>
            <a:gd name="adj" fmla="val 10000"/>
          </a:avLst>
        </a:prstGeom>
        <a:solidFill>
          <a:srgbClr val="006666"/>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إدارة اللجان والاجتماعات</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9239" y="1496396"/>
        <a:ext cx="3329027" cy="795149"/>
      </dsp:txXfrm>
    </dsp:sp>
    <dsp:sp modelId="{7D9DFAD4-1B76-41F9-8E28-B9F6AAA30E41}">
      <dsp:nvSpPr>
        <dsp:cNvPr id="0" name=""/>
        <dsp:cNvSpPr/>
      </dsp:nvSpPr>
      <dsp:spPr>
        <a:xfrm rot="5400000">
          <a:off x="1619848" y="2390188"/>
          <a:ext cx="147809" cy="147809"/>
        </a:xfrm>
        <a:prstGeom prst="rightArrow">
          <a:avLst>
            <a:gd name="adj1" fmla="val 66700"/>
            <a:gd name="adj2" fmla="val 50000"/>
          </a:avLst>
        </a:prstGeom>
        <a:solidFill>
          <a:srgbClr val="006666"/>
        </a:solidFill>
        <a:ln>
          <a:noFill/>
        </a:ln>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sp>
    <dsp:sp modelId="{73D4FC62-FA58-41F0-BD06-74DEF1736812}">
      <dsp:nvSpPr>
        <dsp:cNvPr id="0" name=""/>
        <dsp:cNvSpPr/>
      </dsp:nvSpPr>
      <dsp:spPr>
        <a:xfrm>
          <a:off x="4501" y="2611903"/>
          <a:ext cx="3378503" cy="844625"/>
        </a:xfrm>
        <a:prstGeom prst="roundRect">
          <a:avLst>
            <a:gd name="adj" fmla="val 10000"/>
          </a:avLst>
        </a:prstGeom>
        <a:solidFill>
          <a:schemeClr val="accent3">
            <a:lumMod val="40000"/>
            <a:lumOff val="60000"/>
            <a:alpha val="90000"/>
          </a:schemeClr>
        </a:solidFill>
        <a:ln w="12700" cap="flat" cmpd="sng" algn="ctr">
          <a:solidFill>
            <a:schemeClr val="accent5">
              <a:tint val="40000"/>
              <a:alpha val="90000"/>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إدارة التغيير</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9239" y="2636641"/>
        <a:ext cx="3329027" cy="795149"/>
      </dsp:txXfrm>
    </dsp:sp>
    <dsp:sp modelId="{7DFAC5C0-22E5-4205-8805-D7CC2A244BFD}">
      <dsp:nvSpPr>
        <dsp:cNvPr id="0" name=""/>
        <dsp:cNvSpPr/>
      </dsp:nvSpPr>
      <dsp:spPr>
        <a:xfrm>
          <a:off x="3855995" y="1471658"/>
          <a:ext cx="3378503" cy="844625"/>
        </a:xfrm>
        <a:prstGeom prst="roundRect">
          <a:avLst>
            <a:gd name="adj" fmla="val 10000"/>
          </a:avLst>
        </a:prstGeom>
        <a:solidFill>
          <a:srgbClr val="A50021"/>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صناعة القرارات</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880733" y="1496396"/>
        <a:ext cx="3329027" cy="795149"/>
      </dsp:txXfrm>
    </dsp:sp>
    <dsp:sp modelId="{04489E96-8235-4790-BA77-F48599A90969}">
      <dsp:nvSpPr>
        <dsp:cNvPr id="0" name=""/>
        <dsp:cNvSpPr/>
      </dsp:nvSpPr>
      <dsp:spPr>
        <a:xfrm rot="5400000">
          <a:off x="5471342" y="2390188"/>
          <a:ext cx="147809" cy="147809"/>
        </a:xfrm>
        <a:prstGeom prst="rightArrow">
          <a:avLst>
            <a:gd name="adj1" fmla="val 66700"/>
            <a:gd name="adj2" fmla="val 50000"/>
          </a:avLst>
        </a:prstGeom>
        <a:solidFill>
          <a:srgbClr val="CC3300"/>
        </a:solidFill>
        <a:ln>
          <a:noFill/>
        </a:ln>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sp>
    <dsp:sp modelId="{1D373D84-1F6E-40EE-8FD0-1BE78300468B}">
      <dsp:nvSpPr>
        <dsp:cNvPr id="0" name=""/>
        <dsp:cNvSpPr/>
      </dsp:nvSpPr>
      <dsp:spPr>
        <a:xfrm>
          <a:off x="3855995" y="2611903"/>
          <a:ext cx="3378503" cy="844625"/>
        </a:xfrm>
        <a:prstGeom prst="roundRect">
          <a:avLst>
            <a:gd name="adj" fmla="val 10000"/>
          </a:avLst>
        </a:prstGeom>
        <a:solidFill>
          <a:schemeClr val="accent2">
            <a:lumMod val="20000"/>
            <a:lumOff val="80000"/>
            <a:alpha val="90000"/>
          </a:schemeClr>
        </a:solidFill>
        <a:ln w="12700" cap="flat" cmpd="sng" algn="ctr">
          <a:solidFill>
            <a:schemeClr val="accent5">
              <a:tint val="40000"/>
              <a:alpha val="90000"/>
              <a:hueOff val="-1860493"/>
              <a:satOff val="-127"/>
              <a:lumOff val="-21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إدارة الوقت </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880733" y="2636641"/>
        <a:ext cx="3329027" cy="795149"/>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44075C5-3105-4666-999C-887ACAC224F2}">
      <dsp:nvSpPr>
        <dsp:cNvPr id="0" name=""/>
        <dsp:cNvSpPr/>
      </dsp:nvSpPr>
      <dsp:spPr>
        <a:xfrm>
          <a:off x="0" y="1636195"/>
          <a:ext cx="6912768" cy="807589"/>
        </a:xfrm>
        <a:prstGeom prst="roundRect">
          <a:avLst/>
        </a:prstGeom>
        <a:solidFill>
          <a:srgbClr val="990033"/>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القيادة و اهميتها</a:t>
          </a:r>
          <a:endParaRPr lang="ar-EG" sz="36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9423" y="1675618"/>
        <a:ext cx="6833922" cy="728743"/>
      </dsp:txXfrm>
    </dsp:sp>
    <dsp:sp modelId="{A4C9830D-8353-4576-B60B-515FF15F6463}">
      <dsp:nvSpPr>
        <dsp:cNvPr id="0" name=""/>
        <dsp:cNvSpPr/>
      </dsp:nvSpPr>
      <dsp:spPr>
        <a:xfrm>
          <a:off x="0" y="2628104"/>
          <a:ext cx="6912768" cy="776259"/>
        </a:xfrm>
        <a:prstGeom prst="roundRect">
          <a:avLst/>
        </a:prstGeom>
        <a:solidFill>
          <a:schemeClr val="accent3">
            <a:hueOff val="0"/>
            <a:satOff val="0"/>
            <a:lumOff val="0"/>
            <a:alphaOff val="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القيادة الناجحة</a:t>
          </a:r>
          <a:endParaRPr lang="ar-EG" sz="36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7894" y="2665998"/>
        <a:ext cx="6836980" cy="700471"/>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724798-E83A-4ED9-AB64-914C36F716F7}">
      <dsp:nvSpPr>
        <dsp:cNvPr id="0" name=""/>
        <dsp:cNvSpPr/>
      </dsp:nvSpPr>
      <dsp:spPr>
        <a:xfrm>
          <a:off x="0" y="53747"/>
          <a:ext cx="5287115" cy="939619"/>
        </a:xfrm>
        <a:prstGeom prst="roundRect">
          <a:avLst>
            <a:gd name="adj" fmla="val 10000"/>
          </a:avLst>
        </a:prstGeom>
        <a:solidFill>
          <a:schemeClr val="accent5">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حلقة وصل بين الطبقة العاملة وأهداف وخطط المؤسسة</a:t>
          </a:r>
          <a:r>
            <a:rPr lang="ar-EG" sz="2400" b="1" kern="1200" dirty="0">
              <a:latin typeface="Traditional Arabic" pitchFamily="18" charset="-78"/>
              <a:cs typeface="Traditional Arabic" pitchFamily="18" charset="-78"/>
            </a:rPr>
            <a:t> المستقبلية</a:t>
          </a:r>
          <a:endParaRPr lang="ar-EG" sz="2400" kern="1200" dirty="0">
            <a:latin typeface="Traditional Arabic" pitchFamily="18" charset="-78"/>
            <a:cs typeface="Traditional Arabic" pitchFamily="18" charset="-78"/>
          </a:endParaRPr>
        </a:p>
      </dsp:txBody>
      <dsp:txXfrm>
        <a:off x="27521" y="81268"/>
        <a:ext cx="4077368" cy="884577"/>
      </dsp:txXfrm>
    </dsp:sp>
    <dsp:sp modelId="{FA51875C-5E68-49DC-B3EA-4E19D8EA8BD8}">
      <dsp:nvSpPr>
        <dsp:cNvPr id="0" name=""/>
        <dsp:cNvSpPr/>
      </dsp:nvSpPr>
      <dsp:spPr>
        <a:xfrm>
          <a:off x="853726" y="1521657"/>
          <a:ext cx="5287115" cy="939619"/>
        </a:xfrm>
        <a:prstGeom prst="roundRect">
          <a:avLst>
            <a:gd name="adj" fmla="val 10000"/>
          </a:avLst>
        </a:prstGeom>
        <a:solidFill>
          <a:schemeClr val="accent4">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تساهم في ظهور جهود العاملين في إنجاز الأهداف وتحقيقها</a:t>
          </a:r>
          <a:endParaRPr lang="ar-EG" sz="2400" kern="1200" dirty="0">
            <a:latin typeface="Traditional Arabic" pitchFamily="18" charset="-78"/>
            <a:cs typeface="Traditional Arabic" pitchFamily="18" charset="-78"/>
          </a:endParaRPr>
        </a:p>
      </dsp:txBody>
      <dsp:txXfrm>
        <a:off x="881247" y="1549178"/>
        <a:ext cx="4110039" cy="884577"/>
      </dsp:txXfrm>
    </dsp:sp>
    <dsp:sp modelId="{F211B782-2C27-4C67-8718-C6A22681C996}">
      <dsp:nvSpPr>
        <dsp:cNvPr id="0" name=""/>
        <dsp:cNvSpPr/>
      </dsp:nvSpPr>
      <dsp:spPr>
        <a:xfrm>
          <a:off x="1572654" y="2934068"/>
          <a:ext cx="5287115" cy="939619"/>
        </a:xfrm>
        <a:prstGeom prst="roundRect">
          <a:avLst>
            <a:gd name="adj" fmla="val 10000"/>
          </a:avLst>
        </a:prstGeom>
        <a:solidFill>
          <a:schemeClr val="accent2">
            <a:lumMod val="60000"/>
            <a:lumOff val="4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تساعد على تدريب الأفراد والعاملين وتنميتهم وتحفيزهم</a:t>
          </a:r>
          <a:endParaRPr lang="ar-EG" sz="2400" kern="1200" dirty="0">
            <a:latin typeface="Traditional Arabic" pitchFamily="18" charset="-78"/>
            <a:cs typeface="Traditional Arabic" pitchFamily="18" charset="-78"/>
          </a:endParaRPr>
        </a:p>
      </dsp:txBody>
      <dsp:txXfrm>
        <a:off x="1600175" y="2961589"/>
        <a:ext cx="4116648" cy="884577"/>
      </dsp:txXfrm>
    </dsp:sp>
    <dsp:sp modelId="{70DAFF1F-5FDF-4EC3-9078-9221B0C35CEC}">
      <dsp:nvSpPr>
        <dsp:cNvPr id="0" name=""/>
        <dsp:cNvSpPr/>
      </dsp:nvSpPr>
      <dsp:spPr>
        <a:xfrm>
          <a:off x="2171761" y="4302229"/>
          <a:ext cx="5287115" cy="939619"/>
        </a:xfrm>
        <a:prstGeom prst="roundRect">
          <a:avLst>
            <a:gd name="adj" fmla="val 10000"/>
          </a:avLst>
        </a:prstGeom>
        <a:solidFill>
          <a:schemeClr val="bg1">
            <a:lumMod val="6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تحفّز قدرات الأفراد ومهاراتهم الإنسانية والعملية</a:t>
          </a:r>
          <a:endParaRPr lang="ar-EG" sz="2400" kern="1200" dirty="0">
            <a:latin typeface="Traditional Arabic" pitchFamily="18" charset="-78"/>
            <a:cs typeface="Traditional Arabic" pitchFamily="18" charset="-78"/>
          </a:endParaRPr>
        </a:p>
      </dsp:txBody>
      <dsp:txXfrm>
        <a:off x="2199282" y="4329750"/>
        <a:ext cx="4110039" cy="884577"/>
      </dsp:txXfrm>
    </dsp:sp>
    <dsp:sp modelId="{492E9543-3F62-42BD-AB7B-A81391F5E772}">
      <dsp:nvSpPr>
        <dsp:cNvPr id="0" name=""/>
        <dsp:cNvSpPr/>
      </dsp:nvSpPr>
      <dsp:spPr>
        <a:xfrm>
          <a:off x="4838938" y="917846"/>
          <a:ext cx="522501" cy="769675"/>
        </a:xfrm>
        <a:prstGeom prst="downArrow">
          <a:avLst>
            <a:gd name="adj1" fmla="val 55000"/>
            <a:gd name="adj2" fmla="val 45000"/>
          </a:avLst>
        </a:prstGeom>
        <a:solidFill>
          <a:schemeClr val="accent1">
            <a:alpha val="90000"/>
            <a:tint val="4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50800" tIns="50800" rIns="50800" bIns="50800" numCol="1" spcCol="1270" anchor="ctr" anchorCtr="0">
          <a:noAutofit/>
        </a:bodyPr>
        <a:lstStyle/>
        <a:p>
          <a:pPr lvl="0" algn="ctr" defTabSz="1778000" rtl="1">
            <a:lnSpc>
              <a:spcPct val="90000"/>
            </a:lnSpc>
            <a:spcBef>
              <a:spcPct val="0"/>
            </a:spcBef>
            <a:spcAft>
              <a:spcPct val="35000"/>
            </a:spcAft>
          </a:pPr>
          <a:endParaRPr lang="ar-EG" sz="4000" kern="1200">
            <a:latin typeface="Traditional Arabic" pitchFamily="18" charset="-78"/>
            <a:cs typeface="Traditional Arabic" pitchFamily="18" charset="-78"/>
          </a:endParaRPr>
        </a:p>
      </dsp:txBody>
      <dsp:txXfrm>
        <a:off x="4956501" y="917846"/>
        <a:ext cx="287375" cy="640356"/>
      </dsp:txXfrm>
    </dsp:sp>
    <dsp:sp modelId="{0EF340E5-4D6F-4C32-926B-5E9E78798B71}">
      <dsp:nvSpPr>
        <dsp:cNvPr id="0" name=""/>
        <dsp:cNvSpPr/>
      </dsp:nvSpPr>
      <dsp:spPr>
        <a:xfrm>
          <a:off x="5666386" y="2285999"/>
          <a:ext cx="522501" cy="769675"/>
        </a:xfrm>
        <a:prstGeom prst="downArrow">
          <a:avLst>
            <a:gd name="adj1" fmla="val 55000"/>
            <a:gd name="adj2" fmla="val 45000"/>
          </a:avLst>
        </a:prstGeom>
        <a:solidFill>
          <a:schemeClr val="accent1">
            <a:alpha val="90000"/>
            <a:tint val="4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50800" tIns="50800" rIns="50800" bIns="50800" numCol="1" spcCol="1270" anchor="ctr" anchorCtr="0">
          <a:noAutofit/>
        </a:bodyPr>
        <a:lstStyle/>
        <a:p>
          <a:pPr lvl="0" algn="ctr" defTabSz="1778000" rtl="1">
            <a:lnSpc>
              <a:spcPct val="90000"/>
            </a:lnSpc>
            <a:spcBef>
              <a:spcPct val="0"/>
            </a:spcBef>
            <a:spcAft>
              <a:spcPct val="35000"/>
            </a:spcAft>
          </a:pPr>
          <a:endParaRPr lang="ar-EG" sz="4000" kern="1200">
            <a:latin typeface="Traditional Arabic" pitchFamily="18" charset="-78"/>
            <a:cs typeface="Traditional Arabic" pitchFamily="18" charset="-78"/>
          </a:endParaRPr>
        </a:p>
      </dsp:txBody>
      <dsp:txXfrm>
        <a:off x="5783949" y="2285999"/>
        <a:ext cx="287375" cy="640356"/>
      </dsp:txXfrm>
    </dsp:sp>
    <dsp:sp modelId="{6B61245E-7130-421D-BB67-BC2875AF7919}">
      <dsp:nvSpPr>
        <dsp:cNvPr id="0" name=""/>
        <dsp:cNvSpPr/>
      </dsp:nvSpPr>
      <dsp:spPr>
        <a:xfrm>
          <a:off x="6289862" y="3726163"/>
          <a:ext cx="522501" cy="769675"/>
        </a:xfrm>
        <a:prstGeom prst="downArrow">
          <a:avLst>
            <a:gd name="adj1" fmla="val 55000"/>
            <a:gd name="adj2" fmla="val 45000"/>
          </a:avLst>
        </a:prstGeom>
        <a:solidFill>
          <a:schemeClr val="accent1">
            <a:alpha val="90000"/>
            <a:tint val="4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39370" tIns="39370" rIns="39370" bIns="39370" numCol="1" spcCol="1270" anchor="ctr" anchorCtr="0">
          <a:noAutofit/>
        </a:bodyPr>
        <a:lstStyle/>
        <a:p>
          <a:pPr lvl="0" algn="ctr" defTabSz="1377950" rtl="1">
            <a:lnSpc>
              <a:spcPct val="90000"/>
            </a:lnSpc>
            <a:spcBef>
              <a:spcPct val="0"/>
            </a:spcBef>
            <a:spcAft>
              <a:spcPct val="35000"/>
            </a:spcAft>
          </a:pPr>
          <a:endParaRPr lang="ar-EG" sz="3100" kern="1200">
            <a:latin typeface="Traditional Arabic" pitchFamily="18" charset="-78"/>
            <a:cs typeface="Traditional Arabic" pitchFamily="18" charset="-78"/>
          </a:endParaRPr>
        </a:p>
      </dsp:txBody>
      <dsp:txXfrm>
        <a:off x="6407425" y="3726163"/>
        <a:ext cx="287375" cy="640356"/>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368CC0-6048-4F30-B328-10E63DD56ADD}">
      <dsp:nvSpPr>
        <dsp:cNvPr id="0" name=""/>
        <dsp:cNvSpPr/>
      </dsp:nvSpPr>
      <dsp:spPr>
        <a:xfrm>
          <a:off x="1993188" y="654043"/>
          <a:ext cx="4366551" cy="4366551"/>
        </a:xfrm>
        <a:prstGeom prst="blockArc">
          <a:avLst>
            <a:gd name="adj1" fmla="val 10800000"/>
            <a:gd name="adj2" fmla="val 16200000"/>
            <a:gd name="adj3" fmla="val 4642"/>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8386EEFF-807A-4FF2-8117-01CD636D96E5}">
      <dsp:nvSpPr>
        <dsp:cNvPr id="0" name=""/>
        <dsp:cNvSpPr/>
      </dsp:nvSpPr>
      <dsp:spPr>
        <a:xfrm>
          <a:off x="1993188" y="654043"/>
          <a:ext cx="4366551" cy="4366551"/>
        </a:xfrm>
        <a:prstGeom prst="blockArc">
          <a:avLst>
            <a:gd name="adj1" fmla="val 5400000"/>
            <a:gd name="adj2" fmla="val 10800000"/>
            <a:gd name="adj3" fmla="val 4642"/>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706BC408-D2F3-4DDC-A7DE-32B84043D35B}">
      <dsp:nvSpPr>
        <dsp:cNvPr id="0" name=""/>
        <dsp:cNvSpPr/>
      </dsp:nvSpPr>
      <dsp:spPr>
        <a:xfrm>
          <a:off x="1993188" y="654043"/>
          <a:ext cx="4366551" cy="4366551"/>
        </a:xfrm>
        <a:prstGeom prst="blockArc">
          <a:avLst>
            <a:gd name="adj1" fmla="val 0"/>
            <a:gd name="adj2" fmla="val 5400000"/>
            <a:gd name="adj3" fmla="val 4642"/>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BDDBE65D-5BA7-47B8-8DAC-694FA723FF29}">
      <dsp:nvSpPr>
        <dsp:cNvPr id="0" name=""/>
        <dsp:cNvSpPr/>
      </dsp:nvSpPr>
      <dsp:spPr>
        <a:xfrm>
          <a:off x="1993188" y="654043"/>
          <a:ext cx="4366551" cy="4366551"/>
        </a:xfrm>
        <a:prstGeom prst="blockArc">
          <a:avLst>
            <a:gd name="adj1" fmla="val 16200000"/>
            <a:gd name="adj2" fmla="val 0"/>
            <a:gd name="adj3" fmla="val 4642"/>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F7F50C01-2C58-44BF-917A-2508C70B4D73}">
      <dsp:nvSpPr>
        <dsp:cNvPr id="0" name=""/>
        <dsp:cNvSpPr/>
      </dsp:nvSpPr>
      <dsp:spPr>
        <a:xfrm>
          <a:off x="2938110" y="1697813"/>
          <a:ext cx="2476707" cy="2279011"/>
        </a:xfrm>
        <a:prstGeom prst="ellipse">
          <a:avLst/>
        </a:prstGeom>
        <a:solidFill>
          <a:schemeClr val="accent6">
            <a:lumMod val="40000"/>
            <a:lumOff val="60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lvl="0" algn="ctr" defTabSz="2933700" rtl="1">
            <a:lnSpc>
              <a:spcPct val="90000"/>
            </a:lnSpc>
            <a:spcBef>
              <a:spcPct val="0"/>
            </a:spcBef>
            <a:spcAft>
              <a:spcPct val="35000"/>
            </a:spcAft>
          </a:pPr>
          <a:r>
            <a:rPr lang="ar-EG" sz="6600" b="1" kern="1200" dirty="0">
              <a:solidFill>
                <a:schemeClr val="tx1"/>
              </a:solidFill>
              <a:effectLst>
                <a:outerShdw blurRad="38100" dist="38100" dir="2700000" algn="tl">
                  <a:srgbClr val="000000">
                    <a:alpha val="43137"/>
                  </a:srgbClr>
                </a:outerShdw>
              </a:effectLst>
              <a:latin typeface="Traditional Arabic" pitchFamily="18" charset="-78"/>
              <a:cs typeface="Traditional Arabic" pitchFamily="18" charset="-78"/>
            </a:rPr>
            <a:t>القائد</a:t>
          </a:r>
        </a:p>
      </dsp:txBody>
      <dsp:txXfrm>
        <a:off x="3300815" y="2031566"/>
        <a:ext cx="1751297" cy="1611505"/>
      </dsp:txXfrm>
    </dsp:sp>
    <dsp:sp modelId="{32762DBB-788F-4070-831A-AEB3BEC611AB}">
      <dsp:nvSpPr>
        <dsp:cNvPr id="0" name=""/>
        <dsp:cNvSpPr/>
      </dsp:nvSpPr>
      <dsp:spPr>
        <a:xfrm>
          <a:off x="3420894" y="-103559"/>
          <a:ext cx="1511138" cy="1616547"/>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معلماً</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642195" y="133179"/>
        <a:ext cx="1068536" cy="1143071"/>
      </dsp:txXfrm>
    </dsp:sp>
    <dsp:sp modelId="{71C85109-275D-4E92-A091-374DCDDBCAE7}">
      <dsp:nvSpPr>
        <dsp:cNvPr id="0" name=""/>
        <dsp:cNvSpPr/>
      </dsp:nvSpPr>
      <dsp:spPr>
        <a:xfrm>
          <a:off x="5553499" y="2029045"/>
          <a:ext cx="1511138" cy="1616547"/>
        </a:xfrm>
        <a:prstGeom prst="ellipse">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مستشاراً</a:t>
          </a:r>
          <a:endParaRPr lang="en-US"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774800" y="2265783"/>
        <a:ext cx="1068536" cy="1143071"/>
      </dsp:txXfrm>
    </dsp:sp>
    <dsp:sp modelId="{06427C23-0EB5-4A5F-BD50-7629529D568C}">
      <dsp:nvSpPr>
        <dsp:cNvPr id="0" name=""/>
        <dsp:cNvSpPr/>
      </dsp:nvSpPr>
      <dsp:spPr>
        <a:xfrm>
          <a:off x="3420894" y="4161650"/>
          <a:ext cx="1511138" cy="1616547"/>
        </a:xfrm>
        <a:prstGeom prst="ellipse">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قاضياً</a:t>
          </a:r>
          <a:endParaRPr lang="en-US"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642195" y="4398388"/>
        <a:ext cx="1068536" cy="1143071"/>
      </dsp:txXfrm>
    </dsp:sp>
    <dsp:sp modelId="{8681D219-9C5F-4061-8406-9DC4A4AEDC55}">
      <dsp:nvSpPr>
        <dsp:cNvPr id="0" name=""/>
        <dsp:cNvSpPr/>
      </dsp:nvSpPr>
      <dsp:spPr>
        <a:xfrm>
          <a:off x="1288289" y="2029045"/>
          <a:ext cx="1511138" cy="1616547"/>
        </a:xfrm>
        <a:prstGeom prst="ellipse">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متحدثاً باسم</a:t>
          </a:r>
          <a:endParaRPr lang="en-US"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509590" y="2265783"/>
        <a:ext cx="1068536" cy="1143071"/>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3F2F15-CA8F-4406-964C-A138D1B6E75B}">
      <dsp:nvSpPr>
        <dsp:cNvPr id="0" name=""/>
        <dsp:cNvSpPr/>
      </dsp:nvSpPr>
      <dsp:spPr>
        <a:xfrm>
          <a:off x="0" y="2543092"/>
          <a:ext cx="1771835" cy="1772125"/>
        </a:xfrm>
        <a:prstGeom prst="ellipse">
          <a:avLst/>
        </a:prstGeom>
        <a:solidFill>
          <a:schemeClr val="bg2">
            <a:lumMod val="1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116DDA3B-34D9-4EB7-9F97-3D98AC0A9F70}">
      <dsp:nvSpPr>
        <dsp:cNvPr id="0" name=""/>
        <dsp:cNvSpPr/>
      </dsp:nvSpPr>
      <dsp:spPr>
        <a:xfrm>
          <a:off x="59406" y="2602173"/>
          <a:ext cx="1653964" cy="1653963"/>
        </a:xfrm>
        <a:prstGeom prst="ellipse">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التبادلية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95148" y="2838498"/>
        <a:ext cx="1181538" cy="1181313"/>
      </dsp:txXfrm>
    </dsp:sp>
    <dsp:sp modelId="{FCB67BA4-7E9D-4A19-A56C-012F25176C42}">
      <dsp:nvSpPr>
        <dsp:cNvPr id="0" name=""/>
        <dsp:cNvSpPr/>
      </dsp:nvSpPr>
      <dsp:spPr>
        <a:xfrm rot="13500000">
          <a:off x="1832287" y="2543184"/>
          <a:ext cx="1771630" cy="1771630"/>
        </a:xfrm>
        <a:prstGeom prst="teardrop">
          <a:avLst>
            <a:gd name="adj" fmla="val 100000"/>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6D7827B0-2EAF-42B8-A8C5-FFDFE03E67AC}">
      <dsp:nvSpPr>
        <dsp:cNvPr id="0" name=""/>
        <dsp:cNvSpPr/>
      </dsp:nvSpPr>
      <dsp:spPr>
        <a:xfrm>
          <a:off x="1889706" y="2602173"/>
          <a:ext cx="1653964" cy="1653963"/>
        </a:xfrm>
        <a:prstGeom prst="ellipse">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الموقفية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126391" y="2838498"/>
        <a:ext cx="1181538" cy="1181313"/>
      </dsp:txXfrm>
    </dsp:sp>
    <dsp:sp modelId="{D5A51F01-5DE0-49BB-8F9F-ACD32EA876A7}">
      <dsp:nvSpPr>
        <dsp:cNvPr id="0" name=""/>
        <dsp:cNvSpPr/>
      </dsp:nvSpPr>
      <dsp:spPr>
        <a:xfrm rot="13500000">
          <a:off x="3662587" y="2543184"/>
          <a:ext cx="1771630" cy="1771630"/>
        </a:xfrm>
        <a:prstGeom prst="teardrop">
          <a:avLst>
            <a:gd name="adj" fmla="val 100000"/>
          </a:avLst>
        </a:prstGeom>
        <a:solidFill>
          <a:schemeClr val="accen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E3D384FE-4C90-4C8B-8EAB-C1B25827022D}">
      <dsp:nvSpPr>
        <dsp:cNvPr id="0" name=""/>
        <dsp:cNvSpPr/>
      </dsp:nvSpPr>
      <dsp:spPr>
        <a:xfrm>
          <a:off x="3720949" y="2602173"/>
          <a:ext cx="1653964" cy="1653963"/>
        </a:xfrm>
        <a:prstGeom prst="ellipse">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الحرة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957633" y="2838498"/>
        <a:ext cx="1181538" cy="1181313"/>
      </dsp:txXfrm>
    </dsp:sp>
    <dsp:sp modelId="{2D5004BC-D43D-4FA8-A107-F3217354698E}">
      <dsp:nvSpPr>
        <dsp:cNvPr id="0" name=""/>
        <dsp:cNvSpPr/>
      </dsp:nvSpPr>
      <dsp:spPr>
        <a:xfrm rot="13500000">
          <a:off x="5493830" y="2543184"/>
          <a:ext cx="1771630" cy="1771630"/>
        </a:xfrm>
        <a:prstGeom prst="teardrop">
          <a:avLst>
            <a:gd name="adj" fmla="val 100000"/>
          </a:avLst>
        </a:prstGeom>
        <a:solidFill>
          <a:schemeClr val="accent5">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1E9EBA0B-67F4-4DF0-9C13-AC39E190029A}">
      <dsp:nvSpPr>
        <dsp:cNvPr id="0" name=""/>
        <dsp:cNvSpPr/>
      </dsp:nvSpPr>
      <dsp:spPr>
        <a:xfrm>
          <a:off x="5552191" y="2602173"/>
          <a:ext cx="1653964" cy="1653963"/>
        </a:xfrm>
        <a:prstGeom prst="ellipse">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الديمقراطية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787933" y="2838498"/>
        <a:ext cx="1181538" cy="1181313"/>
      </dsp:txXfrm>
    </dsp:sp>
    <dsp:sp modelId="{742B6204-5514-48DD-AA8D-9B4858B358D0}">
      <dsp:nvSpPr>
        <dsp:cNvPr id="0" name=""/>
        <dsp:cNvSpPr/>
      </dsp:nvSpPr>
      <dsp:spPr>
        <a:xfrm rot="13500000">
          <a:off x="7325072" y="2543184"/>
          <a:ext cx="1771630" cy="1771630"/>
        </a:xfrm>
        <a:prstGeom prst="teardrop">
          <a:avLst>
            <a:gd name="adj" fmla="val 100000"/>
          </a:avLst>
        </a:prstGeom>
        <a:solidFill>
          <a:schemeClr val="accent2">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06A455DF-1565-46CE-879B-75A2079461B8}">
      <dsp:nvSpPr>
        <dsp:cNvPr id="0" name=""/>
        <dsp:cNvSpPr/>
      </dsp:nvSpPr>
      <dsp:spPr>
        <a:xfrm>
          <a:off x="7383434" y="2602173"/>
          <a:ext cx="1653964" cy="1653963"/>
        </a:xfrm>
        <a:prstGeom prst="ellipse">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الأوتوقراطية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7619175" y="2838498"/>
        <a:ext cx="1181538" cy="1181313"/>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9F393E-383F-4679-BC16-1F8E0593ABFA}">
      <dsp:nvSpPr>
        <dsp:cNvPr id="0" name=""/>
        <dsp:cNvSpPr/>
      </dsp:nvSpPr>
      <dsp:spPr>
        <a:xfrm>
          <a:off x="0" y="196644"/>
          <a:ext cx="8889585" cy="5555990"/>
        </a:xfrm>
        <a:prstGeom prst="swooshArrow">
          <a:avLst>
            <a:gd name="adj1" fmla="val 25000"/>
            <a:gd name="adj2" fmla="val 25000"/>
          </a:avLst>
        </a:prstGeom>
        <a:gradFill rotWithShape="0">
          <a:gsLst>
            <a:gs pos="0">
              <a:schemeClr val="accent2">
                <a:tint val="40000"/>
                <a:hueOff val="0"/>
                <a:satOff val="0"/>
                <a:lumOff val="0"/>
                <a:alphaOff val="0"/>
                <a:satMod val="103000"/>
                <a:lumMod val="102000"/>
                <a:tint val="94000"/>
              </a:schemeClr>
            </a:gs>
            <a:gs pos="50000">
              <a:schemeClr val="accent2">
                <a:tint val="40000"/>
                <a:hueOff val="0"/>
                <a:satOff val="0"/>
                <a:lumOff val="0"/>
                <a:alphaOff val="0"/>
                <a:satMod val="110000"/>
                <a:lumMod val="100000"/>
                <a:shade val="100000"/>
              </a:schemeClr>
            </a:gs>
            <a:gs pos="100000">
              <a:schemeClr val="accent2">
                <a:tint val="40000"/>
                <a:hueOff val="0"/>
                <a:satOff val="0"/>
                <a:lumOff val="0"/>
                <a:alphaOff val="0"/>
                <a:lumMod val="99000"/>
                <a:satMod val="120000"/>
                <a:shade val="78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2E24949C-2508-4F8B-8F0D-A2858C33BD17}">
      <dsp:nvSpPr>
        <dsp:cNvPr id="0" name=""/>
        <dsp:cNvSpPr/>
      </dsp:nvSpPr>
      <dsp:spPr>
        <a:xfrm>
          <a:off x="875624" y="4328079"/>
          <a:ext cx="204460" cy="204460"/>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979B540D-D00A-43ED-8AE4-F5F421048C7E}">
      <dsp:nvSpPr>
        <dsp:cNvPr id="0" name=""/>
        <dsp:cNvSpPr/>
      </dsp:nvSpPr>
      <dsp:spPr>
        <a:xfrm>
          <a:off x="977854" y="4430309"/>
          <a:ext cx="1520119" cy="13223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8339" tIns="0" rIns="0" bIns="0" numCol="1" spcCol="1270" anchor="t" anchorCtr="0">
          <a:noAutofit/>
        </a:bodyPr>
        <a:lstStyle/>
        <a:p>
          <a:pPr lvl="0" algn="l"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مصادر شخصية </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977854" y="4430309"/>
        <a:ext cx="1520119" cy="1322325"/>
      </dsp:txXfrm>
    </dsp:sp>
    <dsp:sp modelId="{9AD9901C-56E6-4556-9D10-856129C09F87}">
      <dsp:nvSpPr>
        <dsp:cNvPr id="0" name=""/>
        <dsp:cNvSpPr/>
      </dsp:nvSpPr>
      <dsp:spPr>
        <a:xfrm>
          <a:off x="2320181" y="3035755"/>
          <a:ext cx="355583" cy="355583"/>
        </a:xfrm>
        <a:prstGeom prst="ellipse">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276CB817-A72E-42FC-8908-41E2773FC357}">
      <dsp:nvSpPr>
        <dsp:cNvPr id="0" name=""/>
        <dsp:cNvSpPr/>
      </dsp:nvSpPr>
      <dsp:spPr>
        <a:xfrm>
          <a:off x="2497973" y="3213547"/>
          <a:ext cx="1866812" cy="25390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8416" tIns="0" rIns="0" bIns="0" numCol="1" spcCol="1270" anchor="t" anchorCtr="0">
          <a:noAutofit/>
        </a:bodyPr>
        <a:lstStyle/>
        <a:p>
          <a:pPr lvl="0" algn="l"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المهارة والفن</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497973" y="3213547"/>
        <a:ext cx="1866812" cy="2539087"/>
      </dsp:txXfrm>
    </dsp:sp>
    <dsp:sp modelId="{6DF2933A-BD01-47FD-8F64-390D584FBDBC}">
      <dsp:nvSpPr>
        <dsp:cNvPr id="0" name=""/>
        <dsp:cNvSpPr/>
      </dsp:nvSpPr>
      <dsp:spPr>
        <a:xfrm>
          <a:off x="4164770" y="2083459"/>
          <a:ext cx="471148" cy="471148"/>
        </a:xfrm>
        <a:prstGeom prst="ellipse">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322B0535-15DC-4691-A2E4-0A1262DFADBF}">
      <dsp:nvSpPr>
        <dsp:cNvPr id="0" name=""/>
        <dsp:cNvSpPr/>
      </dsp:nvSpPr>
      <dsp:spPr>
        <a:xfrm>
          <a:off x="4400344" y="2319033"/>
          <a:ext cx="1866812" cy="34336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9652" tIns="0" rIns="0" bIns="0" numCol="1" spcCol="1270" anchor="t" anchorCtr="0">
          <a:noAutofit/>
        </a:bodyPr>
        <a:lstStyle/>
        <a:p>
          <a:pPr lvl="0" algn="l"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القوة القانونية</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400344" y="2319033"/>
        <a:ext cx="1866812" cy="3433602"/>
      </dsp:txXfrm>
    </dsp:sp>
    <dsp:sp modelId="{74F97AD3-E070-494B-A643-A3B5423691AE}">
      <dsp:nvSpPr>
        <dsp:cNvPr id="0" name=""/>
        <dsp:cNvSpPr/>
      </dsp:nvSpPr>
      <dsp:spPr>
        <a:xfrm>
          <a:off x="6173816" y="1453409"/>
          <a:ext cx="631160" cy="631160"/>
        </a:xfrm>
        <a:prstGeom prst="ellipse">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896953F9-2FB6-4C95-8078-25F372E93F5A}">
      <dsp:nvSpPr>
        <dsp:cNvPr id="0" name=""/>
        <dsp:cNvSpPr/>
      </dsp:nvSpPr>
      <dsp:spPr>
        <a:xfrm>
          <a:off x="6489397" y="1768990"/>
          <a:ext cx="1866812" cy="39836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4439" tIns="0" rIns="0" bIns="0" numCol="1" spcCol="1270" anchor="t" anchorCtr="0">
          <a:noAutofit/>
        </a:bodyPr>
        <a:lstStyle/>
        <a:p>
          <a:pPr lvl="0" algn="l"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مصادر رسمية</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489397" y="1768990"/>
        <a:ext cx="1866812" cy="3983645"/>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6C3244-1E0E-4802-B8B7-226ECAF2093A}">
      <dsp:nvSpPr>
        <dsp:cNvPr id="0" name=""/>
        <dsp:cNvSpPr/>
      </dsp:nvSpPr>
      <dsp:spPr>
        <a:xfrm>
          <a:off x="659451" y="256462"/>
          <a:ext cx="5844459" cy="5313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EG" sz="2400" b="1" kern="1200" dirty="0">
              <a:latin typeface="Traditional Arabic" pitchFamily="18" charset="-78"/>
              <a:cs typeface="Traditional Arabic" pitchFamily="18" charset="-78"/>
            </a:rPr>
            <a:t>مراعاة الكرامة الإنسانية</a:t>
          </a:r>
        </a:p>
      </dsp:txBody>
      <dsp:txXfrm>
        <a:off x="659451" y="256462"/>
        <a:ext cx="5844459" cy="531314"/>
      </dsp:txXfrm>
    </dsp:sp>
    <dsp:sp modelId="{0C9B8785-D264-4AA0-A07C-4AF9F4E5D22E}">
      <dsp:nvSpPr>
        <dsp:cNvPr id="0" name=""/>
        <dsp:cNvSpPr/>
      </dsp:nvSpPr>
      <dsp:spPr>
        <a:xfrm rot="10800000">
          <a:off x="205531" y="787777"/>
          <a:ext cx="1367603" cy="1082307"/>
        </a:xfrm>
        <a:prstGeom prst="chevron">
          <a:avLst>
            <a:gd name="adj" fmla="val 70610"/>
          </a:avLst>
        </a:prstGeom>
        <a:solidFill>
          <a:srgbClr val="990000"/>
        </a:solidFill>
        <a:ln w="12700" cap="flat" cmpd="sng" algn="ctr">
          <a:solidFill>
            <a:srgbClr val="990000"/>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4382F5C3-6E68-4C0A-878C-185B01528689}">
      <dsp:nvSpPr>
        <dsp:cNvPr id="0" name=""/>
        <dsp:cNvSpPr/>
      </dsp:nvSpPr>
      <dsp:spPr>
        <a:xfrm rot="10800000">
          <a:off x="1027003" y="787777"/>
          <a:ext cx="1367603" cy="1082307"/>
        </a:xfrm>
        <a:prstGeom prst="chevron">
          <a:avLst>
            <a:gd name="adj" fmla="val 70610"/>
          </a:avLst>
        </a:prstGeom>
        <a:solidFill>
          <a:schemeClr val="accent3">
            <a:lumMod val="50000"/>
          </a:schemeClr>
        </a:solidFill>
        <a:ln w="12700" cap="flat" cmpd="sng" algn="ctr">
          <a:solidFill>
            <a:schemeClr val="accent3">
              <a:lumMod val="5000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123D5FD5-6187-4586-89A3-A3F126A8F7EE}">
      <dsp:nvSpPr>
        <dsp:cNvPr id="0" name=""/>
        <dsp:cNvSpPr/>
      </dsp:nvSpPr>
      <dsp:spPr>
        <a:xfrm rot="10800000">
          <a:off x="1849123" y="787777"/>
          <a:ext cx="1367603" cy="1082307"/>
        </a:xfrm>
        <a:prstGeom prst="chevron">
          <a:avLst>
            <a:gd name="adj" fmla="val 70610"/>
          </a:avLst>
        </a:prstGeom>
        <a:solidFill>
          <a:srgbClr val="660066"/>
        </a:solidFill>
        <a:ln w="12700" cap="flat" cmpd="sng" algn="ctr">
          <a:solidFill>
            <a:srgbClr val="660066"/>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1718EB97-AED9-403D-B475-70B4C3FFA8BE}">
      <dsp:nvSpPr>
        <dsp:cNvPr id="0" name=""/>
        <dsp:cNvSpPr/>
      </dsp:nvSpPr>
      <dsp:spPr>
        <a:xfrm rot="10800000">
          <a:off x="2670595" y="787777"/>
          <a:ext cx="1367603" cy="1082307"/>
        </a:xfrm>
        <a:prstGeom prst="chevron">
          <a:avLst>
            <a:gd name="adj" fmla="val 70610"/>
          </a:avLst>
        </a:prstGeom>
        <a:solidFill>
          <a:srgbClr val="0070C0"/>
        </a:solidFill>
        <a:ln w="12700" cap="flat" cmpd="sng" algn="ctr">
          <a:solidFill>
            <a:srgbClr val="0070C0"/>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CDF9458A-1031-4271-8B8D-963D8BD60DCA}">
      <dsp:nvSpPr>
        <dsp:cNvPr id="0" name=""/>
        <dsp:cNvSpPr/>
      </dsp:nvSpPr>
      <dsp:spPr>
        <a:xfrm rot="10800000">
          <a:off x="3492715" y="787777"/>
          <a:ext cx="1367603" cy="1082307"/>
        </a:xfrm>
        <a:prstGeom prst="chevron">
          <a:avLst>
            <a:gd name="adj" fmla="val 70610"/>
          </a:avLst>
        </a:prstGeom>
        <a:solidFill>
          <a:schemeClr val="accent6">
            <a:lumMod val="50000"/>
          </a:schemeClr>
        </a:solidFill>
        <a:ln w="12700" cap="flat" cmpd="sng" algn="ctr">
          <a:solidFill>
            <a:schemeClr val="accent6">
              <a:lumMod val="5000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D1A203E5-15F9-4415-8E97-581B2AB6E61E}">
      <dsp:nvSpPr>
        <dsp:cNvPr id="0" name=""/>
        <dsp:cNvSpPr/>
      </dsp:nvSpPr>
      <dsp:spPr>
        <a:xfrm rot="10800000">
          <a:off x="4314187" y="787777"/>
          <a:ext cx="1367603" cy="1082307"/>
        </a:xfrm>
        <a:prstGeom prst="chevron">
          <a:avLst>
            <a:gd name="adj" fmla="val 70610"/>
          </a:avLst>
        </a:prstGeom>
        <a:solidFill>
          <a:srgbClr val="990000"/>
        </a:solidFill>
        <a:ln w="12700" cap="flat" cmpd="sng" algn="ctr">
          <a:solidFill>
            <a:srgbClr val="990000"/>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842C99EB-BD09-4881-B509-DBA776E1CEA9}">
      <dsp:nvSpPr>
        <dsp:cNvPr id="0" name=""/>
        <dsp:cNvSpPr/>
      </dsp:nvSpPr>
      <dsp:spPr>
        <a:xfrm rot="10800000">
          <a:off x="5136307" y="787777"/>
          <a:ext cx="1367603" cy="1082307"/>
        </a:xfrm>
        <a:prstGeom prst="chevron">
          <a:avLst>
            <a:gd name="adj" fmla="val 70610"/>
          </a:avLst>
        </a:prstGeom>
        <a:solidFill>
          <a:schemeClr val="accent3">
            <a:lumMod val="50000"/>
          </a:schemeClr>
        </a:solidFill>
        <a:ln w="12700" cap="flat" cmpd="sng" algn="ctr">
          <a:solidFill>
            <a:schemeClr val="accent3">
              <a:lumMod val="5000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0028A1FC-A427-4E95-A8C3-D784413CEF2D}">
      <dsp:nvSpPr>
        <dsp:cNvPr id="0" name=""/>
        <dsp:cNvSpPr/>
      </dsp:nvSpPr>
      <dsp:spPr>
        <a:xfrm>
          <a:off x="583473" y="896007"/>
          <a:ext cx="5920437" cy="865845"/>
        </a:xfrm>
        <a:prstGeom prst="rect">
          <a:avLst/>
        </a:prstGeom>
        <a:solidFill>
          <a:schemeClr val="lt1">
            <a:hueOff val="0"/>
            <a:satOff val="0"/>
            <a:lumOff val="0"/>
            <a:alphaOff val="0"/>
          </a:schemeClr>
        </a:solidFill>
        <a:ln w="12700" cap="flat" cmpd="sng" algn="ctr">
          <a:solidFill>
            <a:schemeClr val="accent2">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أن تكون الإدارة قوة دافعة للعاملين</a:t>
          </a:r>
          <a:endParaRPr lang="ar-EG" sz="2400" b="1" kern="1200" dirty="0">
            <a:latin typeface="Traditional Arabic" pitchFamily="18" charset="-78"/>
            <a:cs typeface="Traditional Arabic" pitchFamily="18" charset="-78"/>
          </a:endParaRPr>
        </a:p>
      </dsp:txBody>
      <dsp:txXfrm>
        <a:off x="583473" y="896007"/>
        <a:ext cx="5920437" cy="865845"/>
      </dsp:txXfrm>
    </dsp:sp>
    <dsp:sp modelId="{EBBF32E1-CD83-462B-A811-F1CB573769D5}">
      <dsp:nvSpPr>
        <dsp:cNvPr id="0" name=""/>
        <dsp:cNvSpPr/>
      </dsp:nvSpPr>
      <dsp:spPr>
        <a:xfrm>
          <a:off x="-3719" y="1904311"/>
          <a:ext cx="6507630" cy="53131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b" anchorCtr="0">
          <a:noAutofit/>
        </a:bodyPr>
        <a:lstStyle/>
        <a:p>
          <a:pPr lvl="0" algn="ctr" defTabSz="1066800" rtl="1">
            <a:lnSpc>
              <a:spcPct val="90000"/>
            </a:lnSpc>
            <a:spcBef>
              <a:spcPct val="0"/>
            </a:spcBef>
            <a:spcAft>
              <a:spcPct val="35000"/>
            </a:spcAft>
          </a:pPr>
          <a:r>
            <a:rPr lang="ar-EG" sz="2400" b="1" kern="1200" dirty="0">
              <a:latin typeface="Traditional Arabic" pitchFamily="18" charset="-78"/>
              <a:cs typeface="Traditional Arabic" pitchFamily="18" charset="-78"/>
            </a:rPr>
            <a:t>ضمان حسن اختيار جهاز العمل </a:t>
          </a:r>
        </a:p>
      </dsp:txBody>
      <dsp:txXfrm>
        <a:off x="-3719" y="1904311"/>
        <a:ext cx="6507630" cy="531314"/>
      </dsp:txXfrm>
    </dsp:sp>
    <dsp:sp modelId="{F91113D0-97FD-4B32-A4A3-43C89847A6BD}">
      <dsp:nvSpPr>
        <dsp:cNvPr id="0" name=""/>
        <dsp:cNvSpPr/>
      </dsp:nvSpPr>
      <dsp:spPr>
        <a:xfrm rot="10800000">
          <a:off x="205531" y="2477652"/>
          <a:ext cx="1367603" cy="1082307"/>
        </a:xfrm>
        <a:prstGeom prst="chevron">
          <a:avLst>
            <a:gd name="adj" fmla="val 70610"/>
          </a:avLst>
        </a:prstGeom>
        <a:solidFill>
          <a:srgbClr val="660066"/>
        </a:solidFill>
        <a:ln w="12700" cap="flat" cmpd="sng" algn="ctr">
          <a:solidFill>
            <a:srgbClr val="660066"/>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33766E2B-7BD3-4B5E-9A00-7CFE8A217030}">
      <dsp:nvSpPr>
        <dsp:cNvPr id="0" name=""/>
        <dsp:cNvSpPr/>
      </dsp:nvSpPr>
      <dsp:spPr>
        <a:xfrm rot="10800000">
          <a:off x="1027003" y="2477652"/>
          <a:ext cx="1367603" cy="1082307"/>
        </a:xfrm>
        <a:prstGeom prst="chevron">
          <a:avLst>
            <a:gd name="adj" fmla="val 70610"/>
          </a:avLst>
        </a:prstGeom>
        <a:solidFill>
          <a:srgbClr val="0070C0"/>
        </a:solidFill>
        <a:ln w="12700" cap="flat" cmpd="sng" algn="ctr">
          <a:solidFill>
            <a:srgbClr val="0070C0"/>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3950D6B9-3703-4069-82FE-1D0EAABE39F9}">
      <dsp:nvSpPr>
        <dsp:cNvPr id="0" name=""/>
        <dsp:cNvSpPr/>
      </dsp:nvSpPr>
      <dsp:spPr>
        <a:xfrm rot="10800000">
          <a:off x="1849123" y="2477652"/>
          <a:ext cx="1367603" cy="1082307"/>
        </a:xfrm>
        <a:prstGeom prst="chevron">
          <a:avLst>
            <a:gd name="adj" fmla="val 70610"/>
          </a:avLst>
        </a:prstGeom>
        <a:solidFill>
          <a:schemeClr val="accent6">
            <a:lumMod val="50000"/>
          </a:schemeClr>
        </a:solidFill>
        <a:ln w="12700" cap="flat" cmpd="sng" algn="ctr">
          <a:solidFill>
            <a:schemeClr val="accent6">
              <a:lumMod val="5000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6D053B76-D16C-42BB-AF92-397F5E9295BC}">
      <dsp:nvSpPr>
        <dsp:cNvPr id="0" name=""/>
        <dsp:cNvSpPr/>
      </dsp:nvSpPr>
      <dsp:spPr>
        <a:xfrm rot="10800000">
          <a:off x="2670595" y="2477652"/>
          <a:ext cx="1367603" cy="1082307"/>
        </a:xfrm>
        <a:prstGeom prst="chevron">
          <a:avLst>
            <a:gd name="adj" fmla="val 70610"/>
          </a:avLst>
        </a:prstGeom>
        <a:solidFill>
          <a:srgbClr val="990000"/>
        </a:solidFill>
        <a:ln w="12700" cap="flat" cmpd="sng" algn="ctr">
          <a:solidFill>
            <a:srgbClr val="990000"/>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D03301E8-0F83-4D18-91B7-2641635BA369}">
      <dsp:nvSpPr>
        <dsp:cNvPr id="0" name=""/>
        <dsp:cNvSpPr/>
      </dsp:nvSpPr>
      <dsp:spPr>
        <a:xfrm rot="10800000">
          <a:off x="3492715" y="2477652"/>
          <a:ext cx="1367603" cy="1082307"/>
        </a:xfrm>
        <a:prstGeom prst="chevron">
          <a:avLst>
            <a:gd name="adj" fmla="val 70610"/>
          </a:avLst>
        </a:prstGeom>
        <a:solidFill>
          <a:schemeClr val="accent3">
            <a:lumMod val="50000"/>
          </a:schemeClr>
        </a:solidFill>
        <a:ln w="12700" cap="flat" cmpd="sng" algn="ctr">
          <a:solidFill>
            <a:schemeClr val="accent3">
              <a:lumMod val="5000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65570195-A836-4B49-9241-BA20D99687B7}">
      <dsp:nvSpPr>
        <dsp:cNvPr id="0" name=""/>
        <dsp:cNvSpPr/>
      </dsp:nvSpPr>
      <dsp:spPr>
        <a:xfrm rot="10800000">
          <a:off x="4314187" y="2477652"/>
          <a:ext cx="1367603" cy="1082307"/>
        </a:xfrm>
        <a:prstGeom prst="chevron">
          <a:avLst>
            <a:gd name="adj" fmla="val 70610"/>
          </a:avLst>
        </a:prstGeom>
        <a:solidFill>
          <a:srgbClr val="660066"/>
        </a:solidFill>
        <a:ln w="12700" cap="flat" cmpd="sng" algn="ctr">
          <a:solidFill>
            <a:srgbClr val="660066"/>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87CEFA94-90F2-4F44-845F-597E459FCDCD}">
      <dsp:nvSpPr>
        <dsp:cNvPr id="0" name=""/>
        <dsp:cNvSpPr/>
      </dsp:nvSpPr>
      <dsp:spPr>
        <a:xfrm rot="10800000">
          <a:off x="5136307" y="2477652"/>
          <a:ext cx="1367603" cy="1082307"/>
        </a:xfrm>
        <a:prstGeom prst="chevron">
          <a:avLst>
            <a:gd name="adj" fmla="val 70610"/>
          </a:avLst>
        </a:prstGeom>
        <a:solidFill>
          <a:srgbClr val="0070C0"/>
        </a:solidFill>
        <a:ln w="12700" cap="flat" cmpd="sng" algn="ctr">
          <a:solidFill>
            <a:srgbClr val="0070C0"/>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2B8AF6D6-DBD0-4EFB-825F-21FCC4AA6E0D}">
      <dsp:nvSpPr>
        <dsp:cNvPr id="0" name=""/>
        <dsp:cNvSpPr/>
      </dsp:nvSpPr>
      <dsp:spPr>
        <a:xfrm>
          <a:off x="583473" y="2585883"/>
          <a:ext cx="5920437" cy="865845"/>
        </a:xfrm>
        <a:prstGeom prst="rect">
          <a:avLst/>
        </a:prstGeom>
        <a:solidFill>
          <a:schemeClr val="lt1">
            <a:hueOff val="0"/>
            <a:satOff val="0"/>
            <a:lumOff val="0"/>
            <a:alphaOff val="0"/>
          </a:schemeClr>
        </a:solidFill>
        <a:ln w="12700" cap="flat" cmpd="sng" algn="ctr">
          <a:solidFill>
            <a:schemeClr val="accent3">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أن تراعى الإدارة الاختلافات الفردية</a:t>
          </a:r>
          <a:endParaRPr lang="ar-EG" sz="2400" b="1" kern="1200" dirty="0">
            <a:latin typeface="Traditional Arabic" pitchFamily="18" charset="-78"/>
            <a:cs typeface="Traditional Arabic" pitchFamily="18" charset="-78"/>
          </a:endParaRPr>
        </a:p>
      </dsp:txBody>
      <dsp:txXfrm>
        <a:off x="583473" y="2585883"/>
        <a:ext cx="5920437" cy="865845"/>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525B39-77B4-40AF-9632-3DA8355F61D6}">
      <dsp:nvSpPr>
        <dsp:cNvPr id="0" name=""/>
        <dsp:cNvSpPr/>
      </dsp:nvSpPr>
      <dsp:spPr>
        <a:xfrm>
          <a:off x="2434649" y="278955"/>
          <a:ext cx="4075176" cy="4075176"/>
        </a:xfrm>
        <a:prstGeom prst="pie">
          <a:avLst>
            <a:gd name="adj1" fmla="val 16200000"/>
            <a:gd name="adj2" fmla="val 19285716"/>
          </a:avLst>
        </a:prstGeom>
        <a:solidFill>
          <a:srgbClr val="800000"/>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قوة الشخصية والوقاحة</a:t>
          </a:r>
          <a:endParaRPr lang="ar-EG" sz="2400" b="1" kern="1200" dirty="0">
            <a:latin typeface="Traditional Arabic" pitchFamily="18" charset="-78"/>
            <a:cs typeface="Traditional Arabic" pitchFamily="18" charset="-78"/>
          </a:endParaRPr>
        </a:p>
      </dsp:txBody>
      <dsp:txXfrm>
        <a:off x="4512504" y="667067"/>
        <a:ext cx="1115822" cy="703453"/>
      </dsp:txXfrm>
    </dsp:sp>
    <dsp:sp modelId="{9AFB5781-2ED8-4D07-A8DC-701B9403C7C4}">
      <dsp:nvSpPr>
        <dsp:cNvPr id="0" name=""/>
        <dsp:cNvSpPr/>
      </dsp:nvSpPr>
      <dsp:spPr>
        <a:xfrm>
          <a:off x="2329374" y="497268"/>
          <a:ext cx="4075176" cy="4075176"/>
        </a:xfrm>
        <a:prstGeom prst="pie">
          <a:avLst>
            <a:gd name="adj1" fmla="val 19285716"/>
            <a:gd name="adj2" fmla="val 771428"/>
          </a:avLst>
        </a:prstGeom>
        <a:solidFill>
          <a:srgbClr val="339966"/>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اللطف والضعف</a:t>
          </a:r>
          <a:endParaRPr lang="ar-EG" sz="2400" b="1" kern="1200" dirty="0">
            <a:latin typeface="Traditional Arabic" pitchFamily="18" charset="-78"/>
            <a:cs typeface="Traditional Arabic" pitchFamily="18" charset="-78"/>
          </a:endParaRPr>
        </a:p>
      </dsp:txBody>
      <dsp:txXfrm>
        <a:off x="5118929" y="1952688"/>
        <a:ext cx="1183741" cy="751967"/>
      </dsp:txXfrm>
    </dsp:sp>
    <dsp:sp modelId="{299496BC-C06F-466B-9604-44536831C234}">
      <dsp:nvSpPr>
        <dsp:cNvPr id="0" name=""/>
        <dsp:cNvSpPr/>
      </dsp:nvSpPr>
      <dsp:spPr>
        <a:xfrm>
          <a:off x="2329374" y="497268"/>
          <a:ext cx="4075176" cy="4075176"/>
        </a:xfrm>
        <a:prstGeom prst="pie">
          <a:avLst>
            <a:gd name="adj1" fmla="val 771428"/>
            <a:gd name="adj2" fmla="val 3857143"/>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endParaRPr lang="ar-EG" sz="2400" b="1" kern="1200" dirty="0">
            <a:latin typeface="Traditional Arabic" pitchFamily="18" charset="-78"/>
            <a:cs typeface="Traditional Arabic" pitchFamily="18" charset="-78"/>
          </a:endParaRPr>
        </a:p>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الجرأة</a:t>
          </a:r>
          <a:endParaRPr lang="ar-EG" sz="2400" b="1" kern="1200" dirty="0">
            <a:latin typeface="Traditional Arabic" pitchFamily="18" charset="-78"/>
            <a:cs typeface="Traditional Arabic" pitchFamily="18" charset="-78"/>
          </a:endParaRPr>
        </a:p>
      </dsp:txBody>
      <dsp:txXfrm>
        <a:off x="4949130" y="2922968"/>
        <a:ext cx="1067308" cy="776224"/>
      </dsp:txXfrm>
    </dsp:sp>
    <dsp:sp modelId="{5AA6AF9E-29BA-410B-B7A0-1644F1A4E063}">
      <dsp:nvSpPr>
        <dsp:cNvPr id="0" name=""/>
        <dsp:cNvSpPr/>
      </dsp:nvSpPr>
      <dsp:spPr>
        <a:xfrm>
          <a:off x="2329374" y="497268"/>
          <a:ext cx="4075176" cy="4075176"/>
        </a:xfrm>
        <a:prstGeom prst="pie">
          <a:avLst>
            <a:gd name="adj1" fmla="val 3857226"/>
            <a:gd name="adj2" fmla="val 6942858"/>
          </a:avLst>
        </a:prstGeom>
        <a:solidFill>
          <a:schemeClr val="accent5">
            <a:lumMod val="5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التواضع</a:t>
          </a:r>
          <a:endParaRPr lang="ar-EG" sz="2400" b="1" kern="1200" dirty="0">
            <a:latin typeface="Traditional Arabic" pitchFamily="18" charset="-78"/>
            <a:cs typeface="Traditional Arabic" pitchFamily="18" charset="-78"/>
          </a:endParaRPr>
        </a:p>
      </dsp:txBody>
      <dsp:txXfrm>
        <a:off x="3821179" y="3699192"/>
        <a:ext cx="1091565" cy="776224"/>
      </dsp:txXfrm>
    </dsp:sp>
    <dsp:sp modelId="{C3520600-5CA3-4851-8E80-89B80AB85C1E}">
      <dsp:nvSpPr>
        <dsp:cNvPr id="0" name=""/>
        <dsp:cNvSpPr/>
      </dsp:nvSpPr>
      <dsp:spPr>
        <a:xfrm>
          <a:off x="2329374" y="497268"/>
          <a:ext cx="4075176" cy="4075176"/>
        </a:xfrm>
        <a:prstGeom prst="pie">
          <a:avLst>
            <a:gd name="adj1" fmla="val 6942858"/>
            <a:gd name="adj2" fmla="val 10028574"/>
          </a:avLst>
        </a:prstGeom>
        <a:solidFill>
          <a:schemeClr val="accent6">
            <a:lumMod val="5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الفخر</a:t>
          </a:r>
          <a:endParaRPr lang="ar-EG" sz="2400" b="1" kern="1200" dirty="0">
            <a:latin typeface="Traditional Arabic" pitchFamily="18" charset="-78"/>
            <a:cs typeface="Traditional Arabic" pitchFamily="18" charset="-78"/>
          </a:endParaRPr>
        </a:p>
      </dsp:txBody>
      <dsp:txXfrm>
        <a:off x="2717486" y="2922968"/>
        <a:ext cx="1067308" cy="776224"/>
      </dsp:txXfrm>
    </dsp:sp>
    <dsp:sp modelId="{4FA1C305-3665-49AF-AF23-40E487DAE1CA}">
      <dsp:nvSpPr>
        <dsp:cNvPr id="0" name=""/>
        <dsp:cNvSpPr/>
      </dsp:nvSpPr>
      <dsp:spPr>
        <a:xfrm>
          <a:off x="2329374" y="497268"/>
          <a:ext cx="4075176" cy="4075176"/>
        </a:xfrm>
        <a:prstGeom prst="pie">
          <a:avLst>
            <a:gd name="adj1" fmla="val 10028574"/>
            <a:gd name="adj2" fmla="val 13114284"/>
          </a:avLst>
        </a:prstGeom>
        <a:solidFill>
          <a:schemeClr val="accent2">
            <a:lumMod val="75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الفكر الإيجابي</a:t>
          </a:r>
          <a:endParaRPr lang="ar-EG" sz="2400" b="1" kern="1200" dirty="0">
            <a:latin typeface="Traditional Arabic" pitchFamily="18" charset="-78"/>
            <a:cs typeface="Traditional Arabic" pitchFamily="18" charset="-78"/>
          </a:endParaRPr>
        </a:p>
      </dsp:txBody>
      <dsp:txXfrm>
        <a:off x="2431253" y="1952688"/>
        <a:ext cx="1183741" cy="751967"/>
      </dsp:txXfrm>
    </dsp:sp>
    <dsp:sp modelId="{79264712-7645-4269-8684-8F5C369BA840}">
      <dsp:nvSpPr>
        <dsp:cNvPr id="0" name=""/>
        <dsp:cNvSpPr/>
      </dsp:nvSpPr>
      <dsp:spPr>
        <a:xfrm>
          <a:off x="2329374" y="497268"/>
          <a:ext cx="4075176" cy="4075176"/>
        </a:xfrm>
        <a:prstGeom prst="pie">
          <a:avLst>
            <a:gd name="adj1" fmla="val 13114284"/>
            <a:gd name="adj2" fmla="val 16200000"/>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التغيير</a:t>
          </a:r>
          <a:endParaRPr lang="ar-EG" sz="2400" b="1" kern="1200" dirty="0">
            <a:latin typeface="Traditional Arabic" pitchFamily="18" charset="-78"/>
            <a:cs typeface="Traditional Arabic" pitchFamily="18" charset="-78"/>
          </a:endParaRPr>
        </a:p>
      </dsp:txBody>
      <dsp:txXfrm>
        <a:off x="3212329" y="885380"/>
        <a:ext cx="1115822" cy="703453"/>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6CB3BC-A2E5-4454-BB88-51B07CCD6D6D}">
      <dsp:nvSpPr>
        <dsp:cNvPr id="0" name=""/>
        <dsp:cNvSpPr/>
      </dsp:nvSpPr>
      <dsp:spPr>
        <a:xfrm>
          <a:off x="2827216" y="0"/>
          <a:ext cx="5714455" cy="5714455"/>
        </a:xfrm>
        <a:prstGeom prst="triangle">
          <a:avLst/>
        </a:prstGeom>
        <a:solidFill>
          <a:srgbClr val="9933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80C5D210-CBA8-4709-96FF-4FD8AAC426D8}">
      <dsp:nvSpPr>
        <dsp:cNvPr id="0" name=""/>
        <dsp:cNvSpPr/>
      </dsp:nvSpPr>
      <dsp:spPr>
        <a:xfrm>
          <a:off x="-83121" y="572003"/>
          <a:ext cx="7820734" cy="580374"/>
        </a:xfrm>
        <a:prstGeom prst="roundRect">
          <a:avLst/>
        </a:prstGeom>
        <a:solidFill>
          <a:schemeClr val="bg1">
            <a:lumMod val="85000"/>
            <a:alpha val="90000"/>
          </a:schemeClr>
        </a:solidFill>
        <a:ln w="12700" cap="flat" cmpd="sng" algn="ctr">
          <a:solidFill>
            <a:schemeClr val="accent5">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تعدُّ مرجعيةً عُليَا للرّقابة والمحاسبة</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4789" y="600335"/>
        <a:ext cx="7764070" cy="523710"/>
      </dsp:txXfrm>
    </dsp:sp>
    <dsp:sp modelId="{7D528299-FB57-4DA2-BC04-2BACD6A2225A}">
      <dsp:nvSpPr>
        <dsp:cNvPr id="0" name=""/>
        <dsp:cNvSpPr/>
      </dsp:nvSpPr>
      <dsp:spPr>
        <a:xfrm>
          <a:off x="-127842" y="1186648"/>
          <a:ext cx="7910177" cy="580374"/>
        </a:xfrm>
        <a:prstGeom prst="roundRect">
          <a:avLst/>
        </a:prstGeom>
        <a:solidFill>
          <a:schemeClr val="bg1">
            <a:lumMod val="85000"/>
            <a:alpha val="90000"/>
          </a:schemeClr>
        </a:solidFill>
        <a:ln w="12700" cap="flat" cmpd="sng" algn="ctr">
          <a:solidFill>
            <a:schemeClr val="accent5">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وسيلة اتخاذ القرار المناسب في ظلِّ البيانات القائمة لجهة معينة.</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99510" y="1214980"/>
        <a:ext cx="7853513" cy="523710"/>
      </dsp:txXfrm>
    </dsp:sp>
    <dsp:sp modelId="{B7C59B08-4D13-4BE5-9576-433193587B8E}">
      <dsp:nvSpPr>
        <dsp:cNvPr id="0" name=""/>
        <dsp:cNvSpPr/>
      </dsp:nvSpPr>
      <dsp:spPr>
        <a:xfrm>
          <a:off x="-127842" y="1839570"/>
          <a:ext cx="7910177" cy="580374"/>
        </a:xfrm>
        <a:prstGeom prst="roundRect">
          <a:avLst/>
        </a:prstGeom>
        <a:solidFill>
          <a:schemeClr val="bg1">
            <a:lumMod val="85000"/>
            <a:alpha val="90000"/>
          </a:schemeClr>
        </a:solidFill>
        <a:ln w="12700" cap="flat" cmpd="sng" algn="ctr">
          <a:solidFill>
            <a:schemeClr val="accent5">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وسيلة توجيه الطّاقات لترجمة الأهداف إلى نتائج في الواقع العمليّ</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99510" y="1867902"/>
        <a:ext cx="7853513" cy="523710"/>
      </dsp:txXfrm>
    </dsp:sp>
    <dsp:sp modelId="{503F44BD-5251-45C6-B6EA-2BFE40F0FAFE}">
      <dsp:nvSpPr>
        <dsp:cNvPr id="0" name=""/>
        <dsp:cNvSpPr/>
      </dsp:nvSpPr>
      <dsp:spPr>
        <a:xfrm>
          <a:off x="-127842" y="2492491"/>
          <a:ext cx="7910177" cy="580374"/>
        </a:xfrm>
        <a:prstGeom prst="roundRect">
          <a:avLst/>
        </a:prstGeom>
        <a:solidFill>
          <a:schemeClr val="bg1">
            <a:lumMod val="85000"/>
            <a:alpha val="90000"/>
          </a:schemeClr>
        </a:solidFill>
        <a:ln w="12700" cap="flat" cmpd="sng" algn="ctr">
          <a:solidFill>
            <a:schemeClr val="accent5">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وسيلة الموالفة ما بين جميع الخطط والاستراتيجيّات للعمل المؤسّسي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99510" y="2520823"/>
        <a:ext cx="7853513" cy="523710"/>
      </dsp:txXfrm>
    </dsp:sp>
    <dsp:sp modelId="{86C3DEC2-8928-4170-9CF6-F2FD51B84011}">
      <dsp:nvSpPr>
        <dsp:cNvPr id="0" name=""/>
        <dsp:cNvSpPr/>
      </dsp:nvSpPr>
      <dsp:spPr>
        <a:xfrm>
          <a:off x="-127842" y="3145412"/>
          <a:ext cx="7910177" cy="580374"/>
        </a:xfrm>
        <a:prstGeom prst="roundRect">
          <a:avLst/>
        </a:prstGeom>
        <a:solidFill>
          <a:schemeClr val="bg1">
            <a:lumMod val="85000"/>
            <a:alpha val="90000"/>
          </a:schemeClr>
        </a:solidFill>
        <a:ln w="12700" cap="flat" cmpd="sng" algn="ctr">
          <a:solidFill>
            <a:schemeClr val="accent5">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وسيلة استخراج الطّاقات الكامنةِ الإيجابيةِ من عناصر الإنتاج</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99510" y="3173744"/>
        <a:ext cx="7853513" cy="523710"/>
      </dsp:txXfrm>
    </dsp:sp>
    <dsp:sp modelId="{DB17B128-0EBF-41A5-A5CC-0DB58C00F1BD}">
      <dsp:nvSpPr>
        <dsp:cNvPr id="0" name=""/>
        <dsp:cNvSpPr/>
      </dsp:nvSpPr>
      <dsp:spPr>
        <a:xfrm>
          <a:off x="-127842" y="3798333"/>
          <a:ext cx="7910177" cy="580374"/>
        </a:xfrm>
        <a:prstGeom prst="roundRect">
          <a:avLst/>
        </a:prstGeom>
        <a:solidFill>
          <a:schemeClr val="bg1">
            <a:lumMod val="85000"/>
            <a:alpha val="90000"/>
          </a:schemeClr>
        </a:solidFill>
        <a:ln w="12700" cap="flat" cmpd="sng" algn="ctr">
          <a:solidFill>
            <a:schemeClr val="accent5">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اكتشاف نقاط التّحدّي والمشكلات قبل وقوعها</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99510" y="3826665"/>
        <a:ext cx="7853513" cy="523710"/>
      </dsp:txXfrm>
    </dsp:sp>
    <dsp:sp modelId="{E1DEBEAC-1787-44CD-9815-0D327DB25A53}">
      <dsp:nvSpPr>
        <dsp:cNvPr id="0" name=""/>
        <dsp:cNvSpPr/>
      </dsp:nvSpPr>
      <dsp:spPr>
        <a:xfrm>
          <a:off x="-127842" y="4451254"/>
          <a:ext cx="7910177" cy="580374"/>
        </a:xfrm>
        <a:prstGeom prst="roundRect">
          <a:avLst/>
        </a:prstGeom>
        <a:solidFill>
          <a:schemeClr val="bg1">
            <a:lumMod val="85000"/>
            <a:alpha val="90000"/>
          </a:schemeClr>
        </a:solidFill>
        <a:ln w="12700" cap="flat" cmpd="sng" algn="ctr">
          <a:solidFill>
            <a:schemeClr val="accent5">
              <a:lumMod val="75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وسيلة لتطوير كفاءة عناصر العمل الإنتاجيّ بما يتناسَب مع حاجة العمل</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99510" y="4479586"/>
        <a:ext cx="7853513" cy="523710"/>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84EAD4-0A05-433F-92AA-2A4D02A1F464}">
      <dsp:nvSpPr>
        <dsp:cNvPr id="0" name=""/>
        <dsp:cNvSpPr/>
      </dsp:nvSpPr>
      <dsp:spPr>
        <a:xfrm>
          <a:off x="5569890" y="626084"/>
          <a:ext cx="481628" cy="91440"/>
        </a:xfrm>
        <a:custGeom>
          <a:avLst/>
          <a:gdLst/>
          <a:ahLst/>
          <a:cxnLst/>
          <a:rect l="0" t="0" r="0" b="0"/>
          <a:pathLst>
            <a:path>
              <a:moveTo>
                <a:pt x="481628" y="45720"/>
              </a:moveTo>
              <a:lnTo>
                <a:pt x="0" y="45720"/>
              </a:lnTo>
            </a:path>
          </a:pathLst>
        </a:custGeom>
        <a:noFill/>
        <a:ln w="6350" cap="flat" cmpd="sng" algn="ctr">
          <a:solidFill>
            <a:schemeClr val="accent2">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1244600" rtl="1">
            <a:lnSpc>
              <a:spcPct val="90000"/>
            </a:lnSpc>
            <a:spcBef>
              <a:spcPct val="0"/>
            </a:spcBef>
            <a:spcAft>
              <a:spcPct val="35000"/>
            </a:spcAft>
          </a:pPr>
          <a:endParaRPr lang="ar-EG" sz="2800" b="1" kern="1200">
            <a:latin typeface="Traditional Arabic" pitchFamily="18" charset="-78"/>
            <a:cs typeface="Traditional Arabic" pitchFamily="18" charset="-78"/>
          </a:endParaRPr>
        </a:p>
      </dsp:txBody>
      <dsp:txXfrm>
        <a:off x="5797898" y="669240"/>
        <a:ext cx="25611" cy="5127"/>
      </dsp:txXfrm>
    </dsp:sp>
    <dsp:sp modelId="{44095CED-6B09-4C1C-93F6-8872595F856C}">
      <dsp:nvSpPr>
        <dsp:cNvPr id="0" name=""/>
        <dsp:cNvSpPr/>
      </dsp:nvSpPr>
      <dsp:spPr>
        <a:xfrm>
          <a:off x="6049718" y="3680"/>
          <a:ext cx="2227079" cy="1336247"/>
        </a:xfrm>
        <a:prstGeom prst="rect">
          <a:avLst/>
        </a:prstGeom>
        <a:solidFill>
          <a:srgbClr val="A50021"/>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القدرة على ضبط الأعصاب </a:t>
          </a:r>
          <a:endParaRPr lang="ar-EG" sz="2800" b="1" kern="1200" dirty="0">
            <a:latin typeface="Traditional Arabic" pitchFamily="18" charset="-78"/>
            <a:cs typeface="Traditional Arabic" pitchFamily="18" charset="-78"/>
          </a:endParaRPr>
        </a:p>
      </dsp:txBody>
      <dsp:txXfrm>
        <a:off x="6049718" y="3680"/>
        <a:ext cx="2227079" cy="1336247"/>
      </dsp:txXfrm>
    </dsp:sp>
    <dsp:sp modelId="{3D9D91A8-A727-4F69-A9DE-D6134C0D496A}">
      <dsp:nvSpPr>
        <dsp:cNvPr id="0" name=""/>
        <dsp:cNvSpPr/>
      </dsp:nvSpPr>
      <dsp:spPr>
        <a:xfrm>
          <a:off x="2830582" y="626084"/>
          <a:ext cx="481628" cy="91440"/>
        </a:xfrm>
        <a:custGeom>
          <a:avLst/>
          <a:gdLst/>
          <a:ahLst/>
          <a:cxnLst/>
          <a:rect l="0" t="0" r="0" b="0"/>
          <a:pathLst>
            <a:path>
              <a:moveTo>
                <a:pt x="481628" y="45720"/>
              </a:moveTo>
              <a:lnTo>
                <a:pt x="0" y="45720"/>
              </a:lnTo>
            </a:path>
          </a:pathLst>
        </a:custGeom>
        <a:noFill/>
        <a:ln w="6350" cap="flat" cmpd="sng" algn="ctr">
          <a:solidFill>
            <a:schemeClr val="accent3">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1244600" rtl="1">
            <a:lnSpc>
              <a:spcPct val="90000"/>
            </a:lnSpc>
            <a:spcBef>
              <a:spcPct val="0"/>
            </a:spcBef>
            <a:spcAft>
              <a:spcPct val="35000"/>
            </a:spcAft>
          </a:pPr>
          <a:endParaRPr lang="ar-EG" sz="2800" b="1" kern="1200">
            <a:latin typeface="Traditional Arabic" pitchFamily="18" charset="-78"/>
            <a:cs typeface="Traditional Arabic" pitchFamily="18" charset="-78"/>
          </a:endParaRPr>
        </a:p>
      </dsp:txBody>
      <dsp:txXfrm>
        <a:off x="3058591" y="669240"/>
        <a:ext cx="25611" cy="5127"/>
      </dsp:txXfrm>
    </dsp:sp>
    <dsp:sp modelId="{4714470E-C9E5-4623-AB68-A09EC9331C05}">
      <dsp:nvSpPr>
        <dsp:cNvPr id="0" name=""/>
        <dsp:cNvSpPr/>
      </dsp:nvSpPr>
      <dsp:spPr>
        <a:xfrm>
          <a:off x="3310410" y="3680"/>
          <a:ext cx="2227079" cy="1336247"/>
        </a:xfrm>
        <a:prstGeom prst="rect">
          <a:avLst/>
        </a:prstGeom>
        <a:solidFill>
          <a:srgbClr val="008080"/>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حسن السيرة والسلوك</a:t>
          </a:r>
          <a:endParaRPr lang="ar-EG" sz="2800" b="1" kern="1200" dirty="0">
            <a:latin typeface="Traditional Arabic" pitchFamily="18" charset="-78"/>
            <a:cs typeface="Traditional Arabic" pitchFamily="18" charset="-78"/>
          </a:endParaRPr>
        </a:p>
      </dsp:txBody>
      <dsp:txXfrm>
        <a:off x="3310410" y="3680"/>
        <a:ext cx="2227079" cy="1336247"/>
      </dsp:txXfrm>
    </dsp:sp>
    <dsp:sp modelId="{430BD406-E162-4B0D-8813-B8842AFAC4A1}">
      <dsp:nvSpPr>
        <dsp:cNvPr id="0" name=""/>
        <dsp:cNvSpPr/>
      </dsp:nvSpPr>
      <dsp:spPr>
        <a:xfrm>
          <a:off x="1684642" y="1338127"/>
          <a:ext cx="5478615" cy="481628"/>
        </a:xfrm>
        <a:custGeom>
          <a:avLst/>
          <a:gdLst/>
          <a:ahLst/>
          <a:cxnLst/>
          <a:rect l="0" t="0" r="0" b="0"/>
          <a:pathLst>
            <a:path>
              <a:moveTo>
                <a:pt x="0" y="0"/>
              </a:moveTo>
              <a:lnTo>
                <a:pt x="0" y="257914"/>
              </a:lnTo>
              <a:lnTo>
                <a:pt x="5478615" y="257914"/>
              </a:lnTo>
              <a:lnTo>
                <a:pt x="5478615" y="481628"/>
              </a:lnTo>
            </a:path>
          </a:pathLst>
        </a:custGeom>
        <a:noFill/>
        <a:ln w="6350" cap="flat" cmpd="sng" algn="ctr">
          <a:solidFill>
            <a:schemeClr val="accent4">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1244600" rtl="1">
            <a:lnSpc>
              <a:spcPct val="90000"/>
            </a:lnSpc>
            <a:spcBef>
              <a:spcPct val="0"/>
            </a:spcBef>
            <a:spcAft>
              <a:spcPct val="35000"/>
            </a:spcAft>
          </a:pPr>
          <a:endParaRPr lang="ar-EG" sz="2800" b="1" kern="1200">
            <a:latin typeface="Traditional Arabic" pitchFamily="18" charset="-78"/>
            <a:cs typeface="Traditional Arabic" pitchFamily="18" charset="-78"/>
          </a:endParaRPr>
        </a:p>
      </dsp:txBody>
      <dsp:txXfrm>
        <a:off x="4286387" y="1576378"/>
        <a:ext cx="275125" cy="5127"/>
      </dsp:txXfrm>
    </dsp:sp>
    <dsp:sp modelId="{1BD6FD75-759C-4439-B150-503FA8C2EA83}">
      <dsp:nvSpPr>
        <dsp:cNvPr id="0" name=""/>
        <dsp:cNvSpPr/>
      </dsp:nvSpPr>
      <dsp:spPr>
        <a:xfrm>
          <a:off x="571103" y="3680"/>
          <a:ext cx="2227079" cy="1336247"/>
        </a:xfrm>
        <a:prstGeom prst="rect">
          <a:avLst/>
        </a:prstGeom>
        <a:solidFill>
          <a:srgbClr val="800080"/>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المظهر اللائق</a:t>
          </a:r>
          <a:endParaRPr lang="ar-EG" sz="2800" b="1" kern="1200" dirty="0">
            <a:latin typeface="Traditional Arabic" pitchFamily="18" charset="-78"/>
            <a:cs typeface="Traditional Arabic" pitchFamily="18" charset="-78"/>
          </a:endParaRPr>
        </a:p>
      </dsp:txBody>
      <dsp:txXfrm>
        <a:off x="571103" y="3680"/>
        <a:ext cx="2227079" cy="1336247"/>
      </dsp:txXfrm>
    </dsp:sp>
    <dsp:sp modelId="{00BC4D13-EE6A-4DB6-8DBD-0BE9233EF9C9}">
      <dsp:nvSpPr>
        <dsp:cNvPr id="0" name=""/>
        <dsp:cNvSpPr/>
      </dsp:nvSpPr>
      <dsp:spPr>
        <a:xfrm>
          <a:off x="5569890" y="2474560"/>
          <a:ext cx="481628" cy="91440"/>
        </a:xfrm>
        <a:custGeom>
          <a:avLst/>
          <a:gdLst/>
          <a:ahLst/>
          <a:cxnLst/>
          <a:rect l="0" t="0" r="0" b="0"/>
          <a:pathLst>
            <a:path>
              <a:moveTo>
                <a:pt x="481628" y="45720"/>
              </a:moveTo>
              <a:lnTo>
                <a:pt x="0" y="45720"/>
              </a:lnTo>
            </a:path>
          </a:pathLst>
        </a:custGeom>
        <a:noFill/>
        <a:ln w="6350" cap="flat" cmpd="sng" algn="ctr">
          <a:solidFill>
            <a:schemeClr val="accent5">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1244600" rtl="1">
            <a:lnSpc>
              <a:spcPct val="90000"/>
            </a:lnSpc>
            <a:spcBef>
              <a:spcPct val="0"/>
            </a:spcBef>
            <a:spcAft>
              <a:spcPct val="35000"/>
            </a:spcAft>
          </a:pPr>
          <a:endParaRPr lang="ar-EG" sz="2800" b="1" kern="1200">
            <a:latin typeface="Traditional Arabic" pitchFamily="18" charset="-78"/>
            <a:cs typeface="Traditional Arabic" pitchFamily="18" charset="-78"/>
          </a:endParaRPr>
        </a:p>
      </dsp:txBody>
      <dsp:txXfrm>
        <a:off x="5797898" y="2517716"/>
        <a:ext cx="25611" cy="5127"/>
      </dsp:txXfrm>
    </dsp:sp>
    <dsp:sp modelId="{84135557-1247-4289-B26C-A009D506F01F}">
      <dsp:nvSpPr>
        <dsp:cNvPr id="0" name=""/>
        <dsp:cNvSpPr/>
      </dsp:nvSpPr>
      <dsp:spPr>
        <a:xfrm>
          <a:off x="6049718" y="1852156"/>
          <a:ext cx="2227079" cy="1336247"/>
        </a:xfrm>
        <a:prstGeom prst="rect">
          <a:avLst/>
        </a:prstGeom>
        <a:solidFill>
          <a:srgbClr val="660033"/>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سرعة البديهة</a:t>
          </a:r>
          <a:endParaRPr lang="ar-EG" sz="2800" b="1" kern="1200" dirty="0">
            <a:latin typeface="Traditional Arabic" pitchFamily="18" charset="-78"/>
            <a:cs typeface="Traditional Arabic" pitchFamily="18" charset="-78"/>
          </a:endParaRPr>
        </a:p>
      </dsp:txBody>
      <dsp:txXfrm>
        <a:off x="6049718" y="1852156"/>
        <a:ext cx="2227079" cy="1336247"/>
      </dsp:txXfrm>
    </dsp:sp>
    <dsp:sp modelId="{27114E5A-D8A1-4BC9-A962-022BE575F2A3}">
      <dsp:nvSpPr>
        <dsp:cNvPr id="0" name=""/>
        <dsp:cNvSpPr/>
      </dsp:nvSpPr>
      <dsp:spPr>
        <a:xfrm>
          <a:off x="2830582" y="2474560"/>
          <a:ext cx="481628" cy="91440"/>
        </a:xfrm>
        <a:custGeom>
          <a:avLst/>
          <a:gdLst/>
          <a:ahLst/>
          <a:cxnLst/>
          <a:rect l="0" t="0" r="0" b="0"/>
          <a:pathLst>
            <a:path>
              <a:moveTo>
                <a:pt x="481628" y="45720"/>
              </a:moveTo>
              <a:lnTo>
                <a:pt x="0" y="45720"/>
              </a:lnTo>
            </a:path>
          </a:pathLst>
        </a:custGeom>
        <a:noFill/>
        <a:ln w="6350" cap="flat" cmpd="sng" algn="ctr">
          <a:solidFill>
            <a:schemeClr val="accent6">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1244600" rtl="1">
            <a:lnSpc>
              <a:spcPct val="90000"/>
            </a:lnSpc>
            <a:spcBef>
              <a:spcPct val="0"/>
            </a:spcBef>
            <a:spcAft>
              <a:spcPct val="35000"/>
            </a:spcAft>
          </a:pPr>
          <a:endParaRPr lang="ar-EG" sz="2800" b="1" kern="1200">
            <a:latin typeface="Traditional Arabic" pitchFamily="18" charset="-78"/>
            <a:cs typeface="Traditional Arabic" pitchFamily="18" charset="-78"/>
          </a:endParaRPr>
        </a:p>
      </dsp:txBody>
      <dsp:txXfrm>
        <a:off x="3058591" y="2517716"/>
        <a:ext cx="25611" cy="5127"/>
      </dsp:txXfrm>
    </dsp:sp>
    <dsp:sp modelId="{F1130C1A-DCB1-4205-A51B-36E7FF3C51AB}">
      <dsp:nvSpPr>
        <dsp:cNvPr id="0" name=""/>
        <dsp:cNvSpPr/>
      </dsp:nvSpPr>
      <dsp:spPr>
        <a:xfrm>
          <a:off x="3310410" y="1852156"/>
          <a:ext cx="2227079" cy="1336247"/>
        </a:xfrm>
        <a:prstGeom prst="rect">
          <a:avLst/>
        </a:prstGeom>
        <a:solidFill>
          <a:srgbClr val="993366"/>
        </a:solidFill>
        <a:ln w="12700" cap="flat" cmpd="sng" algn="ctr">
          <a:no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الالتزام بالقوانين والأنظمة </a:t>
          </a:r>
          <a:endParaRPr lang="ar-EG" sz="2800" b="1" kern="1200" dirty="0">
            <a:latin typeface="Traditional Arabic" pitchFamily="18" charset="-78"/>
            <a:cs typeface="Traditional Arabic" pitchFamily="18" charset="-78"/>
          </a:endParaRPr>
        </a:p>
      </dsp:txBody>
      <dsp:txXfrm>
        <a:off x="3310410" y="1852156"/>
        <a:ext cx="2227079" cy="1336247"/>
      </dsp:txXfrm>
    </dsp:sp>
    <dsp:sp modelId="{3CE195DA-F691-4F87-941A-11EF00731F74}">
      <dsp:nvSpPr>
        <dsp:cNvPr id="0" name=""/>
        <dsp:cNvSpPr/>
      </dsp:nvSpPr>
      <dsp:spPr>
        <a:xfrm>
          <a:off x="1684642" y="3186603"/>
          <a:ext cx="4905275" cy="481628"/>
        </a:xfrm>
        <a:custGeom>
          <a:avLst/>
          <a:gdLst/>
          <a:ahLst/>
          <a:cxnLst/>
          <a:rect l="0" t="0" r="0" b="0"/>
          <a:pathLst>
            <a:path>
              <a:moveTo>
                <a:pt x="0" y="0"/>
              </a:moveTo>
              <a:lnTo>
                <a:pt x="0" y="257914"/>
              </a:lnTo>
              <a:lnTo>
                <a:pt x="4905275" y="257914"/>
              </a:lnTo>
              <a:lnTo>
                <a:pt x="4905275" y="481628"/>
              </a:lnTo>
            </a:path>
          </a:pathLst>
        </a:custGeom>
        <a:noFill/>
        <a:ln w="6350" cap="flat" cmpd="sng" algn="ctr">
          <a:solidFill>
            <a:schemeClr val="accent2">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1244600" rtl="1">
            <a:lnSpc>
              <a:spcPct val="90000"/>
            </a:lnSpc>
            <a:spcBef>
              <a:spcPct val="0"/>
            </a:spcBef>
            <a:spcAft>
              <a:spcPct val="35000"/>
            </a:spcAft>
          </a:pPr>
          <a:endParaRPr lang="ar-EG" sz="2800" b="1" kern="1200">
            <a:latin typeface="Traditional Arabic" pitchFamily="18" charset="-78"/>
            <a:cs typeface="Traditional Arabic" pitchFamily="18" charset="-78"/>
          </a:endParaRPr>
        </a:p>
      </dsp:txBody>
      <dsp:txXfrm>
        <a:off x="4013982" y="3424854"/>
        <a:ext cx="246597" cy="5127"/>
      </dsp:txXfrm>
    </dsp:sp>
    <dsp:sp modelId="{5A7C0DF7-F151-4151-A88D-C266CBD8FE21}">
      <dsp:nvSpPr>
        <dsp:cNvPr id="0" name=""/>
        <dsp:cNvSpPr/>
      </dsp:nvSpPr>
      <dsp:spPr>
        <a:xfrm>
          <a:off x="571103" y="1852156"/>
          <a:ext cx="2227079" cy="1336247"/>
        </a:xfrm>
        <a:prstGeom prst="rect">
          <a:avLst/>
        </a:prstGeom>
        <a:solidFill>
          <a:srgbClr val="4BACC6"/>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التمكن من المادة الدراسية</a:t>
          </a:r>
          <a:endParaRPr lang="ar-EG" sz="2800" b="1" kern="1200" dirty="0">
            <a:latin typeface="Traditional Arabic" pitchFamily="18" charset="-78"/>
            <a:cs typeface="Traditional Arabic" pitchFamily="18" charset="-78"/>
          </a:endParaRPr>
        </a:p>
      </dsp:txBody>
      <dsp:txXfrm>
        <a:off x="571103" y="1852156"/>
        <a:ext cx="2227079" cy="1336247"/>
      </dsp:txXfrm>
    </dsp:sp>
    <dsp:sp modelId="{7D03C3B3-EABD-4D22-A577-5EA934090D82}">
      <dsp:nvSpPr>
        <dsp:cNvPr id="0" name=""/>
        <dsp:cNvSpPr/>
      </dsp:nvSpPr>
      <dsp:spPr>
        <a:xfrm>
          <a:off x="4903039" y="3700632"/>
          <a:ext cx="3373757" cy="1336247"/>
        </a:xfrm>
        <a:prstGeom prst="rect">
          <a:avLst/>
        </a:prstGeom>
        <a:solidFill>
          <a:schemeClr val="accent3">
            <a:lumMod val="5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a:latin typeface="Traditional Arabic" pitchFamily="18" charset="-78"/>
              <a:cs typeface="Traditional Arabic" pitchFamily="18" charset="-78"/>
            </a:rPr>
            <a:t>سرعة البديهة في اكتشاف الأخطاء وإيجاد حلول سريعة </a:t>
          </a:r>
          <a:endParaRPr lang="ar-EG" sz="2800" b="1" kern="1200" dirty="0">
            <a:latin typeface="Traditional Arabic" pitchFamily="18" charset="-78"/>
            <a:cs typeface="Traditional Arabic" pitchFamily="18" charset="-78"/>
          </a:endParaRPr>
        </a:p>
      </dsp:txBody>
      <dsp:txXfrm>
        <a:off x="4903039" y="3700632"/>
        <a:ext cx="3373757" cy="1336247"/>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44075C5-3105-4666-999C-887ACAC224F2}">
      <dsp:nvSpPr>
        <dsp:cNvPr id="0" name=""/>
        <dsp:cNvSpPr/>
      </dsp:nvSpPr>
      <dsp:spPr>
        <a:xfrm>
          <a:off x="0" y="1178224"/>
          <a:ext cx="6912768" cy="823775"/>
        </a:xfrm>
        <a:prstGeom prst="roundRect">
          <a:avLst/>
        </a:prstGeom>
        <a:solidFill>
          <a:srgbClr val="990033"/>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الصراع</a:t>
          </a:r>
          <a:endParaRPr lang="ar-EG" sz="36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0213" y="1218437"/>
        <a:ext cx="6832342" cy="743349"/>
      </dsp:txXfrm>
    </dsp:sp>
    <dsp:sp modelId="{EBEAE64E-F1A6-4593-9409-AA664D65A230}">
      <dsp:nvSpPr>
        <dsp:cNvPr id="0" name=""/>
        <dsp:cNvSpPr/>
      </dsp:nvSpPr>
      <dsp:spPr>
        <a:xfrm>
          <a:off x="0" y="2295120"/>
          <a:ext cx="6912768" cy="882349"/>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contrasting" dir="t">
            <a:rot lat="0" lon="0" rev="1500000"/>
          </a:lightRig>
        </a:scene3d>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الصراع التنظيمي</a:t>
          </a:r>
          <a:endParaRPr lang="ar-EG" sz="36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3073" y="2338193"/>
        <a:ext cx="6826622" cy="796203"/>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75E0CB-3D64-4B0E-B1CE-E496AFF8F85E}">
      <dsp:nvSpPr>
        <dsp:cNvPr id="0" name=""/>
        <dsp:cNvSpPr/>
      </dsp:nvSpPr>
      <dsp:spPr>
        <a:xfrm>
          <a:off x="0" y="3518980"/>
          <a:ext cx="6048868" cy="769866"/>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وجود الحدث الذى يؤدى إلى التهديد </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3518980"/>
        <a:ext cx="6048868" cy="769866"/>
      </dsp:txXfrm>
    </dsp:sp>
    <dsp:sp modelId="{E34BD0B4-537F-4E26-88B4-1DA271319955}">
      <dsp:nvSpPr>
        <dsp:cNvPr id="0" name=""/>
        <dsp:cNvSpPr/>
      </dsp:nvSpPr>
      <dsp:spPr>
        <a:xfrm rot="10800000">
          <a:off x="0" y="2346473"/>
          <a:ext cx="6048868" cy="1184055"/>
        </a:xfrm>
        <a:prstGeom prst="upArrowCallout">
          <a:avLst/>
        </a:prstGeom>
        <a:solidFill>
          <a:schemeClr val="accent3">
            <a:hueOff val="105909"/>
            <a:satOff val="-2807"/>
            <a:lumOff val="-654"/>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اعتقاد كل طرف أن الآخر سيهدد اهتمامات الطرف الآخر </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2346473"/>
        <a:ext cx="6048868" cy="769363"/>
      </dsp:txXfrm>
    </dsp:sp>
    <dsp:sp modelId="{E0B8E7E4-AE1C-439A-9E9B-2739130BD253}">
      <dsp:nvSpPr>
        <dsp:cNvPr id="0" name=""/>
        <dsp:cNvSpPr/>
      </dsp:nvSpPr>
      <dsp:spPr>
        <a:xfrm rot="10800000">
          <a:off x="0" y="1173965"/>
          <a:ext cx="6048868" cy="1184055"/>
        </a:xfrm>
        <a:prstGeom prst="upArrowCallout">
          <a:avLst/>
        </a:prstGeom>
        <a:solidFill>
          <a:schemeClr val="accent3">
            <a:hueOff val="211819"/>
            <a:satOff val="-5615"/>
            <a:lumOff val="-1307"/>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إدراك هذا التعارض </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1173965"/>
        <a:ext cx="6048868" cy="769363"/>
      </dsp:txXfrm>
    </dsp:sp>
    <dsp:sp modelId="{43E5421D-0B01-4E2F-9D4E-20CAD81FE8A8}">
      <dsp:nvSpPr>
        <dsp:cNvPr id="0" name=""/>
        <dsp:cNvSpPr/>
      </dsp:nvSpPr>
      <dsp:spPr>
        <a:xfrm rot="10800000">
          <a:off x="0" y="1458"/>
          <a:ext cx="6048868" cy="1184055"/>
        </a:xfrm>
        <a:prstGeom prst="upArrowCallout">
          <a:avLst/>
        </a:prstGeom>
        <a:solidFill>
          <a:schemeClr val="accent3">
            <a:hueOff val="317728"/>
            <a:satOff val="-8422"/>
            <a:lumOff val="-1961"/>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تعارض أهداف الأفراد والجماعات</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1458"/>
        <a:ext cx="6048868" cy="769363"/>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BBBC48E-3861-4F96-96BB-5E6FB38A2BB5}">
      <dsp:nvSpPr>
        <dsp:cNvPr id="0" name=""/>
        <dsp:cNvSpPr/>
      </dsp:nvSpPr>
      <dsp:spPr>
        <a:xfrm>
          <a:off x="73592" y="131211"/>
          <a:ext cx="8222611" cy="1197088"/>
        </a:xfrm>
        <a:prstGeom prst="leftArrow">
          <a:avLst>
            <a:gd name="adj1" fmla="val 50000"/>
            <a:gd name="adj2" fmla="val 50000"/>
          </a:avLst>
        </a:prstGeom>
        <a:solidFill>
          <a:srgbClr val="660033"/>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54000" tIns="91440" rIns="91440" bIns="190038" numCol="1" spcCol="1270" anchor="ctr" anchorCtr="0">
          <a:noAutofit/>
        </a:bodyPr>
        <a:lstStyle/>
        <a:p>
          <a:pPr lvl="0" algn="ctr" defTabSz="1066800" rtl="1">
            <a:lnSpc>
              <a:spcPct val="90000"/>
            </a:lnSpc>
            <a:spcBef>
              <a:spcPct val="0"/>
            </a:spcBef>
            <a:spcAft>
              <a:spcPct val="35000"/>
            </a:spcAft>
          </a:pPr>
          <a:r>
            <a:rPr lang="ar-EG" sz="2400" b="1" kern="1200" dirty="0"/>
            <a:t> </a:t>
          </a:r>
        </a:p>
      </dsp:txBody>
      <dsp:txXfrm>
        <a:off x="372864" y="430483"/>
        <a:ext cx="7923339" cy="598544"/>
      </dsp:txXfrm>
    </dsp:sp>
    <dsp:sp modelId="{7BD3C3AF-739B-4B48-8020-4FAC997B516A}">
      <dsp:nvSpPr>
        <dsp:cNvPr id="0" name=""/>
        <dsp:cNvSpPr/>
      </dsp:nvSpPr>
      <dsp:spPr>
        <a:xfrm>
          <a:off x="6400891" y="1056292"/>
          <a:ext cx="1895311" cy="2214253"/>
        </a:xfrm>
        <a:prstGeom prst="rect">
          <a:avLst/>
        </a:prstGeom>
        <a:solidFill>
          <a:schemeClr val="lt1">
            <a:hueOff val="0"/>
            <a:satOff val="0"/>
            <a:lumOff val="0"/>
            <a:alphaOff val="0"/>
          </a:schemeClr>
        </a:solidFill>
        <a:ln w="12700" cap="flat" cmpd="sng" algn="ctr">
          <a:solidFill>
            <a:srgbClr val="660033"/>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1920" tIns="121920" rIns="121920" bIns="121920" numCol="1" spcCol="1270" anchor="t"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تنمية فكره الإبتكاري</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400891" y="1056292"/>
        <a:ext cx="1895311" cy="2214253"/>
      </dsp:txXfrm>
    </dsp:sp>
    <dsp:sp modelId="{908ED4DF-0FB7-4839-A5F9-EC5883B8D7FA}">
      <dsp:nvSpPr>
        <dsp:cNvPr id="0" name=""/>
        <dsp:cNvSpPr/>
      </dsp:nvSpPr>
      <dsp:spPr>
        <a:xfrm>
          <a:off x="73592" y="530099"/>
          <a:ext cx="6327299" cy="1197088"/>
        </a:xfrm>
        <a:prstGeom prst="leftArrow">
          <a:avLst>
            <a:gd name="adj1" fmla="val 50000"/>
            <a:gd name="adj2" fmla="val 50000"/>
          </a:avLst>
        </a:prstGeom>
        <a:solidFill>
          <a:srgbClr val="0033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54000" tIns="106680" rIns="106680" bIns="190038" numCol="1" spcCol="1270" anchor="ctr" anchorCtr="0">
          <a:noAutofit/>
        </a:bodyPr>
        <a:lstStyle/>
        <a:p>
          <a:pPr lvl="0" algn="ctr" defTabSz="1244600" rtl="1">
            <a:lnSpc>
              <a:spcPct val="90000"/>
            </a:lnSpc>
            <a:spcBef>
              <a:spcPct val="0"/>
            </a:spcBef>
            <a:spcAft>
              <a:spcPct val="35000"/>
            </a:spcAft>
          </a:pPr>
          <a:r>
            <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a:off x="372864" y="829371"/>
        <a:ext cx="6028027" cy="598544"/>
      </dsp:txXfrm>
    </dsp:sp>
    <dsp:sp modelId="{38714818-36CB-462E-AA01-F0B424722FE5}">
      <dsp:nvSpPr>
        <dsp:cNvPr id="0" name=""/>
        <dsp:cNvSpPr/>
      </dsp:nvSpPr>
      <dsp:spPr>
        <a:xfrm>
          <a:off x="4505579" y="1455180"/>
          <a:ext cx="1895311" cy="2157814"/>
        </a:xfrm>
        <a:prstGeom prst="rect">
          <a:avLst/>
        </a:prstGeom>
        <a:solidFill>
          <a:schemeClr val="lt1">
            <a:hueOff val="0"/>
            <a:satOff val="0"/>
            <a:lumOff val="0"/>
            <a:alphaOff val="0"/>
          </a:schemeClr>
        </a:solidFill>
        <a:ln w="12700" cap="flat" cmpd="sng" algn="ctr">
          <a:solidFill>
            <a:srgbClr val="003399"/>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1920" tIns="121920" rIns="121920" bIns="121920" numCol="1" spcCol="1270" anchor="t"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تفهم احتياجات الآخرين</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505579" y="1455180"/>
        <a:ext cx="1895311" cy="2157814"/>
      </dsp:txXfrm>
    </dsp:sp>
    <dsp:sp modelId="{778A3896-48C6-466A-ABB7-8D28E0AF6C2D}">
      <dsp:nvSpPr>
        <dsp:cNvPr id="0" name=""/>
        <dsp:cNvSpPr/>
      </dsp:nvSpPr>
      <dsp:spPr>
        <a:xfrm>
          <a:off x="73592" y="928987"/>
          <a:ext cx="4431987" cy="1197088"/>
        </a:xfrm>
        <a:prstGeom prst="leftArrow">
          <a:avLst>
            <a:gd name="adj1" fmla="val 50000"/>
            <a:gd name="adj2" fmla="val 50000"/>
          </a:avLst>
        </a:prstGeom>
        <a:solidFill>
          <a:srgbClr val="800080"/>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54000" tIns="106680" rIns="106680" bIns="190038" numCol="1" spcCol="1270" anchor="ctr" anchorCtr="0">
          <a:noAutofit/>
        </a:bodyPr>
        <a:lstStyle/>
        <a:p>
          <a:pPr lvl="0" algn="ctr" defTabSz="1244600" rtl="1">
            <a:lnSpc>
              <a:spcPct val="90000"/>
            </a:lnSpc>
            <a:spcBef>
              <a:spcPct val="0"/>
            </a:spcBef>
            <a:spcAft>
              <a:spcPct val="35000"/>
            </a:spcAft>
          </a:pPr>
          <a:r>
            <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a:off x="372864" y="1228259"/>
        <a:ext cx="4132715" cy="598544"/>
      </dsp:txXfrm>
    </dsp:sp>
    <dsp:sp modelId="{34583E83-C602-4748-B6BB-53FDA326B8FD}">
      <dsp:nvSpPr>
        <dsp:cNvPr id="0" name=""/>
        <dsp:cNvSpPr/>
      </dsp:nvSpPr>
      <dsp:spPr>
        <a:xfrm>
          <a:off x="2610267" y="1854068"/>
          <a:ext cx="1895311" cy="2172242"/>
        </a:xfrm>
        <a:prstGeom prst="rect">
          <a:avLst/>
        </a:prstGeom>
        <a:solidFill>
          <a:schemeClr val="lt1">
            <a:hueOff val="0"/>
            <a:satOff val="0"/>
            <a:lumOff val="0"/>
            <a:alphaOff val="0"/>
          </a:schemeClr>
        </a:solidFill>
        <a:ln w="12700" cap="flat" cmpd="sng" algn="ctr">
          <a:solidFill>
            <a:srgbClr val="800080"/>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1920" tIns="121920" rIns="121920" bIns="121920" numCol="1" spcCol="1270" anchor="t"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تنمية فضيلة الإيثار</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610267" y="1854068"/>
        <a:ext cx="1895311" cy="2172242"/>
      </dsp:txXfrm>
    </dsp:sp>
    <dsp:sp modelId="{DBD67B06-F7D1-4873-8AA4-41EDF6F9DFCA}">
      <dsp:nvSpPr>
        <dsp:cNvPr id="0" name=""/>
        <dsp:cNvSpPr/>
      </dsp:nvSpPr>
      <dsp:spPr>
        <a:xfrm>
          <a:off x="73592" y="1327875"/>
          <a:ext cx="2536675" cy="1197088"/>
        </a:xfrm>
        <a:prstGeom prst="leftArrow">
          <a:avLst>
            <a:gd name="adj1" fmla="val 50000"/>
            <a:gd name="adj2" fmla="val 50000"/>
          </a:avLst>
        </a:prstGeom>
        <a:solidFill>
          <a:srgbClr val="00CC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54000" tIns="106680" rIns="106680" bIns="190038" numCol="1" spcCol="1270" anchor="ctr" anchorCtr="0">
          <a:noAutofit/>
        </a:bodyPr>
        <a:lstStyle/>
        <a:p>
          <a:pPr lvl="0" algn="ctr" defTabSz="1244600" rtl="1">
            <a:lnSpc>
              <a:spcPct val="90000"/>
            </a:lnSpc>
            <a:spcBef>
              <a:spcPct val="0"/>
            </a:spcBef>
            <a:spcAft>
              <a:spcPct val="35000"/>
            </a:spcAft>
          </a:pP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72864" y="1627147"/>
        <a:ext cx="2237403" cy="598544"/>
      </dsp:txXfrm>
    </dsp:sp>
    <dsp:sp modelId="{5470395D-F060-4A93-ACF3-CE7500F2FF1F}">
      <dsp:nvSpPr>
        <dsp:cNvPr id="0" name=""/>
        <dsp:cNvSpPr/>
      </dsp:nvSpPr>
      <dsp:spPr>
        <a:xfrm>
          <a:off x="698510" y="2252956"/>
          <a:ext cx="1929024" cy="2197703"/>
        </a:xfrm>
        <a:prstGeom prst="rect">
          <a:avLst/>
        </a:prstGeom>
        <a:solidFill>
          <a:schemeClr val="lt1">
            <a:hueOff val="0"/>
            <a:satOff val="0"/>
            <a:lumOff val="0"/>
            <a:alphaOff val="0"/>
          </a:schemeClr>
        </a:solidFill>
        <a:ln w="12700" cap="flat" cmpd="sng" algn="ctr">
          <a:solidFill>
            <a:srgbClr val="00CC99"/>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تنمية القدرة على التعامل مع الضغوط والتوترات</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98510" y="2252956"/>
        <a:ext cx="1929024" cy="2197703"/>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150CED-318F-4F4B-A3F4-E000A41A5CB5}">
      <dsp:nvSpPr>
        <dsp:cNvPr id="0" name=""/>
        <dsp:cNvSpPr/>
      </dsp:nvSpPr>
      <dsp:spPr>
        <a:xfrm>
          <a:off x="6214181" y="-759428"/>
          <a:ext cx="5995027" cy="5995027"/>
        </a:xfrm>
        <a:prstGeom prst="blockArc">
          <a:avLst>
            <a:gd name="adj1" fmla="val 8100000"/>
            <a:gd name="adj2" fmla="val 13500000"/>
            <a:gd name="adj3" fmla="val 360"/>
          </a:avLst>
        </a:prstGeom>
        <a:noFill/>
        <a:ln w="12700" cap="flat" cmpd="sng" algn="ctr">
          <a:solidFill>
            <a:schemeClr val="tx2">
              <a:lumMod val="75000"/>
            </a:schemeClr>
          </a:solidFill>
          <a:prstDash val="solid"/>
          <a:miter lim="800000"/>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8C303B4F-D4FB-420B-87A4-67DAA1D57907}">
      <dsp:nvSpPr>
        <dsp:cNvPr id="0" name=""/>
        <dsp:cNvSpPr/>
      </dsp:nvSpPr>
      <dsp:spPr>
        <a:xfrm>
          <a:off x="2489321" y="216023"/>
          <a:ext cx="3879586" cy="556746"/>
        </a:xfrm>
        <a:prstGeom prst="rect">
          <a:avLst/>
        </a:prstGeom>
        <a:gradFill rotWithShape="0">
          <a:gsLst>
            <a:gs pos="0">
              <a:schemeClr val="lt1">
                <a:hueOff val="0"/>
                <a:satOff val="0"/>
                <a:lumOff val="0"/>
                <a:alphaOff val="0"/>
                <a:satMod val="103000"/>
                <a:lumMod val="102000"/>
                <a:tint val="94000"/>
              </a:schemeClr>
            </a:gs>
            <a:gs pos="50000">
              <a:schemeClr val="lt1">
                <a:hueOff val="0"/>
                <a:satOff val="0"/>
                <a:lumOff val="0"/>
                <a:alphaOff val="0"/>
                <a:satMod val="110000"/>
                <a:lumMod val="100000"/>
                <a:shade val="100000"/>
              </a:schemeClr>
            </a:gs>
            <a:gs pos="100000">
              <a:schemeClr val="lt1">
                <a:hueOff val="0"/>
                <a:satOff val="0"/>
                <a:lumOff val="0"/>
                <a:alphaOff val="0"/>
                <a:lumMod val="99000"/>
                <a:satMod val="120000"/>
                <a:shade val="78000"/>
              </a:schemeClr>
            </a:gs>
          </a:gsLst>
          <a:lin ang="5400000" scaled="0"/>
        </a:gradFill>
        <a:ln>
          <a:noFill/>
        </a:ln>
        <a:effectLst>
          <a:glow rad="101600">
            <a:schemeClr val="accent1">
              <a:satMod val="175000"/>
              <a:alpha val="40000"/>
            </a:schemeClr>
          </a:glo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1280" tIns="81280" rIns="441918" bIns="8128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الصراع الداخلي </a:t>
          </a:r>
          <a:endParaRPr lang="ar-EG" sz="3200" b="1" kern="1200" dirty="0">
            <a:latin typeface="Traditional Arabic" pitchFamily="18" charset="-78"/>
            <a:cs typeface="Traditional Arabic" pitchFamily="18" charset="-78"/>
          </a:endParaRPr>
        </a:p>
      </dsp:txBody>
      <dsp:txXfrm>
        <a:off x="2489321" y="216023"/>
        <a:ext cx="3879586" cy="556746"/>
      </dsp:txXfrm>
    </dsp:sp>
    <dsp:sp modelId="{152E23FC-5D3A-4872-AE38-7115BBE292C4}">
      <dsp:nvSpPr>
        <dsp:cNvPr id="0" name=""/>
        <dsp:cNvSpPr/>
      </dsp:nvSpPr>
      <dsp:spPr>
        <a:xfrm>
          <a:off x="6495154" y="218212"/>
          <a:ext cx="695933" cy="695933"/>
        </a:xfrm>
        <a:prstGeom prst="ellipse">
          <a:avLst/>
        </a:prstGeom>
        <a:solidFill>
          <a:schemeClr val="tx2">
            <a:lumMod val="75000"/>
          </a:schemeClr>
        </a:solidFill>
        <a:ln w="6350" cap="flat" cmpd="sng" algn="ctr">
          <a:solidFill>
            <a:schemeClr val="tx2">
              <a:lumMod val="75000"/>
            </a:schemeClr>
          </a:solidFill>
          <a:prstDash val="solid"/>
          <a:miter lim="800000"/>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03668EE8-0E63-4A60-AB39-4AB14C3D90CF}">
      <dsp:nvSpPr>
        <dsp:cNvPr id="0" name=""/>
        <dsp:cNvSpPr/>
      </dsp:nvSpPr>
      <dsp:spPr>
        <a:xfrm>
          <a:off x="2273289" y="1080122"/>
          <a:ext cx="3690951" cy="556746"/>
        </a:xfrm>
        <a:prstGeom prst="rect">
          <a:avLst/>
        </a:prstGeom>
        <a:gradFill rotWithShape="0">
          <a:gsLst>
            <a:gs pos="0">
              <a:schemeClr val="lt1">
                <a:hueOff val="0"/>
                <a:satOff val="0"/>
                <a:lumOff val="0"/>
                <a:alphaOff val="0"/>
                <a:satMod val="103000"/>
                <a:lumMod val="102000"/>
                <a:tint val="94000"/>
              </a:schemeClr>
            </a:gs>
            <a:gs pos="50000">
              <a:schemeClr val="lt1">
                <a:hueOff val="0"/>
                <a:satOff val="0"/>
                <a:lumOff val="0"/>
                <a:alphaOff val="0"/>
                <a:satMod val="110000"/>
                <a:lumMod val="100000"/>
                <a:shade val="100000"/>
              </a:schemeClr>
            </a:gs>
            <a:gs pos="100000">
              <a:schemeClr val="lt1">
                <a:hueOff val="0"/>
                <a:satOff val="0"/>
                <a:lumOff val="0"/>
                <a:alphaOff val="0"/>
                <a:lumMod val="99000"/>
                <a:satMod val="120000"/>
                <a:shade val="78000"/>
              </a:schemeClr>
            </a:gs>
          </a:gsLst>
          <a:lin ang="5400000" scaled="0"/>
        </a:gradFill>
        <a:ln>
          <a:noFill/>
        </a:ln>
        <a:effectLst>
          <a:glow rad="101600">
            <a:schemeClr val="accent1">
              <a:satMod val="175000"/>
              <a:alpha val="40000"/>
            </a:schemeClr>
          </a:glo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1280" tIns="81280" rIns="441918" bIns="8128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الصراع بين شخصين </a:t>
          </a:r>
          <a:endParaRPr lang="ar-EG" sz="3200" b="1" kern="1200" dirty="0">
            <a:latin typeface="Traditional Arabic" pitchFamily="18" charset="-78"/>
            <a:cs typeface="Traditional Arabic" pitchFamily="18" charset="-78"/>
          </a:endParaRPr>
        </a:p>
      </dsp:txBody>
      <dsp:txXfrm>
        <a:off x="2273289" y="1080122"/>
        <a:ext cx="3690951" cy="556746"/>
      </dsp:txXfrm>
    </dsp:sp>
    <dsp:sp modelId="{E28A40D0-735D-4D49-B6D6-3D5E73761ACF}">
      <dsp:nvSpPr>
        <dsp:cNvPr id="0" name=""/>
        <dsp:cNvSpPr/>
      </dsp:nvSpPr>
      <dsp:spPr>
        <a:xfrm>
          <a:off x="6096205" y="1053065"/>
          <a:ext cx="695933" cy="695933"/>
        </a:xfrm>
        <a:prstGeom prst="ellipse">
          <a:avLst/>
        </a:prstGeom>
        <a:solidFill>
          <a:schemeClr val="tx2">
            <a:lumMod val="75000"/>
          </a:schemeClr>
        </a:solidFill>
        <a:ln w="6350" cap="flat" cmpd="sng" algn="ctr">
          <a:solidFill>
            <a:schemeClr val="tx2">
              <a:lumMod val="75000"/>
            </a:schemeClr>
          </a:solidFill>
          <a:prstDash val="solid"/>
          <a:miter lim="800000"/>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02DCDCD7-F44F-48A9-8ED5-EBC441D71E79}">
      <dsp:nvSpPr>
        <dsp:cNvPr id="0" name=""/>
        <dsp:cNvSpPr/>
      </dsp:nvSpPr>
      <dsp:spPr>
        <a:xfrm>
          <a:off x="2201294" y="1944215"/>
          <a:ext cx="3633055" cy="556746"/>
        </a:xfrm>
        <a:prstGeom prst="rect">
          <a:avLst/>
        </a:prstGeom>
        <a:gradFill rotWithShape="0">
          <a:gsLst>
            <a:gs pos="0">
              <a:schemeClr val="lt1">
                <a:hueOff val="0"/>
                <a:satOff val="0"/>
                <a:lumOff val="0"/>
                <a:alphaOff val="0"/>
                <a:satMod val="103000"/>
                <a:lumMod val="102000"/>
                <a:tint val="94000"/>
              </a:schemeClr>
            </a:gs>
            <a:gs pos="50000">
              <a:schemeClr val="lt1">
                <a:hueOff val="0"/>
                <a:satOff val="0"/>
                <a:lumOff val="0"/>
                <a:alphaOff val="0"/>
                <a:satMod val="110000"/>
                <a:lumMod val="100000"/>
                <a:shade val="100000"/>
              </a:schemeClr>
            </a:gs>
            <a:gs pos="100000">
              <a:schemeClr val="lt1">
                <a:hueOff val="0"/>
                <a:satOff val="0"/>
                <a:lumOff val="0"/>
                <a:alphaOff val="0"/>
                <a:lumMod val="99000"/>
                <a:satMod val="120000"/>
                <a:shade val="78000"/>
              </a:schemeClr>
            </a:gs>
          </a:gsLst>
          <a:lin ang="5400000" scaled="0"/>
        </a:gradFill>
        <a:ln>
          <a:noFill/>
        </a:ln>
        <a:effectLst>
          <a:glow rad="101600">
            <a:schemeClr val="accent1">
              <a:satMod val="175000"/>
              <a:alpha val="40000"/>
            </a:schemeClr>
          </a:glo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1280" tIns="81280" rIns="441918" bIns="8128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الصراع المؤسسي</a:t>
          </a:r>
          <a:endParaRPr lang="ar-EG" sz="3200" b="1" kern="1200" dirty="0">
            <a:latin typeface="Traditional Arabic" pitchFamily="18" charset="-78"/>
            <a:cs typeface="Traditional Arabic" pitchFamily="18" charset="-78"/>
          </a:endParaRPr>
        </a:p>
      </dsp:txBody>
      <dsp:txXfrm>
        <a:off x="2201294" y="1944215"/>
        <a:ext cx="3633055" cy="556746"/>
      </dsp:txXfrm>
    </dsp:sp>
    <dsp:sp modelId="{3EC74366-4DA2-4FE3-96AD-C380679505D6}">
      <dsp:nvSpPr>
        <dsp:cNvPr id="0" name=""/>
        <dsp:cNvSpPr/>
      </dsp:nvSpPr>
      <dsp:spPr>
        <a:xfrm>
          <a:off x="5973760" y="1887919"/>
          <a:ext cx="695933" cy="695933"/>
        </a:xfrm>
        <a:prstGeom prst="ellipse">
          <a:avLst/>
        </a:prstGeom>
        <a:solidFill>
          <a:schemeClr val="tx2">
            <a:lumMod val="75000"/>
          </a:schemeClr>
        </a:solidFill>
        <a:ln w="6350" cap="flat" cmpd="sng" algn="ctr">
          <a:solidFill>
            <a:schemeClr val="tx2">
              <a:lumMod val="75000"/>
            </a:schemeClr>
          </a:solidFill>
          <a:prstDash val="solid"/>
          <a:miter lim="800000"/>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89676384-E1E4-489E-866A-1946CC8EF525}">
      <dsp:nvSpPr>
        <dsp:cNvPr id="0" name=""/>
        <dsp:cNvSpPr/>
      </dsp:nvSpPr>
      <dsp:spPr>
        <a:xfrm>
          <a:off x="2273289" y="2808314"/>
          <a:ext cx="3690951" cy="556746"/>
        </a:xfrm>
        <a:prstGeom prst="rect">
          <a:avLst/>
        </a:prstGeom>
        <a:gradFill rotWithShape="0">
          <a:gsLst>
            <a:gs pos="0">
              <a:schemeClr val="lt1">
                <a:hueOff val="0"/>
                <a:satOff val="0"/>
                <a:lumOff val="0"/>
                <a:alphaOff val="0"/>
                <a:satMod val="103000"/>
                <a:lumMod val="102000"/>
                <a:tint val="94000"/>
              </a:schemeClr>
            </a:gs>
            <a:gs pos="50000">
              <a:schemeClr val="lt1">
                <a:hueOff val="0"/>
                <a:satOff val="0"/>
                <a:lumOff val="0"/>
                <a:alphaOff val="0"/>
                <a:satMod val="110000"/>
                <a:lumMod val="100000"/>
                <a:shade val="100000"/>
              </a:schemeClr>
            </a:gs>
            <a:gs pos="100000">
              <a:schemeClr val="lt1">
                <a:hueOff val="0"/>
                <a:satOff val="0"/>
                <a:lumOff val="0"/>
                <a:alphaOff val="0"/>
                <a:lumMod val="99000"/>
                <a:satMod val="120000"/>
                <a:shade val="78000"/>
              </a:schemeClr>
            </a:gs>
          </a:gsLst>
          <a:lin ang="5400000" scaled="0"/>
        </a:gradFill>
        <a:ln>
          <a:noFill/>
        </a:ln>
        <a:effectLst>
          <a:glow rad="101600">
            <a:schemeClr val="accent1">
              <a:satMod val="175000"/>
              <a:alpha val="40000"/>
            </a:schemeClr>
          </a:glo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1280" tIns="81280" rIns="441918" bIns="8128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الصراع المجتمعي</a:t>
          </a:r>
          <a:endParaRPr lang="ar-EG" sz="3200" b="1" kern="1200" dirty="0">
            <a:latin typeface="Traditional Arabic" pitchFamily="18" charset="-78"/>
            <a:cs typeface="Traditional Arabic" pitchFamily="18" charset="-78"/>
          </a:endParaRPr>
        </a:p>
      </dsp:txBody>
      <dsp:txXfrm>
        <a:off x="2273289" y="2808314"/>
        <a:ext cx="3690951" cy="556746"/>
      </dsp:txXfrm>
    </dsp:sp>
    <dsp:sp modelId="{B0DCE2FD-0230-47F2-B7C2-C56ACAB0E493}">
      <dsp:nvSpPr>
        <dsp:cNvPr id="0" name=""/>
        <dsp:cNvSpPr/>
      </dsp:nvSpPr>
      <dsp:spPr>
        <a:xfrm>
          <a:off x="6096205" y="2722772"/>
          <a:ext cx="695933" cy="695933"/>
        </a:xfrm>
        <a:prstGeom prst="ellipse">
          <a:avLst/>
        </a:prstGeom>
        <a:solidFill>
          <a:schemeClr val="tx2">
            <a:lumMod val="75000"/>
          </a:schemeClr>
        </a:solidFill>
        <a:ln w="6350" cap="flat" cmpd="sng" algn="ctr">
          <a:solidFill>
            <a:schemeClr val="tx2">
              <a:lumMod val="75000"/>
            </a:schemeClr>
          </a:solidFill>
          <a:prstDash val="solid"/>
          <a:miter lim="800000"/>
        </a:ln>
        <a:effectLst/>
        <a:scene3d>
          <a:camera prst="orthographicFront"/>
          <a:lightRig rig="threePt" dir="t">
            <a:rot lat="0" lon="0" rev="7500000"/>
          </a:lightRig>
        </a:scene3d>
        <a:sp3d z="152400" extrusionH="63500" prstMaterial="dkEdge">
          <a:bevelT w="120800" h="19050" prst="relaxedInset"/>
          <a:contourClr>
            <a:schemeClr val="bg1"/>
          </a:contourClr>
        </a:sp3d>
      </dsp:spPr>
      <dsp:style>
        <a:lnRef idx="1">
          <a:scrgbClr r="0" g="0" b="0"/>
        </a:lnRef>
        <a:fillRef idx="1">
          <a:scrgbClr r="0" g="0" b="0"/>
        </a:fillRef>
        <a:effectRef idx="2">
          <a:scrgbClr r="0" g="0" b="0"/>
        </a:effectRef>
        <a:fontRef idx="minor"/>
      </dsp:style>
    </dsp:sp>
    <dsp:sp modelId="{762A0901-85A7-4627-9F78-94ED85DD0010}">
      <dsp:nvSpPr>
        <dsp:cNvPr id="0" name=""/>
        <dsp:cNvSpPr/>
      </dsp:nvSpPr>
      <dsp:spPr>
        <a:xfrm>
          <a:off x="2489321" y="3672408"/>
          <a:ext cx="3690378" cy="556746"/>
        </a:xfrm>
        <a:prstGeom prst="rect">
          <a:avLst/>
        </a:prstGeom>
        <a:gradFill rotWithShape="0">
          <a:gsLst>
            <a:gs pos="0">
              <a:schemeClr val="lt1">
                <a:hueOff val="0"/>
                <a:satOff val="0"/>
                <a:lumOff val="0"/>
                <a:alphaOff val="0"/>
                <a:satMod val="103000"/>
                <a:lumMod val="102000"/>
                <a:tint val="94000"/>
              </a:schemeClr>
            </a:gs>
            <a:gs pos="50000">
              <a:schemeClr val="lt1">
                <a:hueOff val="0"/>
                <a:satOff val="0"/>
                <a:lumOff val="0"/>
                <a:alphaOff val="0"/>
                <a:satMod val="110000"/>
                <a:lumMod val="100000"/>
                <a:shade val="100000"/>
              </a:schemeClr>
            </a:gs>
            <a:gs pos="100000">
              <a:schemeClr val="lt1">
                <a:hueOff val="0"/>
                <a:satOff val="0"/>
                <a:lumOff val="0"/>
                <a:alphaOff val="0"/>
                <a:lumMod val="99000"/>
                <a:satMod val="120000"/>
                <a:shade val="78000"/>
              </a:schemeClr>
            </a:gs>
          </a:gsLst>
          <a:lin ang="5400000" scaled="0"/>
        </a:gradFill>
        <a:ln>
          <a:noFill/>
        </a:ln>
        <a:effectLst>
          <a:glow rad="101600">
            <a:schemeClr val="accent1">
              <a:satMod val="175000"/>
              <a:alpha val="40000"/>
            </a:schemeClr>
          </a:glo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1280" tIns="81280" rIns="441918" bIns="8128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الصراع الدولي</a:t>
          </a:r>
          <a:endParaRPr lang="ar-EG" sz="3200" b="1" kern="1200" dirty="0">
            <a:latin typeface="Traditional Arabic" pitchFamily="18" charset="-78"/>
            <a:cs typeface="Traditional Arabic" pitchFamily="18" charset="-78"/>
          </a:endParaRPr>
        </a:p>
      </dsp:txBody>
      <dsp:txXfrm>
        <a:off x="2489321" y="3672408"/>
        <a:ext cx="3690378" cy="556746"/>
      </dsp:txXfrm>
    </dsp:sp>
    <dsp:sp modelId="{C2E4A967-ED0C-431A-8DC6-038E7CF285A5}">
      <dsp:nvSpPr>
        <dsp:cNvPr id="0" name=""/>
        <dsp:cNvSpPr/>
      </dsp:nvSpPr>
      <dsp:spPr>
        <a:xfrm>
          <a:off x="6320568" y="3523322"/>
          <a:ext cx="829879" cy="695933"/>
        </a:xfrm>
        <a:prstGeom prst="ellipse">
          <a:avLst/>
        </a:prstGeom>
        <a:blipFill rotWithShape="0">
          <a:blip xmlns:r="http://schemas.openxmlformats.org/officeDocument/2006/relationships" r:embed="rId1"/>
          <a:stretch>
            <a:fillRect/>
          </a:stretch>
        </a:blipFill>
        <a:ln w="635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z="152400" prstMaterial="metal">
          <a:bevelT w="88900" h="88900"/>
        </a:sp3d>
      </dsp:spPr>
      <dsp:style>
        <a:lnRef idx="1">
          <a:scrgbClr r="0" g="0" b="0"/>
        </a:lnRef>
        <a:fillRef idx="1">
          <a:scrgbClr r="0" g="0" b="0"/>
        </a:fillRef>
        <a:effectRef idx="2">
          <a:scrgbClr r="0" g="0" b="0"/>
        </a:effectRef>
        <a:fontRef idx="minor"/>
      </dsp:style>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7DF1DC-C343-4441-877D-D177E78DFA25}">
      <dsp:nvSpPr>
        <dsp:cNvPr id="0" name=""/>
        <dsp:cNvSpPr/>
      </dsp:nvSpPr>
      <dsp:spPr>
        <a:xfrm rot="10800000">
          <a:off x="302837" y="1610"/>
          <a:ext cx="3657600" cy="872238"/>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0955" tIns="20955" rIns="20955" bIns="20955" numCol="1" spcCol="1270" anchor="t" anchorCtr="0">
          <a:noAutofit/>
        </a:bodyPr>
        <a:lstStyle/>
        <a:p>
          <a:pPr marL="285750" lvl="1" indent="-285750" algn="r" defTabSz="1466850" rtl="1">
            <a:lnSpc>
              <a:spcPct val="90000"/>
            </a:lnSpc>
            <a:spcBef>
              <a:spcPct val="0"/>
            </a:spcBef>
            <a:spcAft>
              <a:spcPct val="15000"/>
            </a:spcAft>
            <a:buChar char="••"/>
          </a:pPr>
          <a:r>
            <a:rPr lang="ar-SA" sz="3300" b="1" kern="1200" dirty="0">
              <a:latin typeface="Traditional Arabic" pitchFamily="18" charset="-78"/>
              <a:cs typeface="Traditional Arabic" pitchFamily="18" charset="-78"/>
            </a:rPr>
            <a:t>الصراع الخامل</a:t>
          </a:r>
          <a:endParaRPr lang="ar-EG" sz="3300" kern="1200" dirty="0">
            <a:latin typeface="Traditional Arabic" pitchFamily="18" charset="-78"/>
            <a:cs typeface="Traditional Arabic" pitchFamily="18" charset="-78"/>
          </a:endParaRPr>
        </a:p>
      </dsp:txBody>
      <dsp:txXfrm rot="10800000">
        <a:off x="629926" y="110640"/>
        <a:ext cx="3330511" cy="654178"/>
      </dsp:txXfrm>
    </dsp:sp>
    <dsp:sp modelId="{7727F58F-0F3C-4D99-A76F-89EF82D59478}">
      <dsp:nvSpPr>
        <dsp:cNvPr id="0" name=""/>
        <dsp:cNvSpPr/>
      </dsp:nvSpPr>
      <dsp:spPr>
        <a:xfrm>
          <a:off x="3960437" y="2710"/>
          <a:ext cx="1832725" cy="870040"/>
        </a:xfrm>
        <a:prstGeom prst="roundRect">
          <a:avLst/>
        </a:prstGeom>
        <a:solidFill>
          <a:schemeClr val="accent1">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المرحلة الاولي </a:t>
          </a:r>
          <a:endParaRPr lang="ar-EG" sz="3200" kern="1200" dirty="0">
            <a:latin typeface="Traditional Arabic" pitchFamily="18" charset="-78"/>
            <a:cs typeface="Traditional Arabic" pitchFamily="18" charset="-78"/>
          </a:endParaRPr>
        </a:p>
      </dsp:txBody>
      <dsp:txXfrm>
        <a:off x="4002909" y="45182"/>
        <a:ext cx="1747781" cy="785096"/>
      </dsp:txXfrm>
    </dsp:sp>
    <dsp:sp modelId="{BB3D0225-167D-4AD8-9854-202C18C23721}">
      <dsp:nvSpPr>
        <dsp:cNvPr id="0" name=""/>
        <dsp:cNvSpPr/>
      </dsp:nvSpPr>
      <dsp:spPr>
        <a:xfrm rot="10800000">
          <a:off x="302837" y="961073"/>
          <a:ext cx="3657600" cy="872238"/>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0955" tIns="20955" rIns="20955" bIns="20955" numCol="1" spcCol="1270" anchor="t" anchorCtr="0">
          <a:noAutofit/>
        </a:bodyPr>
        <a:lstStyle/>
        <a:p>
          <a:pPr marL="285750" lvl="1" indent="-285750" algn="r" defTabSz="1466850" rtl="1">
            <a:lnSpc>
              <a:spcPct val="90000"/>
            </a:lnSpc>
            <a:spcBef>
              <a:spcPct val="0"/>
            </a:spcBef>
            <a:spcAft>
              <a:spcPct val="15000"/>
            </a:spcAft>
            <a:buChar char="••"/>
          </a:pPr>
          <a:r>
            <a:rPr lang="ar-SA" sz="3300" b="1" kern="1200" dirty="0">
              <a:latin typeface="Traditional Arabic" pitchFamily="18" charset="-78"/>
              <a:cs typeface="Traditional Arabic" pitchFamily="18" charset="-78"/>
            </a:rPr>
            <a:t>الصراع المدرك</a:t>
          </a:r>
          <a:endParaRPr lang="ar-EG" sz="3300" kern="1200" dirty="0">
            <a:latin typeface="Traditional Arabic" pitchFamily="18" charset="-78"/>
            <a:cs typeface="Traditional Arabic" pitchFamily="18" charset="-78"/>
          </a:endParaRPr>
        </a:p>
      </dsp:txBody>
      <dsp:txXfrm rot="10800000">
        <a:off x="629926" y="1070103"/>
        <a:ext cx="3330511" cy="654178"/>
      </dsp:txXfrm>
    </dsp:sp>
    <dsp:sp modelId="{19873495-A4A0-4D2B-84D1-87FE5ECD6B11}">
      <dsp:nvSpPr>
        <dsp:cNvPr id="0" name=""/>
        <dsp:cNvSpPr/>
      </dsp:nvSpPr>
      <dsp:spPr>
        <a:xfrm>
          <a:off x="3960437" y="962172"/>
          <a:ext cx="1832725" cy="870040"/>
        </a:xfrm>
        <a:prstGeom prst="roundRect">
          <a:avLst/>
        </a:prstGeom>
        <a:solidFill>
          <a:srgbClr val="B4188B"/>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المرحلة الثانية</a:t>
          </a:r>
          <a:endParaRPr lang="ar-EG" sz="3200" kern="1200" dirty="0">
            <a:latin typeface="Traditional Arabic" pitchFamily="18" charset="-78"/>
            <a:cs typeface="Traditional Arabic" pitchFamily="18" charset="-78"/>
          </a:endParaRPr>
        </a:p>
      </dsp:txBody>
      <dsp:txXfrm>
        <a:off x="4002909" y="1004644"/>
        <a:ext cx="1747781" cy="785096"/>
      </dsp:txXfrm>
    </dsp:sp>
    <dsp:sp modelId="{4DBF819C-BA55-4AC9-A5C7-AB472019E253}">
      <dsp:nvSpPr>
        <dsp:cNvPr id="0" name=""/>
        <dsp:cNvSpPr/>
      </dsp:nvSpPr>
      <dsp:spPr>
        <a:xfrm rot="10800000">
          <a:off x="302837" y="1920536"/>
          <a:ext cx="3657600" cy="872238"/>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0955" tIns="20955" rIns="20955" bIns="20955" numCol="1" spcCol="1270" anchor="t" anchorCtr="0">
          <a:noAutofit/>
        </a:bodyPr>
        <a:lstStyle/>
        <a:p>
          <a:pPr marL="285750" lvl="1" indent="-285750" algn="r" defTabSz="1466850" rtl="1">
            <a:lnSpc>
              <a:spcPct val="90000"/>
            </a:lnSpc>
            <a:spcBef>
              <a:spcPct val="0"/>
            </a:spcBef>
            <a:spcAft>
              <a:spcPct val="15000"/>
            </a:spcAft>
            <a:buChar char="••"/>
          </a:pPr>
          <a:r>
            <a:rPr lang="ar-SA" sz="3300" b="1" kern="1200" dirty="0">
              <a:latin typeface="Traditional Arabic" pitchFamily="18" charset="-78"/>
              <a:cs typeface="Traditional Arabic" pitchFamily="18" charset="-78"/>
            </a:rPr>
            <a:t>الصراع المحسوس</a:t>
          </a:r>
          <a:endParaRPr lang="ar-EG" sz="3300" kern="1200" dirty="0">
            <a:latin typeface="Traditional Arabic" pitchFamily="18" charset="-78"/>
            <a:cs typeface="Traditional Arabic" pitchFamily="18" charset="-78"/>
          </a:endParaRPr>
        </a:p>
      </dsp:txBody>
      <dsp:txXfrm rot="10800000">
        <a:off x="629926" y="2029566"/>
        <a:ext cx="3330511" cy="654178"/>
      </dsp:txXfrm>
    </dsp:sp>
    <dsp:sp modelId="{EAE84F89-050C-43E7-A47A-BD2511529584}">
      <dsp:nvSpPr>
        <dsp:cNvPr id="0" name=""/>
        <dsp:cNvSpPr/>
      </dsp:nvSpPr>
      <dsp:spPr>
        <a:xfrm>
          <a:off x="3960437" y="1921635"/>
          <a:ext cx="1832725" cy="870040"/>
        </a:xfrm>
        <a:prstGeom prst="roundRect">
          <a:avLst/>
        </a:prstGeom>
        <a:solidFill>
          <a:schemeClr val="accent5">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المرحلة الثالثة</a:t>
          </a:r>
          <a:endParaRPr lang="ar-EG" sz="3200" kern="1200" dirty="0">
            <a:latin typeface="Traditional Arabic" pitchFamily="18" charset="-78"/>
            <a:cs typeface="Traditional Arabic" pitchFamily="18" charset="-78"/>
          </a:endParaRPr>
        </a:p>
      </dsp:txBody>
      <dsp:txXfrm>
        <a:off x="4002909" y="1964107"/>
        <a:ext cx="1747781" cy="785096"/>
      </dsp:txXfrm>
    </dsp:sp>
    <dsp:sp modelId="{ADE3C668-D982-4277-BA90-EC7661A5F5F3}">
      <dsp:nvSpPr>
        <dsp:cNvPr id="0" name=""/>
        <dsp:cNvSpPr/>
      </dsp:nvSpPr>
      <dsp:spPr>
        <a:xfrm rot="10800000">
          <a:off x="302837" y="2879999"/>
          <a:ext cx="3657600" cy="872238"/>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0955" tIns="20955" rIns="20955" bIns="20955" numCol="1" spcCol="1270" anchor="t" anchorCtr="0">
          <a:noAutofit/>
        </a:bodyPr>
        <a:lstStyle/>
        <a:p>
          <a:pPr marL="285750" lvl="1" indent="-285750" algn="r" defTabSz="1466850" rtl="1">
            <a:lnSpc>
              <a:spcPct val="90000"/>
            </a:lnSpc>
            <a:spcBef>
              <a:spcPct val="0"/>
            </a:spcBef>
            <a:spcAft>
              <a:spcPct val="15000"/>
            </a:spcAft>
            <a:buChar char="••"/>
          </a:pPr>
          <a:r>
            <a:rPr lang="ar-SA" sz="3300" b="1" kern="1200" dirty="0">
              <a:latin typeface="Traditional Arabic" pitchFamily="18" charset="-78"/>
              <a:cs typeface="Traditional Arabic" pitchFamily="18" charset="-78"/>
            </a:rPr>
            <a:t>الصراع الواقعي</a:t>
          </a:r>
          <a:endParaRPr lang="ar-EG" sz="3300" kern="1200" dirty="0">
            <a:latin typeface="Traditional Arabic" pitchFamily="18" charset="-78"/>
            <a:cs typeface="Traditional Arabic" pitchFamily="18" charset="-78"/>
          </a:endParaRPr>
        </a:p>
      </dsp:txBody>
      <dsp:txXfrm rot="10800000">
        <a:off x="629926" y="2989029"/>
        <a:ext cx="3330511" cy="654178"/>
      </dsp:txXfrm>
    </dsp:sp>
    <dsp:sp modelId="{D89BF604-1D35-4974-A6B7-E0799315D1A4}">
      <dsp:nvSpPr>
        <dsp:cNvPr id="0" name=""/>
        <dsp:cNvSpPr/>
      </dsp:nvSpPr>
      <dsp:spPr>
        <a:xfrm>
          <a:off x="3960437" y="2881098"/>
          <a:ext cx="1832725" cy="870040"/>
        </a:xfrm>
        <a:prstGeom prst="roundRect">
          <a:avLst/>
        </a:prstGeom>
        <a:solidFill>
          <a:srgbClr val="6666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المرحلة الرابعة</a:t>
          </a:r>
          <a:endParaRPr lang="ar-EG" sz="3200" kern="1200" dirty="0">
            <a:latin typeface="Traditional Arabic" pitchFamily="18" charset="-78"/>
            <a:cs typeface="Traditional Arabic" pitchFamily="18" charset="-78"/>
          </a:endParaRPr>
        </a:p>
      </dsp:txBody>
      <dsp:txXfrm>
        <a:off x="4002909" y="2923570"/>
        <a:ext cx="1747781" cy="785096"/>
      </dsp:txXfrm>
    </dsp:sp>
    <dsp:sp modelId="{DEF6D87C-0FB9-4766-8C2D-55B3EE7D9B52}">
      <dsp:nvSpPr>
        <dsp:cNvPr id="0" name=""/>
        <dsp:cNvSpPr/>
      </dsp:nvSpPr>
      <dsp:spPr>
        <a:xfrm rot="10800000">
          <a:off x="360041" y="3816426"/>
          <a:ext cx="3543190" cy="872238"/>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0955" tIns="20955" rIns="20955" bIns="20955" numCol="1" spcCol="1270" anchor="t" anchorCtr="0">
          <a:noAutofit/>
        </a:bodyPr>
        <a:lstStyle/>
        <a:p>
          <a:pPr marL="285750" lvl="1" indent="-285750" algn="r" defTabSz="1466850" rtl="1">
            <a:lnSpc>
              <a:spcPct val="90000"/>
            </a:lnSpc>
            <a:spcBef>
              <a:spcPct val="0"/>
            </a:spcBef>
            <a:spcAft>
              <a:spcPct val="15000"/>
            </a:spcAft>
            <a:buChar char="••"/>
          </a:pPr>
          <a:r>
            <a:rPr lang="ar-SA" sz="3300" b="1" kern="1200" dirty="0">
              <a:latin typeface="Traditional Arabic" pitchFamily="18" charset="-78"/>
              <a:cs typeface="Traditional Arabic" pitchFamily="18" charset="-78"/>
            </a:rPr>
            <a:t>مرحلة ما بعد الصراع</a:t>
          </a:r>
          <a:endParaRPr lang="ar-EG" sz="3300" kern="1200" dirty="0">
            <a:latin typeface="Traditional Arabic" pitchFamily="18" charset="-78"/>
            <a:cs typeface="Traditional Arabic" pitchFamily="18" charset="-78"/>
          </a:endParaRPr>
        </a:p>
      </dsp:txBody>
      <dsp:txXfrm rot="10800000">
        <a:off x="687130" y="3925456"/>
        <a:ext cx="3216101" cy="654178"/>
      </dsp:txXfrm>
    </dsp:sp>
    <dsp:sp modelId="{F3B506DD-E2C9-4408-8087-42A377EAA405}">
      <dsp:nvSpPr>
        <dsp:cNvPr id="0" name=""/>
        <dsp:cNvSpPr/>
      </dsp:nvSpPr>
      <dsp:spPr>
        <a:xfrm>
          <a:off x="3888431" y="3816426"/>
          <a:ext cx="1976737" cy="872238"/>
        </a:xfrm>
        <a:prstGeom prst="roundRect">
          <a:avLst/>
        </a:prstGeom>
        <a:solidFill>
          <a:schemeClr val="accent1">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المرحلة الخامسة</a:t>
          </a:r>
          <a:endParaRPr lang="ar-EG" sz="3200" kern="1200" dirty="0">
            <a:latin typeface="Traditional Arabic" pitchFamily="18" charset="-78"/>
            <a:cs typeface="Traditional Arabic" pitchFamily="18" charset="-78"/>
          </a:endParaRPr>
        </a:p>
      </dsp:txBody>
      <dsp:txXfrm>
        <a:off x="3931010" y="3859005"/>
        <a:ext cx="1891579" cy="787080"/>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1590E5B-76CC-4EEC-9104-7E7D2B524229}">
      <dsp:nvSpPr>
        <dsp:cNvPr id="0" name=""/>
        <dsp:cNvSpPr/>
      </dsp:nvSpPr>
      <dsp:spPr>
        <a:xfrm>
          <a:off x="0" y="2168"/>
          <a:ext cx="73914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566FF752-5A70-4726-99EA-0092E371EEDC}">
      <dsp:nvSpPr>
        <dsp:cNvPr id="0" name=""/>
        <dsp:cNvSpPr/>
      </dsp:nvSpPr>
      <dsp:spPr>
        <a:xfrm>
          <a:off x="0" y="2168"/>
          <a:ext cx="7391400" cy="739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شعور بعض الموظفين بالانهزام و عدم الرضا.</a:t>
          </a:r>
          <a:endParaRPr lang="en-US" sz="2800" kern="1200" dirty="0">
            <a:latin typeface="Traditional Arabic" pitchFamily="18" charset="-78"/>
            <a:cs typeface="Traditional Arabic" pitchFamily="18" charset="-78"/>
          </a:endParaRPr>
        </a:p>
      </dsp:txBody>
      <dsp:txXfrm>
        <a:off x="0" y="2168"/>
        <a:ext cx="7391400" cy="739310"/>
      </dsp:txXfrm>
    </dsp:sp>
    <dsp:sp modelId="{40DDCFAB-92D5-45A6-AE1B-C5B965CDFB50}">
      <dsp:nvSpPr>
        <dsp:cNvPr id="0" name=""/>
        <dsp:cNvSpPr/>
      </dsp:nvSpPr>
      <dsp:spPr>
        <a:xfrm>
          <a:off x="0" y="741478"/>
          <a:ext cx="7391400" cy="0"/>
        </a:xfrm>
        <a:prstGeom prst="line">
          <a:avLst/>
        </a:prstGeom>
        <a:solidFill>
          <a:schemeClr val="accent1">
            <a:hueOff val="0"/>
            <a:satOff val="0"/>
            <a:lumOff val="0"/>
            <a:alphaOff val="0"/>
          </a:schemeClr>
        </a:solidFill>
        <a:ln w="12700" cap="flat" cmpd="sng" algn="ctr">
          <a:solidFill>
            <a:srgbClr val="990099"/>
          </a:solidFill>
          <a:prstDash val="solid"/>
          <a:miter lim="800000"/>
        </a:ln>
        <a:effectLst/>
      </dsp:spPr>
      <dsp:style>
        <a:lnRef idx="2">
          <a:scrgbClr r="0" g="0" b="0"/>
        </a:lnRef>
        <a:fillRef idx="1">
          <a:scrgbClr r="0" g="0" b="0"/>
        </a:fillRef>
        <a:effectRef idx="1">
          <a:scrgbClr r="0" g="0" b="0"/>
        </a:effectRef>
        <a:fontRef idx="minor">
          <a:schemeClr val="lt1"/>
        </a:fontRef>
      </dsp:style>
    </dsp:sp>
    <dsp:sp modelId="{C2C8507B-AD07-4B98-9A3D-A3958EAE15C0}">
      <dsp:nvSpPr>
        <dsp:cNvPr id="0" name=""/>
        <dsp:cNvSpPr/>
      </dsp:nvSpPr>
      <dsp:spPr>
        <a:xfrm>
          <a:off x="0" y="741478"/>
          <a:ext cx="7391400" cy="739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تباعد المسافات بين العاملين و المنظمة.</a:t>
          </a:r>
          <a:endParaRPr lang="en-US" sz="2800" kern="1200" dirty="0">
            <a:latin typeface="Traditional Arabic" pitchFamily="18" charset="-78"/>
            <a:cs typeface="Traditional Arabic" pitchFamily="18" charset="-78"/>
          </a:endParaRPr>
        </a:p>
      </dsp:txBody>
      <dsp:txXfrm>
        <a:off x="0" y="741478"/>
        <a:ext cx="7391400" cy="739310"/>
      </dsp:txXfrm>
    </dsp:sp>
    <dsp:sp modelId="{B1B8134F-0E9A-4882-851A-CE12A90EB542}">
      <dsp:nvSpPr>
        <dsp:cNvPr id="0" name=""/>
        <dsp:cNvSpPr/>
      </dsp:nvSpPr>
      <dsp:spPr>
        <a:xfrm>
          <a:off x="0" y="1480788"/>
          <a:ext cx="7391400" cy="0"/>
        </a:xfrm>
        <a:prstGeom prst="line">
          <a:avLst/>
        </a:prstGeom>
        <a:solidFill>
          <a:schemeClr val="accent1">
            <a:hueOff val="0"/>
            <a:satOff val="0"/>
            <a:lumOff val="0"/>
            <a:alphaOff val="0"/>
          </a:schemeClr>
        </a:solidFill>
        <a:ln w="12700" cap="flat" cmpd="sng" algn="ctr">
          <a:solidFill>
            <a:srgbClr val="990099"/>
          </a:solidFill>
          <a:prstDash val="solid"/>
          <a:miter lim="800000"/>
        </a:ln>
        <a:effectLst/>
      </dsp:spPr>
      <dsp:style>
        <a:lnRef idx="2">
          <a:scrgbClr r="0" g="0" b="0"/>
        </a:lnRef>
        <a:fillRef idx="1">
          <a:scrgbClr r="0" g="0" b="0"/>
        </a:fillRef>
        <a:effectRef idx="1">
          <a:scrgbClr r="0" g="0" b="0"/>
        </a:effectRef>
        <a:fontRef idx="minor">
          <a:schemeClr val="lt1"/>
        </a:fontRef>
      </dsp:style>
    </dsp:sp>
    <dsp:sp modelId="{DB98FB5D-7B03-4032-9D51-FC2576FA1082}">
      <dsp:nvSpPr>
        <dsp:cNvPr id="0" name=""/>
        <dsp:cNvSpPr/>
      </dsp:nvSpPr>
      <dsp:spPr>
        <a:xfrm>
          <a:off x="0" y="1480788"/>
          <a:ext cx="7391400" cy="739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سيادة روح الشك و عدم الثقة بين العاملين.</a:t>
          </a:r>
          <a:endParaRPr lang="en-US" sz="2800" kern="1200" dirty="0">
            <a:latin typeface="Traditional Arabic" pitchFamily="18" charset="-78"/>
            <a:cs typeface="Traditional Arabic" pitchFamily="18" charset="-78"/>
          </a:endParaRPr>
        </a:p>
      </dsp:txBody>
      <dsp:txXfrm>
        <a:off x="0" y="1480788"/>
        <a:ext cx="7391400" cy="739310"/>
      </dsp:txXfrm>
    </dsp:sp>
    <dsp:sp modelId="{0D64BAD0-E719-43F0-ABD6-C374EE1D2D83}">
      <dsp:nvSpPr>
        <dsp:cNvPr id="0" name=""/>
        <dsp:cNvSpPr/>
      </dsp:nvSpPr>
      <dsp:spPr>
        <a:xfrm>
          <a:off x="0" y="2220099"/>
          <a:ext cx="7391400" cy="0"/>
        </a:xfrm>
        <a:prstGeom prst="line">
          <a:avLst/>
        </a:prstGeom>
        <a:solidFill>
          <a:schemeClr val="accent1">
            <a:hueOff val="0"/>
            <a:satOff val="0"/>
            <a:lumOff val="0"/>
            <a:alphaOff val="0"/>
          </a:schemeClr>
        </a:solidFill>
        <a:ln w="12700" cap="flat" cmpd="sng" algn="ctr">
          <a:solidFill>
            <a:srgbClr val="990099"/>
          </a:solidFill>
          <a:prstDash val="solid"/>
          <a:miter lim="800000"/>
        </a:ln>
        <a:effectLst/>
      </dsp:spPr>
      <dsp:style>
        <a:lnRef idx="2">
          <a:scrgbClr r="0" g="0" b="0"/>
        </a:lnRef>
        <a:fillRef idx="1">
          <a:scrgbClr r="0" g="0" b="0"/>
        </a:fillRef>
        <a:effectRef idx="1">
          <a:scrgbClr r="0" g="0" b="0"/>
        </a:effectRef>
        <a:fontRef idx="minor">
          <a:schemeClr val="lt1"/>
        </a:fontRef>
      </dsp:style>
    </dsp:sp>
    <dsp:sp modelId="{795CD008-8D16-409F-BC9B-9E4B2003A147}">
      <dsp:nvSpPr>
        <dsp:cNvPr id="0" name=""/>
        <dsp:cNvSpPr/>
      </dsp:nvSpPr>
      <dsp:spPr>
        <a:xfrm>
          <a:off x="0" y="2220099"/>
          <a:ext cx="7391400" cy="739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تركيز الافراد على الانجازات الفردية أكثر من الانجازات الجماعية.</a:t>
          </a:r>
          <a:endParaRPr lang="en-US" sz="2800" kern="1200" dirty="0">
            <a:latin typeface="Traditional Arabic" pitchFamily="18" charset="-78"/>
            <a:cs typeface="Traditional Arabic" pitchFamily="18" charset="-78"/>
          </a:endParaRPr>
        </a:p>
      </dsp:txBody>
      <dsp:txXfrm>
        <a:off x="0" y="2220099"/>
        <a:ext cx="7391400" cy="739310"/>
      </dsp:txXfrm>
    </dsp:sp>
    <dsp:sp modelId="{FE074425-AA4A-4CE8-96B0-90BBC0B87400}">
      <dsp:nvSpPr>
        <dsp:cNvPr id="0" name=""/>
        <dsp:cNvSpPr/>
      </dsp:nvSpPr>
      <dsp:spPr>
        <a:xfrm>
          <a:off x="0" y="2959409"/>
          <a:ext cx="73914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DF0E3AC0-1623-4DAE-8DFC-302FB8BA02DD}">
      <dsp:nvSpPr>
        <dsp:cNvPr id="0" name=""/>
        <dsp:cNvSpPr/>
      </dsp:nvSpPr>
      <dsp:spPr>
        <a:xfrm>
          <a:off x="0" y="2959409"/>
          <a:ext cx="7391400" cy="739310"/>
        </a:xfrm>
        <a:prstGeom prst="rect">
          <a:avLst/>
        </a:prstGeom>
        <a:noFill/>
        <a:ln>
          <a:solidFill>
            <a:srgbClr val="990099"/>
          </a:solid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انخفاض روح الفريق و تدهور الاداء التنظيمي.</a:t>
          </a:r>
          <a:endParaRPr lang="en-US" sz="2800" kern="1200" dirty="0">
            <a:latin typeface="Traditional Arabic" pitchFamily="18" charset="-78"/>
            <a:cs typeface="Traditional Arabic" pitchFamily="18" charset="-78"/>
          </a:endParaRPr>
        </a:p>
      </dsp:txBody>
      <dsp:txXfrm>
        <a:off x="0" y="2959409"/>
        <a:ext cx="7391400" cy="739310"/>
      </dsp:txXfrm>
    </dsp:sp>
    <dsp:sp modelId="{CE15D91E-D168-4ECF-9938-6A3316C7729E}">
      <dsp:nvSpPr>
        <dsp:cNvPr id="0" name=""/>
        <dsp:cNvSpPr/>
      </dsp:nvSpPr>
      <dsp:spPr>
        <a:xfrm>
          <a:off x="0" y="3698719"/>
          <a:ext cx="7391400" cy="0"/>
        </a:xfrm>
        <a:prstGeom prst="line">
          <a:avLst/>
        </a:prstGeom>
        <a:solidFill>
          <a:schemeClr val="accent1">
            <a:hueOff val="0"/>
            <a:satOff val="0"/>
            <a:lumOff val="0"/>
            <a:alphaOff val="0"/>
          </a:schemeClr>
        </a:solidFill>
        <a:ln w="12700" cap="flat" cmpd="sng" algn="ctr">
          <a:solidFill>
            <a:srgbClr val="990099"/>
          </a:solidFill>
          <a:prstDash val="solid"/>
          <a:miter lim="800000"/>
        </a:ln>
        <a:effectLst/>
      </dsp:spPr>
      <dsp:style>
        <a:lnRef idx="2">
          <a:scrgbClr r="0" g="0" b="0"/>
        </a:lnRef>
        <a:fillRef idx="1">
          <a:scrgbClr r="0" g="0" b="0"/>
        </a:fillRef>
        <a:effectRef idx="1">
          <a:scrgbClr r="0" g="0" b="0"/>
        </a:effectRef>
        <a:fontRef idx="minor">
          <a:schemeClr val="lt1"/>
        </a:fontRef>
      </dsp:style>
    </dsp:sp>
    <dsp:sp modelId="{B70BA621-677D-40DA-A972-8CEC21F7AAAE}">
      <dsp:nvSpPr>
        <dsp:cNvPr id="0" name=""/>
        <dsp:cNvSpPr/>
      </dsp:nvSpPr>
      <dsp:spPr>
        <a:xfrm>
          <a:off x="0" y="3698719"/>
          <a:ext cx="7391400" cy="739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ارتفاع معدل دوران العمل</a:t>
          </a:r>
          <a:endParaRPr lang="ar-EG" sz="2800" kern="1200" dirty="0">
            <a:latin typeface="Traditional Arabic" pitchFamily="18" charset="-78"/>
            <a:cs typeface="Traditional Arabic" pitchFamily="18" charset="-78"/>
          </a:endParaRPr>
        </a:p>
      </dsp:txBody>
      <dsp:txXfrm>
        <a:off x="0" y="3698719"/>
        <a:ext cx="7391400" cy="739310"/>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6320BE0-FD2B-4E65-A10F-6B8D689955C0}">
      <dsp:nvSpPr>
        <dsp:cNvPr id="0" name=""/>
        <dsp:cNvSpPr/>
      </dsp:nvSpPr>
      <dsp:spPr>
        <a:xfrm>
          <a:off x="423863" y="0"/>
          <a:ext cx="5814604" cy="5814604"/>
        </a:xfrm>
        <a:prstGeom prst="triangle">
          <a:avLst/>
        </a:prstGeom>
        <a:solidFill>
          <a:srgbClr val="3399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34DE2AA3-0C64-47EB-BC57-68B157993E6F}">
      <dsp:nvSpPr>
        <dsp:cNvPr id="0" name=""/>
        <dsp:cNvSpPr/>
      </dsp:nvSpPr>
      <dsp:spPr>
        <a:xfrm>
          <a:off x="1496996" y="596002"/>
          <a:ext cx="5931649" cy="688212"/>
        </a:xfrm>
        <a:prstGeom prst="roundRect">
          <a:avLst/>
        </a:prstGeom>
        <a:solidFill>
          <a:schemeClr val="lt1">
            <a:alpha val="90000"/>
            <a:hueOff val="0"/>
            <a:satOff val="0"/>
            <a:lumOff val="0"/>
            <a:alphaOff val="0"/>
          </a:schemeClr>
        </a:solidFill>
        <a:ln w="12700" cap="flat" cmpd="sng" algn="ctr">
          <a:solidFill>
            <a:srgbClr val="FF0000"/>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تطوير الافكار.</a:t>
          </a:r>
          <a:endParaRPr lang="en-US" sz="3600" kern="1200" dirty="0">
            <a:latin typeface="Traditional Arabic" pitchFamily="18" charset="-78"/>
            <a:cs typeface="Traditional Arabic" pitchFamily="18" charset="-78"/>
          </a:endParaRPr>
        </a:p>
      </dsp:txBody>
      <dsp:txXfrm>
        <a:off x="1530592" y="629598"/>
        <a:ext cx="5864457" cy="621020"/>
      </dsp:txXfrm>
    </dsp:sp>
    <dsp:sp modelId="{8B20D5AA-8855-4550-93EC-49CBCD78116E}">
      <dsp:nvSpPr>
        <dsp:cNvPr id="0" name=""/>
        <dsp:cNvSpPr/>
      </dsp:nvSpPr>
      <dsp:spPr>
        <a:xfrm>
          <a:off x="1496996" y="1370242"/>
          <a:ext cx="5931649" cy="688212"/>
        </a:xfrm>
        <a:prstGeom prst="roundRect">
          <a:avLst/>
        </a:prstGeom>
        <a:solidFill>
          <a:schemeClr val="lt1">
            <a:alpha val="90000"/>
            <a:hueOff val="0"/>
            <a:satOff val="0"/>
            <a:lumOff val="0"/>
            <a:alphaOff val="0"/>
          </a:schemeClr>
        </a:solidFill>
        <a:ln w="12700" cap="flat" cmpd="sng" algn="ctr">
          <a:solidFill>
            <a:srgbClr val="FF0000"/>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الاتجاه نحو البحث عن افكار جديدة.</a:t>
          </a:r>
          <a:endParaRPr lang="en-US" sz="3600" kern="1200" dirty="0">
            <a:latin typeface="Traditional Arabic" pitchFamily="18" charset="-78"/>
            <a:cs typeface="Traditional Arabic" pitchFamily="18" charset="-78"/>
          </a:endParaRPr>
        </a:p>
      </dsp:txBody>
      <dsp:txXfrm>
        <a:off x="1530592" y="1403838"/>
        <a:ext cx="5864457" cy="621020"/>
      </dsp:txXfrm>
    </dsp:sp>
    <dsp:sp modelId="{2175C890-C7ED-4BE0-8DE4-62D29C46B0DD}">
      <dsp:nvSpPr>
        <dsp:cNvPr id="0" name=""/>
        <dsp:cNvSpPr/>
      </dsp:nvSpPr>
      <dsp:spPr>
        <a:xfrm>
          <a:off x="1496996" y="2144481"/>
          <a:ext cx="5931649" cy="688212"/>
        </a:xfrm>
        <a:prstGeom prst="roundRect">
          <a:avLst/>
        </a:prstGeom>
        <a:solidFill>
          <a:schemeClr val="lt1">
            <a:alpha val="90000"/>
            <a:hueOff val="0"/>
            <a:satOff val="0"/>
            <a:lumOff val="0"/>
            <a:alphaOff val="0"/>
          </a:schemeClr>
        </a:solidFill>
        <a:ln w="12700" cap="flat" cmpd="sng" algn="ctr">
          <a:solidFill>
            <a:srgbClr val="FF0000"/>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اعطاء الفرد فرصة للتعبير عن رأيه.</a:t>
          </a:r>
          <a:endParaRPr lang="en-US" sz="3600" kern="1200" dirty="0">
            <a:latin typeface="Traditional Arabic" pitchFamily="18" charset="-78"/>
            <a:cs typeface="Traditional Arabic" pitchFamily="18" charset="-78"/>
          </a:endParaRPr>
        </a:p>
      </dsp:txBody>
      <dsp:txXfrm>
        <a:off x="1530592" y="2178077"/>
        <a:ext cx="5864457" cy="621020"/>
      </dsp:txXfrm>
    </dsp:sp>
    <dsp:sp modelId="{83158276-D6E4-4CFF-BDB7-A3322A015ED0}">
      <dsp:nvSpPr>
        <dsp:cNvPr id="0" name=""/>
        <dsp:cNvSpPr/>
      </dsp:nvSpPr>
      <dsp:spPr>
        <a:xfrm>
          <a:off x="1496996" y="2918721"/>
          <a:ext cx="5931649" cy="688212"/>
        </a:xfrm>
        <a:prstGeom prst="roundRect">
          <a:avLst/>
        </a:prstGeom>
        <a:solidFill>
          <a:schemeClr val="lt1">
            <a:alpha val="90000"/>
            <a:hueOff val="0"/>
            <a:satOff val="0"/>
            <a:lumOff val="0"/>
            <a:alphaOff val="0"/>
          </a:schemeClr>
        </a:solidFill>
        <a:ln w="12700" cap="flat" cmpd="sng" algn="ctr">
          <a:solidFill>
            <a:srgbClr val="FF0000"/>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دفع عملية الابداع و التطوير.</a:t>
          </a:r>
          <a:endParaRPr lang="en-US" sz="3600" kern="1200" dirty="0">
            <a:latin typeface="Traditional Arabic" pitchFamily="18" charset="-78"/>
            <a:cs typeface="Traditional Arabic" pitchFamily="18" charset="-78"/>
          </a:endParaRPr>
        </a:p>
      </dsp:txBody>
      <dsp:txXfrm>
        <a:off x="1530592" y="2952317"/>
        <a:ext cx="5864457" cy="621020"/>
      </dsp:txXfrm>
    </dsp:sp>
    <dsp:sp modelId="{10553988-36AC-4C7A-AC8C-901A69968264}">
      <dsp:nvSpPr>
        <dsp:cNvPr id="0" name=""/>
        <dsp:cNvSpPr/>
      </dsp:nvSpPr>
      <dsp:spPr>
        <a:xfrm>
          <a:off x="1496996" y="3692960"/>
          <a:ext cx="5931649" cy="688212"/>
        </a:xfrm>
        <a:prstGeom prst="roundRect">
          <a:avLst/>
        </a:prstGeom>
        <a:solidFill>
          <a:schemeClr val="lt1">
            <a:alpha val="90000"/>
            <a:hueOff val="0"/>
            <a:satOff val="0"/>
            <a:lumOff val="0"/>
            <a:alphaOff val="0"/>
          </a:schemeClr>
        </a:solidFill>
        <a:ln w="12700" cap="flat" cmpd="sng" algn="ctr">
          <a:solidFill>
            <a:srgbClr val="FF0000"/>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تحسين مستوي جودة القرار.</a:t>
          </a:r>
          <a:endParaRPr lang="en-US" sz="3600" kern="1200" dirty="0">
            <a:latin typeface="Traditional Arabic" pitchFamily="18" charset="-78"/>
            <a:cs typeface="Traditional Arabic" pitchFamily="18" charset="-78"/>
          </a:endParaRPr>
        </a:p>
      </dsp:txBody>
      <dsp:txXfrm>
        <a:off x="1530592" y="3726556"/>
        <a:ext cx="5864457" cy="621020"/>
      </dsp:txXfrm>
    </dsp:sp>
    <dsp:sp modelId="{C3212CC3-9774-4F7D-BFD3-C101830AEF98}">
      <dsp:nvSpPr>
        <dsp:cNvPr id="0" name=""/>
        <dsp:cNvSpPr/>
      </dsp:nvSpPr>
      <dsp:spPr>
        <a:xfrm>
          <a:off x="1496996" y="4467200"/>
          <a:ext cx="5931649" cy="688212"/>
        </a:xfrm>
        <a:prstGeom prst="roundRect">
          <a:avLst/>
        </a:prstGeom>
        <a:solidFill>
          <a:schemeClr val="lt1">
            <a:alpha val="90000"/>
            <a:hueOff val="0"/>
            <a:satOff val="0"/>
            <a:lumOff val="0"/>
            <a:alphaOff val="0"/>
          </a:schemeClr>
        </a:solidFill>
        <a:ln w="12700" cap="flat" cmpd="sng" algn="ctr">
          <a:solidFill>
            <a:srgbClr val="FF0000"/>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latin typeface="Traditional Arabic" pitchFamily="18" charset="-78"/>
              <a:cs typeface="Traditional Arabic" pitchFamily="18" charset="-78"/>
            </a:rPr>
            <a:t>تحسين مستوي الالتزام التنظيمي</a:t>
          </a:r>
          <a:endParaRPr lang="ar-EG" sz="3600" kern="1200" dirty="0">
            <a:latin typeface="Traditional Arabic" pitchFamily="18" charset="-78"/>
            <a:cs typeface="Traditional Arabic" pitchFamily="18" charset="-78"/>
          </a:endParaRPr>
        </a:p>
      </dsp:txBody>
      <dsp:txXfrm>
        <a:off x="1530592" y="4500796"/>
        <a:ext cx="5864457" cy="621020"/>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4E634A-0225-463F-BDD7-3C60D2832A8C}">
      <dsp:nvSpPr>
        <dsp:cNvPr id="0" name=""/>
        <dsp:cNvSpPr/>
      </dsp:nvSpPr>
      <dsp:spPr>
        <a:xfrm>
          <a:off x="0" y="371912"/>
          <a:ext cx="6840759" cy="604800"/>
        </a:xfrm>
        <a:prstGeom prst="rect">
          <a:avLst/>
        </a:prstGeom>
        <a:solidFill>
          <a:schemeClr val="lt1">
            <a:alpha val="90000"/>
            <a:hueOff val="0"/>
            <a:satOff val="0"/>
            <a:lumOff val="0"/>
            <a:alphaOff val="0"/>
          </a:schemeClr>
        </a:solidFill>
        <a:ln w="12700" cap="flat" cmpd="sng" algn="ctr">
          <a:solidFill>
            <a:schemeClr val="accent5">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D8591ED-3F2B-49F2-BCD9-4019C78F731D}">
      <dsp:nvSpPr>
        <dsp:cNvPr id="0" name=""/>
        <dsp:cNvSpPr/>
      </dsp:nvSpPr>
      <dsp:spPr>
        <a:xfrm>
          <a:off x="1020169" y="0"/>
          <a:ext cx="4806440" cy="708480"/>
        </a:xfrm>
        <a:prstGeom prst="roundRect">
          <a:avLst/>
        </a:prstGeom>
        <a:solidFill>
          <a:schemeClr val="accent5">
            <a:shade val="50000"/>
            <a:hueOff val="0"/>
            <a:satOff val="0"/>
            <a:lumOff val="0"/>
            <a:alphaOff val="0"/>
          </a:schemeClr>
        </a:solidFill>
        <a:ln w="12700" cap="flat" cmpd="sng" algn="ctr">
          <a:noFill/>
          <a:prstDash val="solid"/>
          <a:miter lim="800000"/>
        </a:ln>
        <a:effectLst/>
        <a:scene3d>
          <a:camera prst="orthographicFront">
            <a:rot lat="0" lon="0" rev="0"/>
          </a:camera>
          <a:lightRig rig="contrasting" dir="t">
            <a:rot lat="0" lon="0" rev="7800000"/>
          </a:lightRig>
        </a:scene3d>
        <a:sp3d>
          <a:bevelT w="139700" h="139700"/>
        </a:sp3d>
      </dsp:spPr>
      <dsp:style>
        <a:lnRef idx="2">
          <a:scrgbClr r="0" g="0" b="0"/>
        </a:lnRef>
        <a:fillRef idx="1">
          <a:scrgbClr r="0" g="0" b="0"/>
        </a:fillRef>
        <a:effectRef idx="0">
          <a:scrgbClr r="0" g="0" b="0"/>
        </a:effectRef>
        <a:fontRef idx="minor">
          <a:schemeClr val="lt1"/>
        </a:fontRef>
      </dsp:style>
      <dsp:txBody>
        <a:bodyPr spcFirstLastPara="0" vert="horz" wrap="square" lIns="180995" tIns="0" rIns="180995" bIns="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الاتصال </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054754" y="34585"/>
        <a:ext cx="4737270" cy="639310"/>
      </dsp:txXfrm>
    </dsp:sp>
    <dsp:sp modelId="{A73B6E30-9D85-4723-9D64-F8E326EDB5CB}">
      <dsp:nvSpPr>
        <dsp:cNvPr id="0" name=""/>
        <dsp:cNvSpPr/>
      </dsp:nvSpPr>
      <dsp:spPr>
        <a:xfrm>
          <a:off x="0" y="1460552"/>
          <a:ext cx="6840759" cy="604800"/>
        </a:xfrm>
        <a:prstGeom prst="rect">
          <a:avLst/>
        </a:prstGeom>
        <a:solidFill>
          <a:schemeClr val="lt1">
            <a:alpha val="90000"/>
            <a:hueOff val="0"/>
            <a:satOff val="0"/>
            <a:lumOff val="0"/>
            <a:alphaOff val="0"/>
          </a:schemeClr>
        </a:solidFill>
        <a:ln w="12700" cap="flat" cmpd="sng" algn="ctr">
          <a:solidFill>
            <a:schemeClr val="accent5">
              <a:shade val="50000"/>
              <a:hueOff val="28450"/>
              <a:satOff val="-1543"/>
              <a:lumOff val="2200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18E8EB5-26B9-481F-831A-6286AC31744B}">
      <dsp:nvSpPr>
        <dsp:cNvPr id="0" name=""/>
        <dsp:cNvSpPr/>
      </dsp:nvSpPr>
      <dsp:spPr>
        <a:xfrm>
          <a:off x="1020169" y="1086651"/>
          <a:ext cx="4788531" cy="708480"/>
        </a:xfrm>
        <a:prstGeom prst="roundRect">
          <a:avLst/>
        </a:prstGeom>
        <a:solidFill>
          <a:schemeClr val="accent1">
            <a:lumMod val="60000"/>
            <a:lumOff val="40000"/>
          </a:schemeClr>
        </a:solidFill>
        <a:ln w="12700" cap="flat" cmpd="sng" algn="ctr">
          <a:noFill/>
          <a:prstDash val="solid"/>
          <a:miter lim="800000"/>
        </a:ln>
        <a:effectLst/>
        <a:scene3d>
          <a:camera prst="orthographicFront">
            <a:rot lat="0" lon="0" rev="0"/>
          </a:camera>
          <a:lightRig rig="contrasting" dir="t">
            <a:rot lat="0" lon="0" rev="7800000"/>
          </a:lightRig>
        </a:scene3d>
        <a:sp3d>
          <a:bevelT w="139700" h="139700"/>
        </a:sp3d>
      </dsp:spPr>
      <dsp:style>
        <a:lnRef idx="2">
          <a:scrgbClr r="0" g="0" b="0"/>
        </a:lnRef>
        <a:fillRef idx="1">
          <a:scrgbClr r="0" g="0" b="0"/>
        </a:fillRef>
        <a:effectRef idx="0">
          <a:scrgbClr r="0" g="0" b="0"/>
        </a:effectRef>
        <a:fontRef idx="minor">
          <a:schemeClr val="lt1"/>
        </a:fontRef>
      </dsp:style>
      <dsp:txBody>
        <a:bodyPr spcFirstLastPara="0" vert="horz" wrap="square" lIns="180995" tIns="0" rIns="180995" bIns="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الاتّصال الفعال</a:t>
          </a:r>
          <a:endParaRPr lang="en-US"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054754" y="1121236"/>
        <a:ext cx="4719361" cy="639310"/>
      </dsp:txXfrm>
    </dsp:sp>
    <dsp:sp modelId="{86FE19CC-EA8C-4880-8253-CEA0C836FAE7}">
      <dsp:nvSpPr>
        <dsp:cNvPr id="0" name=""/>
        <dsp:cNvSpPr/>
      </dsp:nvSpPr>
      <dsp:spPr>
        <a:xfrm>
          <a:off x="0" y="2549192"/>
          <a:ext cx="6840759" cy="604800"/>
        </a:xfrm>
        <a:prstGeom prst="rect">
          <a:avLst/>
        </a:prstGeom>
        <a:solidFill>
          <a:schemeClr val="lt1">
            <a:alpha val="90000"/>
            <a:hueOff val="0"/>
            <a:satOff val="0"/>
            <a:lumOff val="0"/>
            <a:alphaOff val="0"/>
          </a:schemeClr>
        </a:solidFill>
        <a:ln w="12700" cap="flat" cmpd="sng" algn="ctr">
          <a:solidFill>
            <a:schemeClr val="accent5">
              <a:shade val="50000"/>
              <a:hueOff val="56899"/>
              <a:satOff val="-3085"/>
              <a:lumOff val="43999"/>
              <a:alphaOff val="0"/>
            </a:schemeClr>
          </a:solidFill>
          <a:prstDash val="solid"/>
          <a:miter lim="800000"/>
        </a:ln>
        <a:effectLst/>
      </dsp:spPr>
      <dsp:style>
        <a:lnRef idx="2">
          <a:scrgbClr r="0" g="0" b="0"/>
        </a:lnRef>
        <a:fillRef idx="1">
          <a:scrgbClr r="0" g="0" b="0"/>
        </a:fillRef>
        <a:effectRef idx="0">
          <a:scrgbClr r="0" g="0" b="0"/>
        </a:effectRef>
        <a:fontRef idx="minor"/>
      </dsp:style>
    </dsp:sp>
    <dsp:sp modelId="{53701388-BF2C-4276-92D4-CECA0651B355}">
      <dsp:nvSpPr>
        <dsp:cNvPr id="0" name=""/>
        <dsp:cNvSpPr/>
      </dsp:nvSpPr>
      <dsp:spPr>
        <a:xfrm>
          <a:off x="1020169" y="2175291"/>
          <a:ext cx="4788531" cy="708480"/>
        </a:xfrm>
        <a:prstGeom prst="roundRect">
          <a:avLst/>
        </a:prstGeom>
        <a:solidFill>
          <a:schemeClr val="accent2">
            <a:lumMod val="40000"/>
            <a:lumOff val="60000"/>
          </a:schemeClr>
        </a:solidFill>
        <a:ln w="12700" cap="flat" cmpd="sng" algn="ctr">
          <a:noFill/>
          <a:prstDash val="solid"/>
          <a:miter lim="800000"/>
        </a:ln>
        <a:effectLst/>
        <a:scene3d>
          <a:camera prst="orthographicFront">
            <a:rot lat="0" lon="0" rev="0"/>
          </a:camera>
          <a:lightRig rig="contrasting" dir="t">
            <a:rot lat="0" lon="0" rev="7800000"/>
          </a:lightRig>
        </a:scene3d>
        <a:sp3d>
          <a:bevelT w="139700" h="139700"/>
        </a:sp3d>
      </dsp:spPr>
      <dsp:style>
        <a:lnRef idx="2">
          <a:scrgbClr r="0" g="0" b="0"/>
        </a:lnRef>
        <a:fillRef idx="1">
          <a:scrgbClr r="0" g="0" b="0"/>
        </a:fillRef>
        <a:effectRef idx="0">
          <a:scrgbClr r="0" g="0" b="0"/>
        </a:effectRef>
        <a:fontRef idx="minor">
          <a:schemeClr val="lt1"/>
        </a:fontRef>
      </dsp:style>
      <dsp:txBody>
        <a:bodyPr spcFirstLastPara="0" vert="horz" wrap="square" lIns="180995" tIns="0" rIns="180995" bIns="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معوقات الاتصال</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054754" y="2209876"/>
        <a:ext cx="4719361" cy="639310"/>
      </dsp:txXfrm>
    </dsp:sp>
    <dsp:sp modelId="{618A5156-A3C5-4040-A159-0AF4D00289E0}">
      <dsp:nvSpPr>
        <dsp:cNvPr id="0" name=""/>
        <dsp:cNvSpPr/>
      </dsp:nvSpPr>
      <dsp:spPr>
        <a:xfrm>
          <a:off x="0" y="3637831"/>
          <a:ext cx="6840759" cy="604800"/>
        </a:xfrm>
        <a:prstGeom prst="rect">
          <a:avLst/>
        </a:prstGeom>
        <a:solidFill>
          <a:schemeClr val="lt1">
            <a:alpha val="90000"/>
            <a:hueOff val="0"/>
            <a:satOff val="0"/>
            <a:lumOff val="0"/>
            <a:alphaOff val="0"/>
          </a:schemeClr>
        </a:solidFill>
        <a:ln w="12700" cap="flat" cmpd="sng" algn="ctr">
          <a:solidFill>
            <a:schemeClr val="accent5">
              <a:shade val="50000"/>
              <a:hueOff val="28450"/>
              <a:satOff val="-1543"/>
              <a:lumOff val="2200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1F96E4D-A637-4457-9172-F0DC2FFCA324}">
      <dsp:nvSpPr>
        <dsp:cNvPr id="0" name=""/>
        <dsp:cNvSpPr/>
      </dsp:nvSpPr>
      <dsp:spPr>
        <a:xfrm>
          <a:off x="1020169" y="3263931"/>
          <a:ext cx="4788531" cy="708480"/>
        </a:xfrm>
        <a:prstGeom prst="roundRect">
          <a:avLst/>
        </a:prstGeom>
        <a:solidFill>
          <a:schemeClr val="accent2">
            <a:lumMod val="20000"/>
            <a:lumOff val="80000"/>
          </a:schemeClr>
        </a:solidFill>
        <a:ln w="12700" cap="flat" cmpd="sng" algn="ctr">
          <a:noFill/>
          <a:prstDash val="solid"/>
          <a:miter lim="800000"/>
        </a:ln>
        <a:effectLst/>
        <a:scene3d>
          <a:camera prst="orthographicFront">
            <a:rot lat="0" lon="0" rev="0"/>
          </a:camera>
          <a:lightRig rig="contrasting" dir="t">
            <a:rot lat="0" lon="0" rev="7800000"/>
          </a:lightRig>
        </a:scene3d>
        <a:sp3d>
          <a:bevelT w="139700" h="139700"/>
        </a:sp3d>
      </dsp:spPr>
      <dsp:style>
        <a:lnRef idx="2">
          <a:scrgbClr r="0" g="0" b="0"/>
        </a:lnRef>
        <a:fillRef idx="1">
          <a:scrgbClr r="0" g="0" b="0"/>
        </a:fillRef>
        <a:effectRef idx="0">
          <a:scrgbClr r="0" g="0" b="0"/>
        </a:effectRef>
        <a:fontRef idx="minor">
          <a:schemeClr val="lt1"/>
        </a:fontRef>
      </dsp:style>
      <dsp:txBody>
        <a:bodyPr spcFirstLastPara="0" vert="horz" wrap="square" lIns="180995" tIns="0" rIns="180995" bIns="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طرق الاتصال مع الذات</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054754" y="3298516"/>
        <a:ext cx="4719361" cy="639310"/>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F4FF0A-452A-425A-AD1A-0D02AE6734D6}">
      <dsp:nvSpPr>
        <dsp:cNvPr id="0" name=""/>
        <dsp:cNvSpPr/>
      </dsp:nvSpPr>
      <dsp:spPr>
        <a:xfrm>
          <a:off x="3957588" y="58349"/>
          <a:ext cx="1323119" cy="658310"/>
        </a:xfrm>
        <a:prstGeom prst="roundRect">
          <a:avLst/>
        </a:prstGeom>
        <a:solidFill>
          <a:schemeClr val="accent5">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السيطرة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989724" y="90485"/>
        <a:ext cx="1258847" cy="594038"/>
      </dsp:txXfrm>
    </dsp:sp>
    <dsp:sp modelId="{0CE0F066-BCE6-4E4F-87AC-CA3CE35A4F1F}">
      <dsp:nvSpPr>
        <dsp:cNvPr id="0" name=""/>
        <dsp:cNvSpPr/>
      </dsp:nvSpPr>
      <dsp:spPr>
        <a:xfrm>
          <a:off x="2920836" y="393057"/>
          <a:ext cx="3344972" cy="3344972"/>
        </a:xfrm>
        <a:custGeom>
          <a:avLst/>
          <a:gdLst/>
          <a:ahLst/>
          <a:cxnLst/>
          <a:rect l="0" t="0" r="0" b="0"/>
          <a:pathLst>
            <a:path>
              <a:moveTo>
                <a:pt x="2368938" y="151906"/>
              </a:moveTo>
              <a:arcTo wR="1672486" hR="1672486" stAng="17676517" swAng="2037708"/>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FEEBDC97-9D2A-47F7-BBD8-482187B90211}">
      <dsp:nvSpPr>
        <dsp:cNvPr id="0" name=""/>
        <dsp:cNvSpPr/>
      </dsp:nvSpPr>
      <dsp:spPr>
        <a:xfrm>
          <a:off x="5511912" y="1201938"/>
          <a:ext cx="1323119" cy="658310"/>
        </a:xfrm>
        <a:prstGeom prst="roundRect">
          <a:avLst/>
        </a:prstGeom>
        <a:solidFill>
          <a:schemeClr val="accent2">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التعاون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544048" y="1234074"/>
        <a:ext cx="1258847" cy="594038"/>
      </dsp:txXfrm>
    </dsp:sp>
    <dsp:sp modelId="{FF9AC86A-A8E6-4F69-83C7-EC8B496CEDF2}">
      <dsp:nvSpPr>
        <dsp:cNvPr id="0" name=""/>
        <dsp:cNvSpPr/>
      </dsp:nvSpPr>
      <dsp:spPr>
        <a:xfrm>
          <a:off x="2915994" y="419982"/>
          <a:ext cx="3344972" cy="3344972"/>
        </a:xfrm>
        <a:custGeom>
          <a:avLst/>
          <a:gdLst/>
          <a:ahLst/>
          <a:cxnLst/>
          <a:rect l="0" t="0" r="0" b="0"/>
          <a:pathLst>
            <a:path>
              <a:moveTo>
                <a:pt x="3330477" y="1452772"/>
              </a:moveTo>
              <a:arcTo wR="1672486" hR="1672486" stAng="21147075" swAng="2608328"/>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DCF5E548-1A56-4BAC-A0D8-AF8ABA7DCB6E}">
      <dsp:nvSpPr>
        <dsp:cNvPr id="0" name=""/>
        <dsp:cNvSpPr/>
      </dsp:nvSpPr>
      <dsp:spPr>
        <a:xfrm>
          <a:off x="4940653" y="3083914"/>
          <a:ext cx="1323119" cy="658310"/>
        </a:xfrm>
        <a:prstGeom prst="roundRect">
          <a:avLst/>
        </a:prstGeom>
        <a:solidFill>
          <a:srgbClr val="6666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الوسطية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972789" y="3116050"/>
        <a:ext cx="1258847" cy="594038"/>
      </dsp:txXfrm>
    </dsp:sp>
    <dsp:sp modelId="{D77AB7B1-047F-48C6-95E6-A948FA4E80DB}">
      <dsp:nvSpPr>
        <dsp:cNvPr id="0" name=""/>
        <dsp:cNvSpPr/>
      </dsp:nvSpPr>
      <dsp:spPr>
        <a:xfrm>
          <a:off x="3020857" y="387082"/>
          <a:ext cx="3344972" cy="3344972"/>
        </a:xfrm>
        <a:custGeom>
          <a:avLst/>
          <a:gdLst/>
          <a:ahLst/>
          <a:cxnLst/>
          <a:rect l="0" t="0" r="0" b="0"/>
          <a:pathLst>
            <a:path>
              <a:moveTo>
                <a:pt x="1913427" y="3327526"/>
              </a:moveTo>
              <a:arcTo wR="1672486" hR="1672486" stAng="4903022" swAng="1304877"/>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9C31884D-4E8C-4D7A-A15D-946915E568DA}">
      <dsp:nvSpPr>
        <dsp:cNvPr id="0" name=""/>
        <dsp:cNvSpPr/>
      </dsp:nvSpPr>
      <dsp:spPr>
        <a:xfrm>
          <a:off x="2974526" y="3083908"/>
          <a:ext cx="1323119" cy="658310"/>
        </a:xfrm>
        <a:prstGeom prst="roundRect">
          <a:avLst/>
        </a:prstGeom>
        <a:solidFill>
          <a:srgbClr val="008080"/>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اللامبالاة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006662" y="3116044"/>
        <a:ext cx="1258847" cy="594038"/>
      </dsp:txXfrm>
    </dsp:sp>
    <dsp:sp modelId="{2A1ED9B2-638C-4055-AB8B-8CE98CB27EE2}">
      <dsp:nvSpPr>
        <dsp:cNvPr id="0" name=""/>
        <dsp:cNvSpPr/>
      </dsp:nvSpPr>
      <dsp:spPr>
        <a:xfrm>
          <a:off x="2945714" y="402745"/>
          <a:ext cx="3344972" cy="3344972"/>
        </a:xfrm>
        <a:custGeom>
          <a:avLst/>
          <a:gdLst/>
          <a:ahLst/>
          <a:cxnLst/>
          <a:rect l="0" t="0" r="0" b="0"/>
          <a:pathLst>
            <a:path>
              <a:moveTo>
                <a:pt x="330872" y="2671126"/>
              </a:moveTo>
              <a:arcTo wR="1672486" hR="1672486" stAng="8600254" swAng="2592072"/>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F7752A3F-C8DC-4A29-BED3-D78EB6ADADE4}">
      <dsp:nvSpPr>
        <dsp:cNvPr id="0" name=""/>
        <dsp:cNvSpPr/>
      </dsp:nvSpPr>
      <dsp:spPr>
        <a:xfrm>
          <a:off x="2366951" y="1214005"/>
          <a:ext cx="1323119" cy="658310"/>
        </a:xfrm>
        <a:prstGeom prst="roundRect">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الاستجداء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399087" y="1246141"/>
        <a:ext cx="1258847" cy="594038"/>
      </dsp:txXfrm>
    </dsp:sp>
    <dsp:sp modelId="{2418955F-9C01-422E-915F-4C548CB20EF8}">
      <dsp:nvSpPr>
        <dsp:cNvPr id="0" name=""/>
        <dsp:cNvSpPr/>
      </dsp:nvSpPr>
      <dsp:spPr>
        <a:xfrm>
          <a:off x="2959236" y="367419"/>
          <a:ext cx="3344972" cy="3344972"/>
        </a:xfrm>
        <a:custGeom>
          <a:avLst/>
          <a:gdLst/>
          <a:ahLst/>
          <a:cxnLst/>
          <a:rect l="0" t="0" r="0" b="0"/>
          <a:pathLst>
            <a:path>
              <a:moveTo>
                <a:pt x="223368" y="837460"/>
              </a:moveTo>
              <a:arcTo wR="1672486" hR="1672486" stAng="12597110" swAng="2155052"/>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3F2F15-CA8F-4406-964C-A138D1B6E75B}">
      <dsp:nvSpPr>
        <dsp:cNvPr id="0" name=""/>
        <dsp:cNvSpPr/>
      </dsp:nvSpPr>
      <dsp:spPr>
        <a:xfrm>
          <a:off x="0" y="1025413"/>
          <a:ext cx="2444948" cy="2445401"/>
        </a:xfrm>
        <a:prstGeom prst="ellipse">
          <a:avLst/>
        </a:prstGeom>
        <a:solidFill>
          <a:schemeClr val="bg2">
            <a:lumMod val="1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116DDA3B-34D9-4EB7-9F97-3D98AC0A9F70}">
      <dsp:nvSpPr>
        <dsp:cNvPr id="0" name=""/>
        <dsp:cNvSpPr/>
      </dsp:nvSpPr>
      <dsp:spPr>
        <a:xfrm>
          <a:off x="81179" y="1106941"/>
          <a:ext cx="2282589" cy="2282346"/>
        </a:xfrm>
        <a:prstGeom prst="ellipse">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حل المشكلات</a:t>
          </a:r>
          <a:endParaRPr lang="ar-EG" sz="3200" kern="1200" dirty="0">
            <a:latin typeface="Traditional Arabic" pitchFamily="18" charset="-78"/>
            <a:cs typeface="Traditional Arabic" pitchFamily="18" charset="-78"/>
          </a:endParaRPr>
        </a:p>
      </dsp:txBody>
      <dsp:txXfrm>
        <a:off x="407491" y="1433052"/>
        <a:ext cx="1629965" cy="1630124"/>
      </dsp:txXfrm>
    </dsp:sp>
    <dsp:sp modelId="{2D5004BC-D43D-4FA8-A107-F3217354698E}">
      <dsp:nvSpPr>
        <dsp:cNvPr id="0" name=""/>
        <dsp:cNvSpPr/>
      </dsp:nvSpPr>
      <dsp:spPr>
        <a:xfrm rot="13500000">
          <a:off x="2529869" y="1028369"/>
          <a:ext cx="2439060" cy="2439060"/>
        </a:xfrm>
        <a:prstGeom prst="teardrop">
          <a:avLst>
            <a:gd name="adj" fmla="val 100000"/>
          </a:avLst>
        </a:prstGeom>
        <a:solidFill>
          <a:schemeClr val="accent5">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1E9EBA0B-67F4-4DF0-9C13-AC39E190029A}">
      <dsp:nvSpPr>
        <dsp:cNvPr id="0" name=""/>
        <dsp:cNvSpPr/>
      </dsp:nvSpPr>
      <dsp:spPr>
        <a:xfrm>
          <a:off x="2608104" y="1106941"/>
          <a:ext cx="2282589" cy="2282346"/>
        </a:xfrm>
        <a:prstGeom prst="ellipse">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التسوية </a:t>
          </a:r>
          <a:endParaRPr lang="ar-EG" sz="3200" kern="1200" dirty="0">
            <a:latin typeface="Traditional Arabic" pitchFamily="18" charset="-78"/>
            <a:cs typeface="Traditional Arabic" pitchFamily="18" charset="-78"/>
          </a:endParaRPr>
        </a:p>
      </dsp:txBody>
      <dsp:txXfrm>
        <a:off x="2934416" y="1433052"/>
        <a:ext cx="1629965" cy="1630124"/>
      </dsp:txXfrm>
    </dsp:sp>
    <dsp:sp modelId="{742B6204-5514-48DD-AA8D-9B4858B358D0}">
      <dsp:nvSpPr>
        <dsp:cNvPr id="0" name=""/>
        <dsp:cNvSpPr/>
      </dsp:nvSpPr>
      <dsp:spPr>
        <a:xfrm rot="13500000">
          <a:off x="5056794" y="1028369"/>
          <a:ext cx="2439060" cy="2439060"/>
        </a:xfrm>
        <a:prstGeom prst="teardrop">
          <a:avLst>
            <a:gd name="adj" fmla="val 100000"/>
          </a:avLst>
        </a:prstGeom>
        <a:solidFill>
          <a:schemeClr val="accent2">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06A455DF-1565-46CE-879B-75A2079461B8}">
      <dsp:nvSpPr>
        <dsp:cNvPr id="0" name=""/>
        <dsp:cNvSpPr/>
      </dsp:nvSpPr>
      <dsp:spPr>
        <a:xfrm>
          <a:off x="5135029" y="1106941"/>
          <a:ext cx="2282589" cy="2282346"/>
        </a:xfrm>
        <a:prstGeom prst="ellipse">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التعايش السلمي</a:t>
          </a:r>
          <a:endParaRPr lang="ar-EG" sz="3200" kern="1200" dirty="0">
            <a:latin typeface="Traditional Arabic" pitchFamily="18" charset="-78"/>
            <a:cs typeface="Traditional Arabic" pitchFamily="18" charset="-78"/>
          </a:endParaRPr>
        </a:p>
      </dsp:txBody>
      <dsp:txXfrm>
        <a:off x="5461341" y="1433052"/>
        <a:ext cx="1629965" cy="1630124"/>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FF643D-938F-4435-8BCB-F0EAA52ABE4F}">
      <dsp:nvSpPr>
        <dsp:cNvPr id="0" name=""/>
        <dsp:cNvSpPr/>
      </dsp:nvSpPr>
      <dsp:spPr>
        <a:xfrm rot="5400000">
          <a:off x="4687823" y="326"/>
          <a:ext cx="3039412" cy="4063205"/>
        </a:xfrm>
        <a:prstGeom prst="downArrow">
          <a:avLst>
            <a:gd name="adj1" fmla="val 50000"/>
            <a:gd name="adj2" fmla="val 35000"/>
          </a:avLst>
        </a:prstGeom>
        <a:solidFill>
          <a:schemeClr val="accent2">
            <a:lumMod val="40000"/>
            <a:lumOff val="60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السيطرة</a:t>
          </a:r>
          <a:endParaRPr lang="ar-EG" sz="36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4707824" y="1272075"/>
        <a:ext cx="3531308" cy="1519706"/>
      </dsp:txXfrm>
    </dsp:sp>
    <dsp:sp modelId="{7ACE9A00-D4C5-41E0-9F07-4A398914E0E1}">
      <dsp:nvSpPr>
        <dsp:cNvPr id="0" name=""/>
        <dsp:cNvSpPr/>
      </dsp:nvSpPr>
      <dsp:spPr>
        <a:xfrm rot="16200000">
          <a:off x="566888" y="279"/>
          <a:ext cx="3039412" cy="4063205"/>
        </a:xfrm>
        <a:prstGeom prst="downArrow">
          <a:avLst>
            <a:gd name="adj1" fmla="val 50000"/>
            <a:gd name="adj2" fmla="val 35000"/>
          </a:avLst>
        </a:prstGeom>
        <a:solidFill>
          <a:schemeClr val="accent5">
            <a:lumMod val="60000"/>
            <a:lumOff val="40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المواجهة البناءة</a:t>
          </a:r>
          <a:endParaRPr lang="ar-EG" sz="36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54992" y="1272029"/>
        <a:ext cx="3531308" cy="1519706"/>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8D994F1-7DEC-4221-96C4-A1BE0F6E947C}">
      <dsp:nvSpPr>
        <dsp:cNvPr id="0" name=""/>
        <dsp:cNvSpPr/>
      </dsp:nvSpPr>
      <dsp:spPr>
        <a:xfrm>
          <a:off x="1905540" y="2275"/>
          <a:ext cx="5297606" cy="1324401"/>
        </a:xfrm>
        <a:prstGeom prst="roundRect">
          <a:avLst>
            <a:gd name="adj" fmla="val 10000"/>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سوء تفهم وجهات نظر العاملين لدى الإدارة، مما ينعكس سلباً على سوء عملهم</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944330" y="41065"/>
        <a:ext cx="5220026" cy="1246821"/>
      </dsp:txXfrm>
    </dsp:sp>
    <dsp:sp modelId="{04DEFA99-60B3-4D4D-9750-730420A45EB9}">
      <dsp:nvSpPr>
        <dsp:cNvPr id="0" name=""/>
        <dsp:cNvSpPr/>
      </dsp:nvSpPr>
      <dsp:spPr>
        <a:xfrm rot="5400000">
          <a:off x="4438458" y="1442561"/>
          <a:ext cx="231770" cy="231770"/>
        </a:xfrm>
        <a:prstGeom prst="rightArrow">
          <a:avLst>
            <a:gd name="adj1" fmla="val 66700"/>
            <a:gd name="adj2" fmla="val 50000"/>
          </a:avLst>
        </a:prstGeom>
        <a:solidFill>
          <a:schemeClr val="accent1">
            <a:tint val="60000"/>
            <a:hueOff val="0"/>
            <a:satOff val="0"/>
            <a:lumOff val="0"/>
            <a:alphaOff val="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sp>
    <dsp:sp modelId="{3BC2273D-6905-4D31-9776-EF25D98EF084}">
      <dsp:nvSpPr>
        <dsp:cNvPr id="0" name=""/>
        <dsp:cNvSpPr/>
      </dsp:nvSpPr>
      <dsp:spPr>
        <a:xfrm>
          <a:off x="1905540" y="1790217"/>
          <a:ext cx="5297606" cy="1324401"/>
        </a:xfrm>
        <a:prstGeom prst="roundRect">
          <a:avLst>
            <a:gd name="adj" fmla="val 10000"/>
          </a:avLst>
        </a:prstGeom>
        <a:solidFill>
          <a:schemeClr val="accent4">
            <a:lumMod val="60000"/>
            <a:lumOff val="40000"/>
            <a:alpha val="9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إضعاف الانتماء للدوائر الوظيفية لدى العاملين فيها، مما يؤثر في جودة الإنتاج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944330" y="1829007"/>
        <a:ext cx="5220026" cy="1246821"/>
      </dsp:txXfrm>
    </dsp:sp>
    <dsp:sp modelId="{2818642D-940B-4310-B4EB-94723AED11D9}">
      <dsp:nvSpPr>
        <dsp:cNvPr id="0" name=""/>
        <dsp:cNvSpPr/>
      </dsp:nvSpPr>
      <dsp:spPr>
        <a:xfrm rot="5400000">
          <a:off x="4438458" y="3230503"/>
          <a:ext cx="231770" cy="231770"/>
        </a:xfrm>
        <a:prstGeom prst="rightArrow">
          <a:avLst>
            <a:gd name="adj1" fmla="val 66700"/>
            <a:gd name="adj2" fmla="val 50000"/>
          </a:avLst>
        </a:prstGeom>
        <a:solidFill>
          <a:schemeClr val="accent1">
            <a:tint val="60000"/>
            <a:hueOff val="0"/>
            <a:satOff val="0"/>
            <a:lumOff val="0"/>
            <a:alphaOff val="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1">
          <a:scrgbClr r="0" g="0" b="0"/>
        </a:fillRef>
        <a:effectRef idx="0">
          <a:scrgbClr r="0" g="0" b="0"/>
        </a:effectRef>
        <a:fontRef idx="minor">
          <a:schemeClr val="lt1"/>
        </a:fontRef>
      </dsp:style>
    </dsp:sp>
    <dsp:sp modelId="{C946A2BA-7D30-4573-A9E4-7EBDA6E04BF1}">
      <dsp:nvSpPr>
        <dsp:cNvPr id="0" name=""/>
        <dsp:cNvSpPr/>
      </dsp:nvSpPr>
      <dsp:spPr>
        <a:xfrm>
          <a:off x="1905540" y="3578159"/>
          <a:ext cx="5297606" cy="1324401"/>
        </a:xfrm>
        <a:prstGeom prst="roundRect">
          <a:avLst>
            <a:gd name="adj" fmla="val 10000"/>
          </a:avLst>
        </a:prstGeom>
        <a:solidFill>
          <a:schemeClr val="accent4">
            <a:lumMod val="20000"/>
            <a:lumOff val="80000"/>
            <a:alpha val="9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35560" tIns="35560" rIns="35560" bIns="3556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قابلية انتقال الصراع لمستويات أعلى على المستوى التنظيمي للدولة أو الشعب</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944330" y="3616949"/>
        <a:ext cx="5220026" cy="1246821"/>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C0925A-3DFE-4ACF-8EF9-392DB3762F74}">
      <dsp:nvSpPr>
        <dsp:cNvPr id="0" name=""/>
        <dsp:cNvSpPr/>
      </dsp:nvSpPr>
      <dsp:spPr>
        <a:xfrm>
          <a:off x="0" y="4298578"/>
          <a:ext cx="7560840" cy="940423"/>
        </a:xfrm>
        <a:prstGeom prst="rect">
          <a:avLst/>
        </a:prstGeom>
        <a:solidFill>
          <a:srgbClr val="666699"/>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الفرز الدائم للسلبيات بهدف علاجها، والإيجابيات بهدف تعزيزها.</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4298578"/>
        <a:ext cx="7560840" cy="507828"/>
      </dsp:txXfrm>
    </dsp:sp>
    <dsp:sp modelId="{0CF53051-939E-48B3-9044-451D627688CF}">
      <dsp:nvSpPr>
        <dsp:cNvPr id="0" name=""/>
        <dsp:cNvSpPr/>
      </dsp:nvSpPr>
      <dsp:spPr>
        <a:xfrm>
          <a:off x="0" y="4787598"/>
          <a:ext cx="7560840" cy="432594"/>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0688" tIns="30480" rIns="170688" bIns="30480" numCol="1" spcCol="1270" anchor="ctr" anchorCtr="0">
          <a:noAutofit/>
        </a:bodyPr>
        <a:lstStyle/>
        <a:p>
          <a:pPr lvl="0" algn="ctr" defTabSz="1066800" rtl="1">
            <a:lnSpc>
              <a:spcPct val="90000"/>
            </a:lnSpc>
            <a:spcBef>
              <a:spcPct val="0"/>
            </a:spcBef>
            <a:spcAft>
              <a:spcPct val="35000"/>
            </a:spcAft>
          </a:pPr>
          <a:endParaRPr lang="ar-EG" sz="2400" b="1" kern="1200" dirty="0"/>
        </a:p>
      </dsp:txBody>
      <dsp:txXfrm>
        <a:off x="0" y="4787598"/>
        <a:ext cx="7560840" cy="432594"/>
      </dsp:txXfrm>
    </dsp:sp>
    <dsp:sp modelId="{5BA77BBC-010F-4981-9085-82501557D53F}">
      <dsp:nvSpPr>
        <dsp:cNvPr id="0" name=""/>
        <dsp:cNvSpPr/>
      </dsp:nvSpPr>
      <dsp:spPr>
        <a:xfrm rot="10800000">
          <a:off x="0" y="2866312"/>
          <a:ext cx="7560840" cy="1446371"/>
        </a:xfrm>
        <a:prstGeom prst="upArrowCallout">
          <a:avLst/>
        </a:prstGeom>
        <a:solidFill>
          <a:srgbClr val="A50021"/>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يشجع على اختيار البديل الأفضل على مستوى الفرد والجماعة.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2866312"/>
        <a:ext cx="7560840" cy="507676"/>
      </dsp:txXfrm>
    </dsp:sp>
    <dsp:sp modelId="{5ECBA41A-F0B8-4850-87A1-A5508BC26CA5}">
      <dsp:nvSpPr>
        <dsp:cNvPr id="0" name=""/>
        <dsp:cNvSpPr/>
      </dsp:nvSpPr>
      <dsp:spPr>
        <a:xfrm>
          <a:off x="0" y="3373989"/>
          <a:ext cx="7560840" cy="43246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9136" tIns="35560" rIns="199136" bIns="35560" numCol="1" spcCol="1270" anchor="ctr" anchorCtr="0">
          <a:noAutofit/>
        </a:bodyPr>
        <a:lstStyle/>
        <a:p>
          <a:pPr lvl="0" algn="ctr" defTabSz="1244600" rtl="1">
            <a:lnSpc>
              <a:spcPct val="90000"/>
            </a:lnSpc>
            <a:spcBef>
              <a:spcPct val="0"/>
            </a:spcBef>
            <a:spcAft>
              <a:spcPct val="35000"/>
            </a:spcAft>
          </a:pP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3373989"/>
        <a:ext cx="7560840" cy="432465"/>
      </dsp:txXfrm>
    </dsp:sp>
    <dsp:sp modelId="{1B07F253-68D2-454B-90DC-F7C9A13838BE}">
      <dsp:nvSpPr>
        <dsp:cNvPr id="0" name=""/>
        <dsp:cNvSpPr/>
      </dsp:nvSpPr>
      <dsp:spPr>
        <a:xfrm rot="10800000">
          <a:off x="0" y="1434047"/>
          <a:ext cx="7560840" cy="1446371"/>
        </a:xfrm>
        <a:prstGeom prst="upArrowCallout">
          <a:avLst/>
        </a:prstGeom>
        <a:solidFill>
          <a:srgbClr val="008080"/>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يعطي فرصاً جيدة لدى الجميع للتفوق والإبداع والابتكار</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1434047"/>
        <a:ext cx="7560840" cy="507676"/>
      </dsp:txXfrm>
    </dsp:sp>
    <dsp:sp modelId="{E55E33D2-29E9-41D9-92D8-697C510EDEB0}">
      <dsp:nvSpPr>
        <dsp:cNvPr id="0" name=""/>
        <dsp:cNvSpPr/>
      </dsp:nvSpPr>
      <dsp:spPr>
        <a:xfrm>
          <a:off x="0" y="1941723"/>
          <a:ext cx="7560840" cy="43246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9136" tIns="35560" rIns="199136" bIns="35560" numCol="1" spcCol="1270" anchor="ctr" anchorCtr="0">
          <a:noAutofit/>
        </a:bodyPr>
        <a:lstStyle/>
        <a:p>
          <a:pPr lvl="0" algn="ctr" defTabSz="1244600" rtl="1">
            <a:lnSpc>
              <a:spcPct val="90000"/>
            </a:lnSpc>
            <a:spcBef>
              <a:spcPct val="0"/>
            </a:spcBef>
            <a:spcAft>
              <a:spcPct val="35000"/>
            </a:spcAft>
          </a:pPr>
          <a:r>
            <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a:off x="0" y="1941723"/>
        <a:ext cx="7560840" cy="432465"/>
      </dsp:txXfrm>
    </dsp:sp>
    <dsp:sp modelId="{26C1223D-688A-43A1-98A2-503DE99907E1}">
      <dsp:nvSpPr>
        <dsp:cNvPr id="0" name=""/>
        <dsp:cNvSpPr/>
      </dsp:nvSpPr>
      <dsp:spPr>
        <a:xfrm rot="10800000">
          <a:off x="0" y="1781"/>
          <a:ext cx="7560840" cy="1446371"/>
        </a:xfrm>
        <a:prstGeom prst="upArrowCallout">
          <a:avLst/>
        </a:prstGeom>
        <a:solidFill>
          <a:schemeClr val="accent1">
            <a:lumMod val="50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المشاركة الفاعلة بين كافة الأفراد المنتمين للعمل الوظيفي أو التنظيمي.</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1781"/>
        <a:ext cx="7560840" cy="507676"/>
      </dsp:txXfrm>
    </dsp:sp>
    <dsp:sp modelId="{6C918F1F-9949-459E-B8A9-22320BED2D78}">
      <dsp:nvSpPr>
        <dsp:cNvPr id="0" name=""/>
        <dsp:cNvSpPr/>
      </dsp:nvSpPr>
      <dsp:spPr>
        <a:xfrm>
          <a:off x="0" y="509458"/>
          <a:ext cx="7560840" cy="43246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9136" tIns="35560" rIns="199136" bIns="35560" numCol="1" spcCol="1270" anchor="ctr" anchorCtr="0">
          <a:noAutofit/>
        </a:bodyPr>
        <a:lstStyle/>
        <a:p>
          <a:pPr lvl="0" algn="ctr" defTabSz="1244600" rtl="1">
            <a:lnSpc>
              <a:spcPct val="90000"/>
            </a:lnSpc>
            <a:spcBef>
              <a:spcPct val="0"/>
            </a:spcBef>
            <a:spcAft>
              <a:spcPct val="35000"/>
            </a:spcAft>
          </a:pPr>
          <a:r>
            <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a:off x="0" y="509458"/>
        <a:ext cx="7560840" cy="432465"/>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2917EA-DA39-4980-8B21-BA2605821B05}">
      <dsp:nvSpPr>
        <dsp:cNvPr id="0" name=""/>
        <dsp:cNvSpPr/>
      </dsp:nvSpPr>
      <dsp:spPr>
        <a:xfrm>
          <a:off x="0" y="4142601"/>
          <a:ext cx="7056785" cy="679628"/>
        </a:xfrm>
        <a:prstGeom prst="rect">
          <a:avLst/>
        </a:prstGeom>
        <a:solidFill>
          <a:srgbClr val="993366"/>
        </a:solidFill>
        <a:ln w="12700" cap="flat" cmpd="sng" algn="ctr">
          <a:no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سوء الفهم لطبيعة العمل الوظيفي، وعناصره لدى </a:t>
          </a:r>
          <a:r>
            <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a:t>
          </a: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بعض</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4142601"/>
        <a:ext cx="7056785" cy="679628"/>
      </dsp:txXfrm>
    </dsp:sp>
    <dsp:sp modelId="{74A3894F-C04C-47FC-B169-3696B4C6C8CE}">
      <dsp:nvSpPr>
        <dsp:cNvPr id="0" name=""/>
        <dsp:cNvSpPr/>
      </dsp:nvSpPr>
      <dsp:spPr>
        <a:xfrm rot="10800000">
          <a:off x="0" y="3107527"/>
          <a:ext cx="7056785" cy="1045268"/>
        </a:xfrm>
        <a:prstGeom prst="upArrowCallout">
          <a:avLst/>
        </a:prstGeom>
        <a:solidFill>
          <a:srgbClr val="660033"/>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الاختلاف في تقدير المصلحة</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3107527"/>
        <a:ext cx="7056785" cy="679184"/>
      </dsp:txXfrm>
    </dsp:sp>
    <dsp:sp modelId="{A2587FA3-0670-471C-BF5D-12A590317B0D}">
      <dsp:nvSpPr>
        <dsp:cNvPr id="0" name=""/>
        <dsp:cNvSpPr/>
      </dsp:nvSpPr>
      <dsp:spPr>
        <a:xfrm rot="10800000">
          <a:off x="0" y="2072453"/>
          <a:ext cx="7056785" cy="1045268"/>
        </a:xfrm>
        <a:prstGeom prst="upArrowCallout">
          <a:avLst/>
        </a:prstGeom>
        <a:solidFill>
          <a:srgbClr val="800080"/>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مشكلات تتعلق بالبيئة</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2072453"/>
        <a:ext cx="7056785" cy="679184"/>
      </dsp:txXfrm>
    </dsp:sp>
    <dsp:sp modelId="{7E1BF97B-E52A-439F-8D50-526E7A92D0EB}">
      <dsp:nvSpPr>
        <dsp:cNvPr id="0" name=""/>
        <dsp:cNvSpPr/>
      </dsp:nvSpPr>
      <dsp:spPr>
        <a:xfrm rot="10800000">
          <a:off x="0" y="1037380"/>
          <a:ext cx="7056785" cy="1045268"/>
        </a:xfrm>
        <a:prstGeom prst="upArrowCallout">
          <a:avLst/>
        </a:prstGeom>
        <a:solidFill>
          <a:srgbClr val="008080"/>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مشكلات تتعلق بالبناء التنظيمي نفسه</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1037380"/>
        <a:ext cx="7056785" cy="679184"/>
      </dsp:txXfrm>
    </dsp:sp>
    <dsp:sp modelId="{5BA15476-BA74-421A-AADC-6039E5BD34C8}">
      <dsp:nvSpPr>
        <dsp:cNvPr id="0" name=""/>
        <dsp:cNvSpPr/>
      </dsp:nvSpPr>
      <dsp:spPr>
        <a:xfrm rot="10800000">
          <a:off x="0" y="2306"/>
          <a:ext cx="7056785" cy="1045268"/>
        </a:xfrm>
        <a:prstGeom prst="upArrowCallout">
          <a:avLst/>
        </a:prstGeom>
        <a:solidFill>
          <a:srgbClr val="A50021"/>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مشكلات تتعلق بالاتصالات الإدارية</a:t>
          </a:r>
          <a:endParaRPr lang="ar-EG" sz="32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0" y="2306"/>
        <a:ext cx="7056785" cy="679184"/>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846A44-024C-4CEC-A1F3-288FEF75A253}">
      <dsp:nvSpPr>
        <dsp:cNvPr id="0" name=""/>
        <dsp:cNvSpPr/>
      </dsp:nvSpPr>
      <dsp:spPr>
        <a:xfrm>
          <a:off x="0" y="0"/>
          <a:ext cx="5394875" cy="5400600"/>
        </a:xfrm>
        <a:prstGeom prst="triangle">
          <a:avLst/>
        </a:prstGeom>
        <a:solidFill>
          <a:schemeClr val="bg1">
            <a:lumMod val="85000"/>
          </a:schemeClr>
        </a:solidFill>
        <a:ln w="12700" cap="flat" cmpd="sng" algn="ctr">
          <a:noFill/>
          <a:prstDash val="solid"/>
          <a:miter lim="800000"/>
        </a:ln>
        <a:effectLst>
          <a:outerShdw blurRad="149987" dist="250190" dir="8460000" algn="ctr" rotWithShape="0">
            <a:srgbClr val="000000">
              <a:alpha val="28000"/>
            </a:srgbClr>
          </a:outerShdw>
        </a:effectLst>
        <a:scene3d>
          <a:camera prst="orthographicFront">
            <a:rot lat="0" lon="0" rev="0"/>
          </a:camera>
          <a:lightRig rig="contrasting" dir="t">
            <a:rot lat="0" lon="0" rev="1500000"/>
          </a:lightRig>
        </a:scene3d>
        <a:sp3d prstMaterial="metal">
          <a:bevelT w="88900" h="88900"/>
        </a:sp3d>
      </dsp:spPr>
      <dsp:style>
        <a:lnRef idx="2">
          <a:scrgbClr r="0" g="0" b="0"/>
        </a:lnRef>
        <a:fillRef idx="1">
          <a:scrgbClr r="0" g="0" b="0"/>
        </a:fillRef>
        <a:effectRef idx="0">
          <a:scrgbClr r="0" g="0" b="0"/>
        </a:effectRef>
        <a:fontRef idx="minor">
          <a:schemeClr val="lt1"/>
        </a:fontRef>
      </dsp:style>
    </dsp:sp>
    <dsp:sp modelId="{BD0A41ED-95E6-4FD3-9D25-990D607EF320}">
      <dsp:nvSpPr>
        <dsp:cNvPr id="0" name=""/>
        <dsp:cNvSpPr/>
      </dsp:nvSpPr>
      <dsp:spPr>
        <a:xfrm>
          <a:off x="2522152" y="744609"/>
          <a:ext cx="4564876" cy="773465"/>
        </a:xfrm>
        <a:prstGeom prst="roundRect">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الحوار والتفاوض للوصول إلى أسباب حدوث الصراع</a:t>
          </a:r>
          <a:endParaRPr lang="ar-EG" sz="2400"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559909" y="782366"/>
        <a:ext cx="4489362" cy="697951"/>
      </dsp:txXfrm>
    </dsp:sp>
    <dsp:sp modelId="{6CF50B96-9B8E-4B21-B778-808213CBAE46}">
      <dsp:nvSpPr>
        <dsp:cNvPr id="0" name=""/>
        <dsp:cNvSpPr/>
      </dsp:nvSpPr>
      <dsp:spPr>
        <a:xfrm>
          <a:off x="1656191" y="1585536"/>
          <a:ext cx="5787931" cy="533203"/>
        </a:xfrm>
        <a:prstGeom prst="roundRect">
          <a:avLst/>
        </a:prstGeom>
        <a:solidFill>
          <a:schemeClr val="accent5">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اعتماد النهج الإداري السليم في العلاقات الإنسانية </a:t>
          </a:r>
          <a:endParaRPr lang="ar-EG" sz="2400"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682220" y="1611565"/>
        <a:ext cx="5735873" cy="481145"/>
      </dsp:txXfrm>
    </dsp:sp>
    <dsp:sp modelId="{534C2EDE-D2EE-475C-BFF6-5FDD13188FCB}">
      <dsp:nvSpPr>
        <dsp:cNvPr id="0" name=""/>
        <dsp:cNvSpPr/>
      </dsp:nvSpPr>
      <dsp:spPr>
        <a:xfrm>
          <a:off x="2453646" y="2309067"/>
          <a:ext cx="4712417" cy="773465"/>
        </a:xfrm>
        <a:prstGeom prst="roundRect">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التعديل الدائم في السياسة الداخلية المتبعة</a:t>
          </a:r>
          <a:endParaRPr lang="en-US" sz="2400"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491403" y="2346824"/>
        <a:ext cx="4636903" cy="697951"/>
      </dsp:txXfrm>
    </dsp:sp>
    <dsp:sp modelId="{0A97025C-291E-441C-8C31-142F5DFBE05E}">
      <dsp:nvSpPr>
        <dsp:cNvPr id="0" name=""/>
        <dsp:cNvSpPr/>
      </dsp:nvSpPr>
      <dsp:spPr>
        <a:xfrm>
          <a:off x="1621438" y="3207312"/>
          <a:ext cx="5998554" cy="533203"/>
        </a:xfrm>
        <a:prstGeom prst="roundRect">
          <a:avLst/>
        </a:prstGeom>
        <a:solidFill>
          <a:schemeClr val="accent5">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عمل فرق ولجان أزمة؛ للمتابعة ووضع الحلول المناسبة</a:t>
          </a:r>
          <a:endParaRPr lang="ar-EG" sz="2400"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647467" y="3233341"/>
        <a:ext cx="5946496" cy="481145"/>
      </dsp:txXfrm>
    </dsp:sp>
    <dsp:sp modelId="{8BDA5CB0-E6D3-480A-A491-5F717DDA8831}">
      <dsp:nvSpPr>
        <dsp:cNvPr id="0" name=""/>
        <dsp:cNvSpPr/>
      </dsp:nvSpPr>
      <dsp:spPr>
        <a:xfrm>
          <a:off x="2311932" y="3807167"/>
          <a:ext cx="4809023" cy="773465"/>
        </a:xfrm>
        <a:prstGeom prst="roundRect">
          <a:avLst/>
        </a:prstGeom>
        <a:solidFill>
          <a:srgbClr val="660066"/>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تعزيز مفهوم روح الفريق والجسد الواحد</a:t>
          </a:r>
          <a:endParaRPr lang="ar-EG" sz="2400"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349689" y="3844924"/>
        <a:ext cx="4733509" cy="697951"/>
      </dsp:txXfrm>
    </dsp:sp>
    <dsp:sp modelId="{727DAD86-7A3C-42C7-A2CD-8B4BB5AE320F}">
      <dsp:nvSpPr>
        <dsp:cNvPr id="0" name=""/>
        <dsp:cNvSpPr/>
      </dsp:nvSpPr>
      <dsp:spPr>
        <a:xfrm>
          <a:off x="1477407" y="4648898"/>
          <a:ext cx="6160383" cy="533203"/>
        </a:xfrm>
        <a:prstGeom prst="roundRect">
          <a:avLst/>
        </a:prstGeom>
        <a:solidFill>
          <a:schemeClr val="accent5">
            <a:lumMod val="7500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rtl="1">
            <a:lnSpc>
              <a:spcPct val="90000"/>
            </a:lnSpc>
            <a:spcBef>
              <a:spcPct val="0"/>
            </a:spcBef>
            <a:spcAft>
              <a:spcPct val="35000"/>
            </a:spcAft>
          </a:pPr>
          <a:r>
            <a:rPr lang="ar-SA" sz="2400" b="1"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اعتماد برامج تدريبية مناسبة، ومعرفة وتطبيق آليات النجاح في العمل</a:t>
          </a:r>
          <a:endParaRPr lang="ar-EG" sz="2400" kern="1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503436" y="4674927"/>
        <a:ext cx="6108325" cy="481145"/>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5168A4-33A3-4999-96AA-2393CD3280A4}">
      <dsp:nvSpPr>
        <dsp:cNvPr id="0" name=""/>
        <dsp:cNvSpPr/>
      </dsp:nvSpPr>
      <dsp:spPr>
        <a:xfrm rot="5400000">
          <a:off x="6407518" y="219759"/>
          <a:ext cx="1441563" cy="1009094"/>
        </a:xfrm>
        <a:prstGeom prst="chevron">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EG" sz="2400" kern="1200" dirty="0">
              <a:latin typeface="Traditional Arabic" pitchFamily="18" charset="-78"/>
              <a:cs typeface="Traditional Arabic" pitchFamily="18" charset="-78"/>
            </a:rPr>
            <a:t> </a:t>
          </a:r>
        </a:p>
      </dsp:txBody>
      <dsp:txXfrm rot="-5400000">
        <a:off x="6623753" y="508071"/>
        <a:ext cx="1009094" cy="432469"/>
      </dsp:txXfrm>
    </dsp:sp>
    <dsp:sp modelId="{3F5C791C-759B-4CF9-B3CB-C8EC34D49509}">
      <dsp:nvSpPr>
        <dsp:cNvPr id="0" name=""/>
        <dsp:cNvSpPr/>
      </dsp:nvSpPr>
      <dsp:spPr>
        <a:xfrm rot="16200000">
          <a:off x="2843122" y="-2839596"/>
          <a:ext cx="937509" cy="6623753"/>
        </a:xfrm>
        <a:prstGeom prst="round2SameRect">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780" tIns="17780" rIns="199136" bIns="17780" numCol="1" spcCol="1270" anchor="ctr" anchorCtr="0">
          <a:noAutofit/>
        </a:bodyPr>
        <a:lstStyle/>
        <a:p>
          <a:pPr marL="285750" lvl="1" indent="-285750" algn="r" defTabSz="1244600" rtl="1">
            <a:lnSpc>
              <a:spcPct val="90000"/>
            </a:lnSpc>
            <a:spcBef>
              <a:spcPct val="0"/>
            </a:spcBef>
            <a:spcAft>
              <a:spcPct val="15000"/>
            </a:spcAft>
            <a:buChar char="••"/>
          </a:pPr>
          <a:r>
            <a:rPr lang="ar-SA" sz="2800" b="1" kern="1200" dirty="0">
              <a:latin typeface="Traditional Arabic" pitchFamily="18" charset="-78"/>
              <a:cs typeface="Traditional Arabic" pitchFamily="18" charset="-78"/>
            </a:rPr>
            <a:t>كيف يمكن التعامل مع المشكلات التي لاحل لها</a:t>
          </a:r>
          <a:endParaRPr lang="ar-EG" sz="2800" kern="1200" dirty="0">
            <a:latin typeface="Traditional Arabic" pitchFamily="18" charset="-78"/>
            <a:cs typeface="Traditional Arabic" pitchFamily="18" charset="-78"/>
          </a:endParaRPr>
        </a:p>
      </dsp:txBody>
      <dsp:txXfrm rot="5400000">
        <a:off x="45766" y="49290"/>
        <a:ext cx="6577988" cy="845979"/>
      </dsp:txXfrm>
    </dsp:sp>
    <dsp:sp modelId="{F5E3FD8D-C22F-4B8A-9F4B-9C6F7C6E411C}">
      <dsp:nvSpPr>
        <dsp:cNvPr id="0" name=""/>
        <dsp:cNvSpPr/>
      </dsp:nvSpPr>
      <dsp:spPr>
        <a:xfrm rot="5400000">
          <a:off x="6407518" y="1363433"/>
          <a:ext cx="1441563" cy="1009094"/>
        </a:xfrm>
        <a:prstGeom prst="chevron">
          <a:avLst/>
        </a:prstGeom>
        <a:solidFill>
          <a:schemeClr val="accent3">
            <a:hueOff val="317728"/>
            <a:satOff val="-8422"/>
            <a:lumOff val="-1961"/>
            <a:alphaOff val="0"/>
          </a:schemeClr>
        </a:solidFill>
        <a:ln w="12700" cap="flat" cmpd="sng" algn="ctr">
          <a:solidFill>
            <a:schemeClr val="accent3">
              <a:hueOff val="317728"/>
              <a:satOff val="-8422"/>
              <a:lumOff val="-1961"/>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r" defTabSz="1244600" rtl="1">
            <a:lnSpc>
              <a:spcPct val="90000"/>
            </a:lnSpc>
            <a:spcBef>
              <a:spcPct val="0"/>
            </a:spcBef>
            <a:spcAft>
              <a:spcPct val="35000"/>
            </a:spcAft>
          </a:pPr>
          <a:r>
            <a:rPr lang="ar-EG" sz="2800" kern="1200" dirty="0">
              <a:latin typeface="Traditional Arabic" pitchFamily="18" charset="-78"/>
              <a:cs typeface="Traditional Arabic" pitchFamily="18" charset="-78"/>
            </a:rPr>
            <a:t> </a:t>
          </a:r>
        </a:p>
      </dsp:txBody>
      <dsp:txXfrm rot="-5400000">
        <a:off x="6623753" y="1651745"/>
        <a:ext cx="1009094" cy="432469"/>
      </dsp:txXfrm>
    </dsp:sp>
    <dsp:sp modelId="{FF212B10-E5DA-4CE8-8B14-9C9B61C58484}">
      <dsp:nvSpPr>
        <dsp:cNvPr id="0" name=""/>
        <dsp:cNvSpPr/>
      </dsp:nvSpPr>
      <dsp:spPr>
        <a:xfrm rot="16200000">
          <a:off x="2843368" y="-1696169"/>
          <a:ext cx="937016" cy="6623753"/>
        </a:xfrm>
        <a:prstGeom prst="round2SameRect">
          <a:avLst/>
        </a:prstGeom>
        <a:solidFill>
          <a:schemeClr val="lt1">
            <a:alpha val="90000"/>
            <a:hueOff val="0"/>
            <a:satOff val="0"/>
            <a:lumOff val="0"/>
            <a:alphaOff val="0"/>
          </a:schemeClr>
        </a:solidFill>
        <a:ln w="12700" cap="flat" cmpd="sng" algn="ctr">
          <a:solidFill>
            <a:schemeClr val="accent3">
              <a:hueOff val="317728"/>
              <a:satOff val="-8422"/>
              <a:lumOff val="-1961"/>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780" tIns="17780" rIns="199136" bIns="17780" numCol="1" spcCol="1270" anchor="ctr" anchorCtr="0">
          <a:noAutofit/>
        </a:bodyPr>
        <a:lstStyle/>
        <a:p>
          <a:pPr marL="285750" lvl="1" indent="-285750" algn="r" defTabSz="1244600" rtl="1">
            <a:lnSpc>
              <a:spcPct val="90000"/>
            </a:lnSpc>
            <a:spcBef>
              <a:spcPct val="0"/>
            </a:spcBef>
            <a:spcAft>
              <a:spcPct val="15000"/>
            </a:spcAft>
            <a:buChar char="••"/>
          </a:pPr>
          <a:r>
            <a:rPr lang="ar-SA" sz="2800" b="1" kern="1200" dirty="0">
              <a:latin typeface="Traditional Arabic" pitchFamily="18" charset="-78"/>
              <a:cs typeface="Traditional Arabic" pitchFamily="18" charset="-78"/>
            </a:rPr>
            <a:t>المدير و المنظمة</a:t>
          </a:r>
          <a:endParaRPr lang="ar-EG" sz="2800" kern="1200" dirty="0">
            <a:latin typeface="Traditional Arabic" pitchFamily="18" charset="-78"/>
            <a:cs typeface="Traditional Arabic" pitchFamily="18" charset="-78"/>
          </a:endParaRPr>
        </a:p>
      </dsp:txBody>
      <dsp:txXfrm rot="5400000">
        <a:off x="45741" y="1192940"/>
        <a:ext cx="6578012" cy="845534"/>
      </dsp:txXfrm>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A6EAB5-24E9-45FC-A883-5F87618FF4EA}">
      <dsp:nvSpPr>
        <dsp:cNvPr id="0" name=""/>
        <dsp:cNvSpPr/>
      </dsp:nvSpPr>
      <dsp:spPr>
        <a:xfrm>
          <a:off x="662164" y="0"/>
          <a:ext cx="7504527" cy="5589240"/>
        </a:xfrm>
        <a:prstGeom prst="leftArrow">
          <a:avLst/>
        </a:prstGeom>
        <a:gradFill rotWithShape="0">
          <a:gsLst>
            <a:gs pos="0">
              <a:schemeClr val="accent2">
                <a:tint val="40000"/>
                <a:hueOff val="0"/>
                <a:satOff val="0"/>
                <a:lumOff val="0"/>
                <a:alphaOff val="0"/>
                <a:satMod val="103000"/>
                <a:lumMod val="102000"/>
                <a:tint val="94000"/>
              </a:schemeClr>
            </a:gs>
            <a:gs pos="50000">
              <a:schemeClr val="accent2">
                <a:tint val="40000"/>
                <a:hueOff val="0"/>
                <a:satOff val="0"/>
                <a:lumOff val="0"/>
                <a:alphaOff val="0"/>
                <a:satMod val="110000"/>
                <a:lumMod val="100000"/>
                <a:shade val="100000"/>
              </a:schemeClr>
            </a:gs>
            <a:gs pos="100000">
              <a:schemeClr val="accent2">
                <a:tint val="40000"/>
                <a:hueOff val="0"/>
                <a:satOff val="0"/>
                <a:lumOff val="0"/>
                <a:alphaOff val="0"/>
                <a:lumMod val="99000"/>
                <a:satMod val="120000"/>
                <a:shade val="78000"/>
              </a:schemeClr>
            </a:gs>
          </a:gsLst>
          <a:lin ang="54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5033A357-572D-4AC8-AFE5-EE554BC3CD1C}">
      <dsp:nvSpPr>
        <dsp:cNvPr id="0" name=""/>
        <dsp:cNvSpPr/>
      </dsp:nvSpPr>
      <dsp:spPr>
        <a:xfrm>
          <a:off x="6869135" y="2125778"/>
          <a:ext cx="1792543" cy="1337683"/>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التركيز على المشكلة ذاتها</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6934435" y="2191078"/>
        <a:ext cx="1661943" cy="1207083"/>
      </dsp:txXfrm>
    </dsp:sp>
    <dsp:sp modelId="{46FFDFF5-0EE9-4CB8-927B-5EBE74661A44}">
      <dsp:nvSpPr>
        <dsp:cNvPr id="0" name=""/>
        <dsp:cNvSpPr/>
      </dsp:nvSpPr>
      <dsp:spPr>
        <a:xfrm>
          <a:off x="4635149" y="2125778"/>
          <a:ext cx="1792543" cy="1337683"/>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استراتيجيات لحل المشكلات</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700449" y="2191078"/>
        <a:ext cx="1661943" cy="1207083"/>
      </dsp:txXfrm>
    </dsp:sp>
    <dsp:sp modelId="{73C5BBA1-9E56-4635-BF34-A615E715EB66}">
      <dsp:nvSpPr>
        <dsp:cNvPr id="0" name=""/>
        <dsp:cNvSpPr/>
      </dsp:nvSpPr>
      <dsp:spPr>
        <a:xfrm>
          <a:off x="2401163" y="2125778"/>
          <a:ext cx="1792543" cy="1337683"/>
        </a:xfrm>
        <a:prstGeom prst="round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إنشاء قائمة الحلول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466463" y="2191078"/>
        <a:ext cx="1661943" cy="1207083"/>
      </dsp:txXfrm>
    </dsp:sp>
    <dsp:sp modelId="{8E81EE8D-DA85-47AB-8DE6-545FDFF51622}">
      <dsp:nvSpPr>
        <dsp:cNvPr id="0" name=""/>
        <dsp:cNvSpPr/>
      </dsp:nvSpPr>
      <dsp:spPr>
        <a:xfrm>
          <a:off x="167177" y="2125778"/>
          <a:ext cx="1792543" cy="1337683"/>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تبسيط الأشياء</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232477" y="2191078"/>
        <a:ext cx="1661943" cy="1207083"/>
      </dsp:txXfrm>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E63946-60FB-4DD0-A6D9-651895F6362C}">
      <dsp:nvSpPr>
        <dsp:cNvPr id="0" name=""/>
        <dsp:cNvSpPr/>
      </dsp:nvSpPr>
      <dsp:spPr>
        <a:xfrm rot="10800000">
          <a:off x="6428254" y="3413"/>
          <a:ext cx="2513256" cy="860969"/>
        </a:xfrm>
        <a:prstGeom prst="chevron">
          <a:avLst/>
        </a:prstGeom>
        <a:solidFill>
          <a:srgbClr val="990033"/>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أولاً</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6858738" y="3413"/>
        <a:ext cx="1652287" cy="860969"/>
      </dsp:txXfrm>
    </dsp:sp>
    <dsp:sp modelId="{214C566A-74DC-4D1A-85A0-A440FC42DC07}">
      <dsp:nvSpPr>
        <dsp:cNvPr id="0" name=""/>
        <dsp:cNvSpPr/>
      </dsp:nvSpPr>
      <dsp:spPr>
        <a:xfrm rot="10800000">
          <a:off x="1099593" y="114822"/>
          <a:ext cx="5184636" cy="714604"/>
        </a:xfrm>
        <a:prstGeom prst="chevron">
          <a:avLst/>
        </a:prstGeom>
        <a:solidFill>
          <a:schemeClr val="bg1"/>
        </a:solidFill>
        <a:ln w="6350" cap="flat" cmpd="sng" algn="ctr">
          <a:solidFill>
            <a:schemeClr val="accent5">
              <a:tint val="40000"/>
              <a:alpha val="90000"/>
              <a:hueOff val="0"/>
              <a:satOff val="0"/>
              <a:lumOff val="0"/>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للمستوى الإداري</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1456895" y="114822"/>
        <a:ext cx="4470032" cy="714604"/>
      </dsp:txXfrm>
    </dsp:sp>
    <dsp:sp modelId="{9A174062-A4A7-4E3B-BD5A-B4B44FF84AE9}">
      <dsp:nvSpPr>
        <dsp:cNvPr id="0" name=""/>
        <dsp:cNvSpPr/>
      </dsp:nvSpPr>
      <dsp:spPr>
        <a:xfrm rot="10800000">
          <a:off x="6428254" y="984919"/>
          <a:ext cx="2513256" cy="860969"/>
        </a:xfrm>
        <a:prstGeom prst="chevron">
          <a:avLst/>
        </a:prstGeom>
        <a:solidFill>
          <a:srgbClr val="993366"/>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ثانياً</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6858738" y="984919"/>
        <a:ext cx="1652287" cy="860969"/>
      </dsp:txXfrm>
    </dsp:sp>
    <dsp:sp modelId="{A455BCFA-2334-4B6B-8CDD-BF49A16EE1B6}">
      <dsp:nvSpPr>
        <dsp:cNvPr id="0" name=""/>
        <dsp:cNvSpPr/>
      </dsp:nvSpPr>
      <dsp:spPr>
        <a:xfrm rot="10800000">
          <a:off x="1099593" y="1096328"/>
          <a:ext cx="5184636" cy="714604"/>
        </a:xfrm>
        <a:prstGeom prst="chevron">
          <a:avLst/>
        </a:prstGeom>
        <a:solidFill>
          <a:schemeClr val="bg1"/>
        </a:solidFill>
        <a:ln w="6350" cap="flat" cmpd="sng" algn="ctr">
          <a:solidFill>
            <a:schemeClr val="accent5">
              <a:tint val="40000"/>
              <a:alpha val="90000"/>
              <a:hueOff val="-465123"/>
              <a:satOff val="-32"/>
              <a:lumOff val="-52"/>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لمجالات الإدارة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1456895" y="1096328"/>
        <a:ext cx="4470032" cy="714604"/>
      </dsp:txXfrm>
    </dsp:sp>
    <dsp:sp modelId="{DDDD385E-D3ED-459D-B99B-3E5DCB833AF2}">
      <dsp:nvSpPr>
        <dsp:cNvPr id="0" name=""/>
        <dsp:cNvSpPr/>
      </dsp:nvSpPr>
      <dsp:spPr>
        <a:xfrm rot="10800000">
          <a:off x="6428254" y="1966424"/>
          <a:ext cx="2513256" cy="860969"/>
        </a:xfrm>
        <a:prstGeom prst="chevron">
          <a:avLst/>
        </a:prstGeom>
        <a:solidFill>
          <a:srgbClr val="003399"/>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ثالثاً</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6858738" y="1966424"/>
        <a:ext cx="1652287" cy="860969"/>
      </dsp:txXfrm>
    </dsp:sp>
    <dsp:sp modelId="{B81CC021-A14B-451B-AC52-CC4C284324F7}">
      <dsp:nvSpPr>
        <dsp:cNvPr id="0" name=""/>
        <dsp:cNvSpPr/>
      </dsp:nvSpPr>
      <dsp:spPr>
        <a:xfrm rot="10800000">
          <a:off x="1227435" y="2077833"/>
          <a:ext cx="5056794" cy="714604"/>
        </a:xfrm>
        <a:prstGeom prst="chevron">
          <a:avLst/>
        </a:prstGeom>
        <a:solidFill>
          <a:schemeClr val="bg1"/>
        </a:solidFill>
        <a:ln w="6350" cap="flat" cmpd="sng" algn="ctr">
          <a:solidFill>
            <a:schemeClr val="accent5">
              <a:tint val="40000"/>
              <a:alpha val="90000"/>
              <a:hueOff val="-930246"/>
              <a:satOff val="-64"/>
              <a:lumOff val="-105"/>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لنطاق الأنشطة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1584737" y="2077833"/>
        <a:ext cx="4342190" cy="714604"/>
      </dsp:txXfrm>
    </dsp:sp>
    <dsp:sp modelId="{44C11F03-BADB-4820-9450-32038CEAECB4}">
      <dsp:nvSpPr>
        <dsp:cNvPr id="0" name=""/>
        <dsp:cNvSpPr/>
      </dsp:nvSpPr>
      <dsp:spPr>
        <a:xfrm rot="10800000">
          <a:off x="6428254" y="2947930"/>
          <a:ext cx="2513256" cy="860969"/>
        </a:xfrm>
        <a:prstGeom prst="chevron">
          <a:avLst/>
        </a:prstGeom>
        <a:solidFill>
          <a:srgbClr val="660066"/>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رابعاً</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6858738" y="2947930"/>
        <a:ext cx="1652287" cy="860969"/>
      </dsp:txXfrm>
    </dsp:sp>
    <dsp:sp modelId="{97FEF7BC-AB88-4954-9127-6303B4F38C2B}">
      <dsp:nvSpPr>
        <dsp:cNvPr id="0" name=""/>
        <dsp:cNvSpPr/>
      </dsp:nvSpPr>
      <dsp:spPr>
        <a:xfrm rot="10800000">
          <a:off x="1227435" y="3059339"/>
          <a:ext cx="5056794" cy="714604"/>
        </a:xfrm>
        <a:prstGeom prst="chevron">
          <a:avLst/>
        </a:prstGeom>
        <a:solidFill>
          <a:schemeClr val="bg1"/>
        </a:solidFill>
        <a:ln w="6350" cap="flat" cmpd="sng" algn="ctr">
          <a:solidFill>
            <a:schemeClr val="accent5">
              <a:tint val="40000"/>
              <a:alpha val="90000"/>
              <a:hueOff val="-1395369"/>
              <a:satOff val="-95"/>
              <a:lumOff val="-157"/>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لنوع المسؤولية</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1584737" y="3059339"/>
        <a:ext cx="4342190" cy="714604"/>
      </dsp:txXfrm>
    </dsp:sp>
    <dsp:sp modelId="{5C122ED3-5EA8-4EA0-9987-C7A470A44CA4}">
      <dsp:nvSpPr>
        <dsp:cNvPr id="0" name=""/>
        <dsp:cNvSpPr/>
      </dsp:nvSpPr>
      <dsp:spPr>
        <a:xfrm rot="10800000">
          <a:off x="6428254" y="3929435"/>
          <a:ext cx="2513256" cy="860969"/>
        </a:xfrm>
        <a:prstGeom prst="chevron">
          <a:avLst/>
        </a:prstGeom>
        <a:solidFill>
          <a:schemeClr val="accent5">
            <a:lumMod val="75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خامساً</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6858738" y="3929435"/>
        <a:ext cx="1652287" cy="860969"/>
      </dsp:txXfrm>
    </dsp:sp>
    <dsp:sp modelId="{FEC6D5B8-7C39-4DCE-B45B-2CC60ED7FA1C}">
      <dsp:nvSpPr>
        <dsp:cNvPr id="0" name=""/>
        <dsp:cNvSpPr/>
      </dsp:nvSpPr>
      <dsp:spPr>
        <a:xfrm rot="10800000">
          <a:off x="1227435" y="4040844"/>
          <a:ext cx="5056794" cy="714604"/>
        </a:xfrm>
        <a:prstGeom prst="chevron">
          <a:avLst/>
        </a:prstGeom>
        <a:solidFill>
          <a:schemeClr val="bg1"/>
        </a:solidFill>
        <a:ln w="6350" cap="flat" cmpd="sng" algn="ctr">
          <a:solidFill>
            <a:schemeClr val="accent5">
              <a:tint val="40000"/>
              <a:alpha val="90000"/>
              <a:hueOff val="-1860493"/>
              <a:satOff val="-127"/>
              <a:lumOff val="-210"/>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0" tIns="17780" rIns="35560" bIns="177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تصنيف المديرين وفقاً للمسمى الوظيفي</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10800000">
        <a:off x="1584737" y="4040844"/>
        <a:ext cx="4342190" cy="714604"/>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D8A9AC-ABDA-4168-8CF0-F24E352AF4DE}">
      <dsp:nvSpPr>
        <dsp:cNvPr id="0" name=""/>
        <dsp:cNvSpPr/>
      </dsp:nvSpPr>
      <dsp:spPr>
        <a:xfrm>
          <a:off x="1995785" y="1179"/>
          <a:ext cx="2104429" cy="1052214"/>
        </a:xfrm>
        <a:prstGeom prst="roundRect">
          <a:avLst>
            <a:gd name="adj" fmla="val 10000"/>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المرسل </a:t>
          </a:r>
          <a:endParaRPr lang="ar-EG" sz="3200" b="1" kern="1200" dirty="0">
            <a:latin typeface="Traditional Arabic" pitchFamily="18" charset="-78"/>
            <a:cs typeface="Traditional Arabic" pitchFamily="18" charset="-78"/>
          </a:endParaRPr>
        </a:p>
      </dsp:txBody>
      <dsp:txXfrm>
        <a:off x="2026603" y="31997"/>
        <a:ext cx="2042793" cy="990578"/>
      </dsp:txXfrm>
    </dsp:sp>
    <dsp:sp modelId="{443C1A57-66E3-4378-B9DE-AD75145F1E65}">
      <dsp:nvSpPr>
        <dsp:cNvPr id="0" name=""/>
        <dsp:cNvSpPr/>
      </dsp:nvSpPr>
      <dsp:spPr>
        <a:xfrm rot="3600000">
          <a:off x="3368523" y="1847862"/>
          <a:ext cx="1096445" cy="368275"/>
        </a:xfrm>
        <a:prstGeom prst="leftRightArrow">
          <a:avLst>
            <a:gd name="adj1" fmla="val 60000"/>
            <a:gd name="adj2" fmla="val 50000"/>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0" tIns="0" rIns="0" bIns="0" numCol="1" spcCol="1270" anchor="ctr" anchorCtr="0">
          <a:noAutofit/>
        </a:bodyPr>
        <a:lstStyle/>
        <a:p>
          <a:pPr lvl="0" algn="ctr" defTabSz="711200" rtl="1">
            <a:lnSpc>
              <a:spcPct val="90000"/>
            </a:lnSpc>
            <a:spcBef>
              <a:spcPct val="0"/>
            </a:spcBef>
            <a:spcAft>
              <a:spcPct val="35000"/>
            </a:spcAft>
          </a:pPr>
          <a:endParaRPr lang="ar-EG" sz="1600" kern="1200"/>
        </a:p>
      </dsp:txBody>
      <dsp:txXfrm>
        <a:off x="3479006" y="1921517"/>
        <a:ext cx="875480" cy="220965"/>
      </dsp:txXfrm>
    </dsp:sp>
    <dsp:sp modelId="{A60BA3BE-D2F4-4B98-A745-B8B406F9D0C5}">
      <dsp:nvSpPr>
        <dsp:cNvPr id="0" name=""/>
        <dsp:cNvSpPr/>
      </dsp:nvSpPr>
      <dsp:spPr>
        <a:xfrm>
          <a:off x="3733278" y="3010605"/>
          <a:ext cx="2104429" cy="1052214"/>
        </a:xfrm>
        <a:prstGeom prst="roundRect">
          <a:avLst>
            <a:gd name="adj" fmla="val 10000"/>
          </a:avLst>
        </a:prstGeom>
        <a:gradFill rotWithShape="0">
          <a:gsLst>
            <a:gs pos="0">
              <a:schemeClr val="accent3">
                <a:hueOff val="158864"/>
                <a:satOff val="-4211"/>
                <a:lumOff val="-981"/>
                <a:alphaOff val="0"/>
                <a:satMod val="103000"/>
                <a:lumMod val="102000"/>
                <a:tint val="94000"/>
              </a:schemeClr>
            </a:gs>
            <a:gs pos="50000">
              <a:schemeClr val="accent3">
                <a:hueOff val="158864"/>
                <a:satOff val="-4211"/>
                <a:lumOff val="-981"/>
                <a:alphaOff val="0"/>
                <a:satMod val="110000"/>
                <a:lumMod val="100000"/>
                <a:shade val="100000"/>
              </a:schemeClr>
            </a:gs>
            <a:gs pos="100000">
              <a:schemeClr val="accent3">
                <a:hueOff val="158864"/>
                <a:satOff val="-4211"/>
                <a:lumOff val="-981"/>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EG" sz="3200" b="1" kern="1200" dirty="0">
              <a:latin typeface="Traditional Arabic" pitchFamily="18" charset="-78"/>
              <a:cs typeface="Traditional Arabic" pitchFamily="18" charset="-78"/>
            </a:rPr>
            <a:t>الرسالة/الوسيلة </a:t>
          </a:r>
        </a:p>
      </dsp:txBody>
      <dsp:txXfrm>
        <a:off x="3764096" y="3041423"/>
        <a:ext cx="2042793" cy="990578"/>
      </dsp:txXfrm>
    </dsp:sp>
    <dsp:sp modelId="{050F3246-2F46-4F20-9C9E-DE197808E001}">
      <dsp:nvSpPr>
        <dsp:cNvPr id="0" name=""/>
        <dsp:cNvSpPr/>
      </dsp:nvSpPr>
      <dsp:spPr>
        <a:xfrm rot="10800000">
          <a:off x="2499777" y="3352575"/>
          <a:ext cx="1096445" cy="368275"/>
        </a:xfrm>
        <a:prstGeom prst="leftRightArrow">
          <a:avLst>
            <a:gd name="adj1" fmla="val 60000"/>
            <a:gd name="adj2" fmla="val 50000"/>
          </a:avLst>
        </a:prstGeom>
        <a:gradFill rotWithShape="0">
          <a:gsLst>
            <a:gs pos="0">
              <a:schemeClr val="accent3">
                <a:hueOff val="158864"/>
                <a:satOff val="-4211"/>
                <a:lumOff val="-981"/>
                <a:alphaOff val="0"/>
                <a:satMod val="103000"/>
                <a:lumMod val="102000"/>
                <a:tint val="94000"/>
              </a:schemeClr>
            </a:gs>
            <a:gs pos="50000">
              <a:schemeClr val="accent3">
                <a:hueOff val="158864"/>
                <a:satOff val="-4211"/>
                <a:lumOff val="-981"/>
                <a:alphaOff val="0"/>
                <a:satMod val="110000"/>
                <a:lumMod val="100000"/>
                <a:shade val="100000"/>
              </a:schemeClr>
            </a:gs>
            <a:gs pos="100000">
              <a:schemeClr val="accent3">
                <a:hueOff val="158864"/>
                <a:satOff val="-4211"/>
                <a:lumOff val="-981"/>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0" tIns="0" rIns="0" bIns="0" numCol="1" spcCol="1270" anchor="ctr" anchorCtr="0">
          <a:noAutofit/>
        </a:bodyPr>
        <a:lstStyle/>
        <a:p>
          <a:pPr lvl="0" algn="ctr" defTabSz="711200" rtl="1">
            <a:lnSpc>
              <a:spcPct val="90000"/>
            </a:lnSpc>
            <a:spcBef>
              <a:spcPct val="0"/>
            </a:spcBef>
            <a:spcAft>
              <a:spcPct val="35000"/>
            </a:spcAft>
          </a:pPr>
          <a:endParaRPr lang="ar-EG" sz="1600" kern="1200"/>
        </a:p>
      </dsp:txBody>
      <dsp:txXfrm rot="10800000">
        <a:off x="2610259" y="3426230"/>
        <a:ext cx="875480" cy="220965"/>
      </dsp:txXfrm>
    </dsp:sp>
    <dsp:sp modelId="{B3849B52-3834-4F8E-BC57-FDB715797D09}">
      <dsp:nvSpPr>
        <dsp:cNvPr id="0" name=""/>
        <dsp:cNvSpPr/>
      </dsp:nvSpPr>
      <dsp:spPr>
        <a:xfrm>
          <a:off x="258291" y="3010605"/>
          <a:ext cx="2104429" cy="1052214"/>
        </a:xfrm>
        <a:prstGeom prst="roundRect">
          <a:avLst>
            <a:gd name="adj" fmla="val 10000"/>
          </a:avLst>
        </a:prstGeom>
        <a:gradFill rotWithShape="0">
          <a:gsLst>
            <a:gs pos="0">
              <a:schemeClr val="accent3">
                <a:hueOff val="317728"/>
                <a:satOff val="-8422"/>
                <a:lumOff val="-1961"/>
                <a:alphaOff val="0"/>
                <a:satMod val="103000"/>
                <a:lumMod val="102000"/>
                <a:tint val="94000"/>
              </a:schemeClr>
            </a:gs>
            <a:gs pos="50000">
              <a:schemeClr val="accent3">
                <a:hueOff val="317728"/>
                <a:satOff val="-8422"/>
                <a:lumOff val="-1961"/>
                <a:alphaOff val="0"/>
                <a:satMod val="110000"/>
                <a:lumMod val="100000"/>
                <a:shade val="100000"/>
              </a:schemeClr>
            </a:gs>
            <a:gs pos="100000">
              <a:schemeClr val="accent3">
                <a:hueOff val="317728"/>
                <a:satOff val="-8422"/>
                <a:lumOff val="-1961"/>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المستقبل</a:t>
          </a:r>
          <a:r>
            <a:rPr lang="ar-EG" sz="3200" b="1" kern="1200" dirty="0">
              <a:latin typeface="Traditional Arabic" pitchFamily="18" charset="-78"/>
              <a:cs typeface="Traditional Arabic" pitchFamily="18" charset="-78"/>
            </a:rPr>
            <a:t> </a:t>
          </a:r>
        </a:p>
      </dsp:txBody>
      <dsp:txXfrm>
        <a:off x="289109" y="3041423"/>
        <a:ext cx="2042793" cy="990578"/>
      </dsp:txXfrm>
    </dsp:sp>
    <dsp:sp modelId="{97B99DDD-9D3F-42B1-837B-D5411202C24D}">
      <dsp:nvSpPr>
        <dsp:cNvPr id="0" name=""/>
        <dsp:cNvSpPr/>
      </dsp:nvSpPr>
      <dsp:spPr>
        <a:xfrm rot="18000000">
          <a:off x="1631030" y="1847862"/>
          <a:ext cx="1096445" cy="368275"/>
        </a:xfrm>
        <a:prstGeom prst="leftRightArrow">
          <a:avLst>
            <a:gd name="adj1" fmla="val 60000"/>
            <a:gd name="adj2" fmla="val 50000"/>
          </a:avLst>
        </a:prstGeom>
        <a:gradFill rotWithShape="0">
          <a:gsLst>
            <a:gs pos="0">
              <a:schemeClr val="accent3">
                <a:hueOff val="317728"/>
                <a:satOff val="-8422"/>
                <a:lumOff val="-1961"/>
                <a:alphaOff val="0"/>
                <a:satMod val="103000"/>
                <a:lumMod val="102000"/>
                <a:tint val="94000"/>
              </a:schemeClr>
            </a:gs>
            <a:gs pos="50000">
              <a:schemeClr val="accent3">
                <a:hueOff val="317728"/>
                <a:satOff val="-8422"/>
                <a:lumOff val="-1961"/>
                <a:alphaOff val="0"/>
                <a:satMod val="110000"/>
                <a:lumMod val="100000"/>
                <a:shade val="100000"/>
              </a:schemeClr>
            </a:gs>
            <a:gs pos="100000">
              <a:schemeClr val="accent3">
                <a:hueOff val="317728"/>
                <a:satOff val="-8422"/>
                <a:lumOff val="-1961"/>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0" tIns="0" rIns="0" bIns="0" numCol="1" spcCol="1270" anchor="ctr" anchorCtr="0">
          <a:noAutofit/>
        </a:bodyPr>
        <a:lstStyle/>
        <a:p>
          <a:pPr lvl="0" algn="ctr" defTabSz="711200" rtl="1">
            <a:lnSpc>
              <a:spcPct val="90000"/>
            </a:lnSpc>
            <a:spcBef>
              <a:spcPct val="0"/>
            </a:spcBef>
            <a:spcAft>
              <a:spcPct val="35000"/>
            </a:spcAft>
          </a:pPr>
          <a:endParaRPr lang="ar-EG" sz="1600" kern="1200"/>
        </a:p>
      </dsp:txBody>
      <dsp:txXfrm>
        <a:off x="1741513" y="1921517"/>
        <a:ext cx="875480" cy="220965"/>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D649F2-C871-4EC9-9507-28F2D76A2090}">
      <dsp:nvSpPr>
        <dsp:cNvPr id="0" name=""/>
        <dsp:cNvSpPr/>
      </dsp:nvSpPr>
      <dsp:spPr>
        <a:xfrm>
          <a:off x="2785115" y="-194423"/>
          <a:ext cx="3093266" cy="3118396"/>
        </a:xfrm>
        <a:prstGeom prst="upArrow">
          <a:avLst>
            <a:gd name="adj1" fmla="val 50000"/>
            <a:gd name="adj2" fmla="val 35000"/>
          </a:avLst>
        </a:prstGeom>
        <a:solidFill>
          <a:schemeClr val="accent2">
            <a:lumMod val="40000"/>
            <a:lumOff val="60000"/>
          </a:schemeClr>
        </a:soli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3">
          <a:scrgbClr r="0" g="0" b="0"/>
        </a:fillRef>
        <a:effectRef idx="2">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الأدوار الشخصية</a:t>
          </a:r>
          <a:endParaRPr lang="ar-EG"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558432" y="346899"/>
        <a:ext cx="1546633" cy="2577074"/>
      </dsp:txXfrm>
    </dsp:sp>
    <dsp:sp modelId="{9530C968-548E-4BEB-959F-00F561233860}">
      <dsp:nvSpPr>
        <dsp:cNvPr id="0" name=""/>
        <dsp:cNvSpPr/>
      </dsp:nvSpPr>
      <dsp:spPr>
        <a:xfrm rot="7200000">
          <a:off x="4457210" y="2539412"/>
          <a:ext cx="3093266" cy="3118396"/>
        </a:xfrm>
        <a:prstGeom prst="upArrow">
          <a:avLst>
            <a:gd name="adj1" fmla="val 50000"/>
            <a:gd name="adj2" fmla="val 35000"/>
          </a:avLst>
        </a:prstGeom>
        <a:gradFill rotWithShape="0">
          <a:gsLst>
            <a:gs pos="0">
              <a:schemeClr val="accent3">
                <a:hueOff val="158864"/>
                <a:satOff val="-4211"/>
                <a:lumOff val="-981"/>
                <a:alphaOff val="0"/>
                <a:satMod val="103000"/>
                <a:lumMod val="102000"/>
                <a:tint val="94000"/>
              </a:schemeClr>
            </a:gs>
            <a:gs pos="50000">
              <a:schemeClr val="accent3">
                <a:hueOff val="158864"/>
                <a:satOff val="-4211"/>
                <a:lumOff val="-981"/>
                <a:alphaOff val="0"/>
                <a:satMod val="110000"/>
                <a:lumMod val="100000"/>
                <a:shade val="100000"/>
              </a:schemeClr>
            </a:gs>
            <a:gs pos="100000">
              <a:schemeClr val="accent3">
                <a:hueOff val="158864"/>
                <a:satOff val="-4211"/>
                <a:lumOff val="-981"/>
                <a:alphaOff val="0"/>
                <a:lumMod val="99000"/>
                <a:satMod val="120000"/>
                <a:shade val="78000"/>
              </a:schemeClr>
            </a:gs>
          </a:gsLst>
          <a:lin ang="5400000" scaled="0"/>
        </a:gra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3">
          <a:scrgbClr r="0" g="0" b="0"/>
        </a:fillRef>
        <a:effectRef idx="2">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الأدوار المعلوماتية</a:t>
          </a:r>
          <a:endParaRPr lang="en-US"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4480907" y="3189963"/>
        <a:ext cx="2577074" cy="1546633"/>
      </dsp:txXfrm>
    </dsp:sp>
    <dsp:sp modelId="{6F80A141-A493-4885-BC4C-9FA85538904F}">
      <dsp:nvSpPr>
        <dsp:cNvPr id="0" name=""/>
        <dsp:cNvSpPr/>
      </dsp:nvSpPr>
      <dsp:spPr>
        <a:xfrm rot="14400000">
          <a:off x="1209488" y="2534642"/>
          <a:ext cx="3093266" cy="3118396"/>
        </a:xfrm>
        <a:prstGeom prst="upArrow">
          <a:avLst>
            <a:gd name="adj1" fmla="val 50000"/>
            <a:gd name="adj2" fmla="val 35000"/>
          </a:avLst>
        </a:prstGeom>
        <a:gradFill rotWithShape="0">
          <a:gsLst>
            <a:gs pos="0">
              <a:schemeClr val="accent3">
                <a:hueOff val="317728"/>
                <a:satOff val="-8422"/>
                <a:lumOff val="-1961"/>
                <a:alphaOff val="0"/>
                <a:satMod val="103000"/>
                <a:lumMod val="102000"/>
                <a:tint val="94000"/>
              </a:schemeClr>
            </a:gs>
            <a:gs pos="50000">
              <a:schemeClr val="accent3">
                <a:hueOff val="317728"/>
                <a:satOff val="-8422"/>
                <a:lumOff val="-1961"/>
                <a:alphaOff val="0"/>
                <a:satMod val="110000"/>
                <a:lumMod val="100000"/>
                <a:shade val="100000"/>
              </a:schemeClr>
            </a:gs>
            <a:gs pos="100000">
              <a:schemeClr val="accent3">
                <a:hueOff val="317728"/>
                <a:satOff val="-8422"/>
                <a:lumOff val="-1961"/>
                <a:alphaOff val="0"/>
                <a:lumMod val="99000"/>
                <a:satMod val="120000"/>
                <a:shade val="78000"/>
              </a:schemeClr>
            </a:gs>
          </a:gsLst>
          <a:lin ang="5400000" scaled="0"/>
        </a:gradFill>
        <a:ln>
          <a:noFill/>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0">
          <a:scrgbClr r="0" g="0" b="0"/>
        </a:lnRef>
        <a:fillRef idx="3">
          <a:scrgbClr r="0" g="0" b="0"/>
        </a:fillRef>
        <a:effectRef idx="2">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rtl="1">
            <a:lnSpc>
              <a:spcPct val="90000"/>
            </a:lnSpc>
            <a:spcBef>
              <a:spcPct val="0"/>
            </a:spcBef>
            <a:spcAft>
              <a:spcPct val="35000"/>
            </a:spcAft>
          </a:pPr>
          <a:r>
            <a:rPr lang="ar-SA" sz="3200" b="1" kern="1200" dirty="0">
              <a:latin typeface="Traditional Arabic" pitchFamily="18" charset="-78"/>
              <a:cs typeface="Traditional Arabic" pitchFamily="18" charset="-78"/>
            </a:rPr>
            <a:t>أدوار صنع القرار</a:t>
          </a:r>
          <a:endParaRPr lang="en-US"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1701984" y="3185192"/>
        <a:ext cx="2577074" cy="1546633"/>
      </dsp:txXfrm>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44FD68-FD49-4684-AEA4-66E8CF1E61B5}">
      <dsp:nvSpPr>
        <dsp:cNvPr id="0" name=""/>
        <dsp:cNvSpPr/>
      </dsp:nvSpPr>
      <dsp:spPr>
        <a:xfrm>
          <a:off x="5195750" y="801860"/>
          <a:ext cx="2144100" cy="1600526"/>
        </a:xfrm>
        <a:prstGeom prst="round2SameRect">
          <a:avLst>
            <a:gd name="adj1" fmla="val 8000"/>
            <a:gd name="adj2" fmla="val 0"/>
          </a:avLst>
        </a:prstGeom>
        <a:solidFill>
          <a:schemeClr val="lt1">
            <a:alpha val="90000"/>
            <a:hueOff val="0"/>
            <a:satOff val="0"/>
            <a:lumOff val="0"/>
            <a:alphaOff val="0"/>
          </a:schemeClr>
        </a:solidFill>
        <a:ln w="6350" cap="flat" cmpd="sng" algn="ctr">
          <a:solidFill>
            <a:schemeClr val="accent3">
              <a:hueOff val="0"/>
              <a:satOff val="0"/>
              <a:lumOff val="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4F33C45D-A555-4A08-A2E6-FF99A572F492}">
      <dsp:nvSpPr>
        <dsp:cNvPr id="0" name=""/>
        <dsp:cNvSpPr/>
      </dsp:nvSpPr>
      <dsp:spPr>
        <a:xfrm>
          <a:off x="5195750" y="2402386"/>
          <a:ext cx="2144100" cy="688226"/>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w="6350" cap="flat" cmpd="sng" algn="ctr">
          <a:solidFill>
            <a:schemeClr val="accent3">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6680" tIns="0" rIns="35560" bIns="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المهارات الفنية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5829921" y="2402386"/>
        <a:ext cx="1509930" cy="688226"/>
      </dsp:txXfrm>
    </dsp:sp>
    <dsp:sp modelId="{421890FC-8500-4855-8021-E455B78BC6DA}">
      <dsp:nvSpPr>
        <dsp:cNvPr id="0" name=""/>
        <dsp:cNvSpPr/>
      </dsp:nvSpPr>
      <dsp:spPr>
        <a:xfrm>
          <a:off x="5018833" y="2511704"/>
          <a:ext cx="750435" cy="750435"/>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17000" r="-17000"/>
          </a:stretch>
        </a:blipFill>
        <a:ln w="6350" cap="flat" cmpd="sng" algn="ctr">
          <a:solidFill>
            <a:schemeClr val="accent3">
              <a:tint val="40000"/>
              <a:alpha val="90000"/>
              <a:hueOff val="0"/>
              <a:satOff val="0"/>
              <a:lumOff val="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96CB0028-6148-416B-81CB-66E80FA36524}">
      <dsp:nvSpPr>
        <dsp:cNvPr id="0" name=""/>
        <dsp:cNvSpPr/>
      </dsp:nvSpPr>
      <dsp:spPr>
        <a:xfrm>
          <a:off x="2688816" y="801860"/>
          <a:ext cx="2144100" cy="1600526"/>
        </a:xfrm>
        <a:prstGeom prst="round2SameRect">
          <a:avLst>
            <a:gd name="adj1" fmla="val 8000"/>
            <a:gd name="adj2" fmla="val 0"/>
          </a:avLst>
        </a:prstGeom>
        <a:solidFill>
          <a:schemeClr val="lt1">
            <a:alpha val="90000"/>
            <a:hueOff val="0"/>
            <a:satOff val="0"/>
            <a:lumOff val="0"/>
            <a:alphaOff val="0"/>
          </a:schemeClr>
        </a:solidFill>
        <a:ln w="6350" cap="flat" cmpd="sng" algn="ctr">
          <a:solidFill>
            <a:schemeClr val="accent3">
              <a:hueOff val="158864"/>
              <a:satOff val="-4211"/>
              <a:lumOff val="-981"/>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970111BD-A4C3-4F27-B3EE-0CF7B6051CEF}">
      <dsp:nvSpPr>
        <dsp:cNvPr id="0" name=""/>
        <dsp:cNvSpPr/>
      </dsp:nvSpPr>
      <dsp:spPr>
        <a:xfrm>
          <a:off x="2688816" y="2402386"/>
          <a:ext cx="2144100" cy="688226"/>
        </a:xfrm>
        <a:prstGeom prst="rect">
          <a:avLst/>
        </a:prstGeom>
        <a:gradFill rotWithShape="0">
          <a:gsLst>
            <a:gs pos="0">
              <a:schemeClr val="accent3">
                <a:hueOff val="158864"/>
                <a:satOff val="-4211"/>
                <a:lumOff val="-981"/>
                <a:alphaOff val="0"/>
                <a:satMod val="103000"/>
                <a:lumMod val="102000"/>
                <a:tint val="94000"/>
              </a:schemeClr>
            </a:gs>
            <a:gs pos="50000">
              <a:schemeClr val="accent3">
                <a:hueOff val="158864"/>
                <a:satOff val="-4211"/>
                <a:lumOff val="-981"/>
                <a:alphaOff val="0"/>
                <a:satMod val="110000"/>
                <a:lumMod val="100000"/>
                <a:shade val="100000"/>
              </a:schemeClr>
            </a:gs>
            <a:gs pos="100000">
              <a:schemeClr val="accent3">
                <a:hueOff val="158864"/>
                <a:satOff val="-4211"/>
                <a:lumOff val="-981"/>
                <a:alphaOff val="0"/>
                <a:lumMod val="99000"/>
                <a:satMod val="120000"/>
                <a:shade val="78000"/>
              </a:schemeClr>
            </a:gs>
          </a:gsLst>
          <a:lin ang="5400000" scaled="0"/>
        </a:gradFill>
        <a:ln w="6350" cap="flat" cmpd="sng" algn="ctr">
          <a:solidFill>
            <a:schemeClr val="accent3">
              <a:hueOff val="158864"/>
              <a:satOff val="-4211"/>
              <a:lumOff val="-981"/>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6680" tIns="0" rIns="35560" bIns="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المهارات الانسانية</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322987" y="2402386"/>
        <a:ext cx="1509930" cy="688226"/>
      </dsp:txXfrm>
    </dsp:sp>
    <dsp:sp modelId="{A6DA3EF4-1CD8-4004-A055-7A160874B6FF}">
      <dsp:nvSpPr>
        <dsp:cNvPr id="0" name=""/>
        <dsp:cNvSpPr/>
      </dsp:nvSpPr>
      <dsp:spPr>
        <a:xfrm>
          <a:off x="2511898" y="2511704"/>
          <a:ext cx="750435" cy="750435"/>
        </a:xfrm>
        <a:prstGeom prst="ellipse">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7000" r="-7000"/>
          </a:stretch>
        </a:blipFill>
        <a:ln w="6350" cap="flat" cmpd="sng" algn="ctr">
          <a:solidFill>
            <a:schemeClr val="accent3">
              <a:tint val="40000"/>
              <a:alpha val="90000"/>
              <a:hueOff val="192604"/>
              <a:satOff val="-2955"/>
              <a:lumOff val="-245"/>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DD6957D0-4443-4388-9C12-63742A066E51}">
      <dsp:nvSpPr>
        <dsp:cNvPr id="0" name=""/>
        <dsp:cNvSpPr/>
      </dsp:nvSpPr>
      <dsp:spPr>
        <a:xfrm>
          <a:off x="181882" y="801860"/>
          <a:ext cx="2144100" cy="1600526"/>
        </a:xfrm>
        <a:prstGeom prst="round2SameRect">
          <a:avLst>
            <a:gd name="adj1" fmla="val 8000"/>
            <a:gd name="adj2" fmla="val 0"/>
          </a:avLst>
        </a:prstGeom>
        <a:solidFill>
          <a:schemeClr val="lt1">
            <a:alpha val="90000"/>
            <a:hueOff val="0"/>
            <a:satOff val="0"/>
            <a:lumOff val="0"/>
            <a:alphaOff val="0"/>
          </a:schemeClr>
        </a:solidFill>
        <a:ln w="6350" cap="flat" cmpd="sng" algn="ctr">
          <a:solidFill>
            <a:schemeClr val="accent3">
              <a:hueOff val="317728"/>
              <a:satOff val="-8422"/>
              <a:lumOff val="-1961"/>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60F08C6F-D1E4-4AD1-BDF1-0FFDA9909630}">
      <dsp:nvSpPr>
        <dsp:cNvPr id="0" name=""/>
        <dsp:cNvSpPr/>
      </dsp:nvSpPr>
      <dsp:spPr>
        <a:xfrm>
          <a:off x="181882" y="2402386"/>
          <a:ext cx="2144100" cy="688226"/>
        </a:xfrm>
        <a:prstGeom prst="rect">
          <a:avLst/>
        </a:prstGeom>
        <a:gradFill rotWithShape="0">
          <a:gsLst>
            <a:gs pos="0">
              <a:schemeClr val="accent3">
                <a:hueOff val="317728"/>
                <a:satOff val="-8422"/>
                <a:lumOff val="-1961"/>
                <a:alphaOff val="0"/>
                <a:satMod val="103000"/>
                <a:lumMod val="102000"/>
                <a:tint val="94000"/>
              </a:schemeClr>
            </a:gs>
            <a:gs pos="50000">
              <a:schemeClr val="accent3">
                <a:hueOff val="317728"/>
                <a:satOff val="-8422"/>
                <a:lumOff val="-1961"/>
                <a:alphaOff val="0"/>
                <a:satMod val="110000"/>
                <a:lumMod val="100000"/>
                <a:shade val="100000"/>
              </a:schemeClr>
            </a:gs>
            <a:gs pos="100000">
              <a:schemeClr val="accent3">
                <a:hueOff val="317728"/>
                <a:satOff val="-8422"/>
                <a:lumOff val="-1961"/>
                <a:alphaOff val="0"/>
                <a:lumMod val="99000"/>
                <a:satMod val="120000"/>
                <a:shade val="78000"/>
              </a:schemeClr>
            </a:gs>
          </a:gsLst>
          <a:lin ang="5400000" scaled="0"/>
        </a:gradFill>
        <a:ln w="6350" cap="flat" cmpd="sng" algn="ctr">
          <a:solidFill>
            <a:schemeClr val="accent3">
              <a:hueOff val="317728"/>
              <a:satOff val="-8422"/>
              <a:lumOff val="-1961"/>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106680" tIns="0" rIns="35560" bIns="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المهارات الفكرية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816052" y="2402386"/>
        <a:ext cx="1509930" cy="688226"/>
      </dsp:txXfrm>
    </dsp:sp>
    <dsp:sp modelId="{C9E9B1BE-F30C-421A-9D85-FD24A2C4D33B}">
      <dsp:nvSpPr>
        <dsp:cNvPr id="0" name=""/>
        <dsp:cNvSpPr/>
      </dsp:nvSpPr>
      <dsp:spPr>
        <a:xfrm>
          <a:off x="4964" y="2511704"/>
          <a:ext cx="750435" cy="750435"/>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a:ln w="6350" cap="flat" cmpd="sng" algn="ctr">
          <a:solidFill>
            <a:schemeClr val="accent3">
              <a:tint val="40000"/>
              <a:alpha val="90000"/>
              <a:hueOff val="385208"/>
              <a:satOff val="-5910"/>
              <a:lumOff val="-49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73CB9AB-1B79-45E2-B1B7-D58DA19D4DEA}">
      <dsp:nvSpPr>
        <dsp:cNvPr id="0" name=""/>
        <dsp:cNvSpPr/>
      </dsp:nvSpPr>
      <dsp:spPr>
        <a:xfrm rot="16200000">
          <a:off x="1365271" y="830974"/>
          <a:ext cx="2595859" cy="2374061"/>
        </a:xfrm>
        <a:prstGeom prst="round2SameRect">
          <a:avLst>
            <a:gd name="adj1" fmla="val 16670"/>
            <a:gd name="adj2" fmla="val 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106680" tIns="177800" rIns="160020" bIns="177800" numCol="1" spcCol="1270" anchor="t"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5) المهارات التحليلية</a:t>
          </a:r>
          <a:endParaRPr lang="en-US"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1592083" y="835988"/>
        <a:ext cx="2258148" cy="2364033"/>
      </dsp:txXfrm>
    </dsp:sp>
    <dsp:sp modelId="{0C5DF541-3D23-4CD0-907F-1EE42F20ABE2}">
      <dsp:nvSpPr>
        <dsp:cNvPr id="0" name=""/>
        <dsp:cNvSpPr/>
      </dsp:nvSpPr>
      <dsp:spPr>
        <a:xfrm rot="5400000">
          <a:off x="3957546" y="830974"/>
          <a:ext cx="2595859" cy="2374061"/>
        </a:xfrm>
        <a:prstGeom prst="round2SameRect">
          <a:avLst>
            <a:gd name="adj1" fmla="val 16670"/>
            <a:gd name="adj2" fmla="val 0"/>
          </a:avLst>
        </a:prstGeom>
        <a:solidFill>
          <a:schemeClr val="accent4">
            <a:lumMod val="20000"/>
            <a:lumOff val="8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160020" tIns="177800" rIns="106680" bIns="177800" numCol="1" spcCol="1270" anchor="t"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4) المهارات التشخصيصية</a:t>
          </a:r>
          <a:endParaRPr lang="en-US"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rot="-5400000">
        <a:off x="4068445" y="835989"/>
        <a:ext cx="2258148" cy="2364033"/>
      </dsp:txXfrm>
    </dsp:sp>
    <dsp:sp modelId="{154182B6-B17C-4E16-9BBE-C5F627E030F6}">
      <dsp:nvSpPr>
        <dsp:cNvPr id="0" name=""/>
        <dsp:cNvSpPr/>
      </dsp:nvSpPr>
      <dsp:spPr>
        <a:xfrm>
          <a:off x="3311108" y="0"/>
          <a:ext cx="1658378" cy="1658297"/>
        </a:xfrm>
        <a:prstGeom prst="circularArrow">
          <a:avLst>
            <a:gd name="adj1" fmla="val 12500"/>
            <a:gd name="adj2" fmla="val 1142322"/>
            <a:gd name="adj3" fmla="val 20457678"/>
            <a:gd name="adj4" fmla="val 10800000"/>
            <a:gd name="adj5" fmla="val 12500"/>
          </a:avLst>
        </a:prstGeom>
        <a:solidFill>
          <a:srgbClr val="008080"/>
        </a:solidFill>
        <a:ln w="12700" cap="flat" cmpd="sng" algn="ctr">
          <a:no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 modelId="{E09B3C5E-F40F-4229-B72B-0DD43BE22388}">
      <dsp:nvSpPr>
        <dsp:cNvPr id="0" name=""/>
        <dsp:cNvSpPr/>
      </dsp:nvSpPr>
      <dsp:spPr>
        <a:xfrm rot="10800000">
          <a:off x="3311108" y="2379437"/>
          <a:ext cx="1658378" cy="1658297"/>
        </a:xfrm>
        <a:prstGeom prst="circularArrow">
          <a:avLst>
            <a:gd name="adj1" fmla="val 12500"/>
            <a:gd name="adj2" fmla="val 1142322"/>
            <a:gd name="adj3" fmla="val 20457678"/>
            <a:gd name="adj4" fmla="val 10800000"/>
            <a:gd name="adj5" fmla="val 12500"/>
          </a:avLst>
        </a:prstGeom>
        <a:solidFill>
          <a:srgbClr val="660066"/>
        </a:solidFill>
        <a:ln w="12700" cap="flat" cmpd="sng" algn="ctr">
          <a:no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5168A4-33A3-4999-96AA-2393CD3280A4}">
      <dsp:nvSpPr>
        <dsp:cNvPr id="0" name=""/>
        <dsp:cNvSpPr/>
      </dsp:nvSpPr>
      <dsp:spPr>
        <a:xfrm rot="5400000">
          <a:off x="5226585" y="260230"/>
          <a:ext cx="1729598" cy="1210718"/>
        </a:xfrm>
        <a:prstGeom prst="chevron">
          <a:avLst/>
        </a:prstGeom>
        <a:solidFill>
          <a:schemeClr val="accent3">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ar-EG" sz="2400" kern="1200" dirty="0">
              <a:latin typeface="Traditional Arabic" pitchFamily="18" charset="-78"/>
              <a:cs typeface="Traditional Arabic" pitchFamily="18" charset="-78"/>
            </a:rPr>
            <a:t> </a:t>
          </a:r>
          <a:endParaRPr lang="ar-EG" sz="3200" kern="1200" dirty="0">
            <a:latin typeface="Traditional Arabic" pitchFamily="18" charset="-78"/>
            <a:cs typeface="Traditional Arabic" pitchFamily="18" charset="-78"/>
          </a:endParaRPr>
        </a:p>
      </dsp:txBody>
      <dsp:txXfrm rot="-5400000">
        <a:off x="5486025" y="606149"/>
        <a:ext cx="1210718" cy="518880"/>
      </dsp:txXfrm>
    </dsp:sp>
    <dsp:sp modelId="{3F5C791C-759B-4CF9-B3CB-C8EC34D49509}">
      <dsp:nvSpPr>
        <dsp:cNvPr id="0" name=""/>
        <dsp:cNvSpPr/>
      </dsp:nvSpPr>
      <dsp:spPr>
        <a:xfrm rot="16200000">
          <a:off x="2180893" y="-2180102"/>
          <a:ext cx="1124238" cy="5486025"/>
        </a:xfrm>
        <a:prstGeom prst="round2SameRect">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0320" tIns="20320" rIns="227584" bIns="20320" numCol="1" spcCol="1270" anchor="ctr" anchorCtr="0">
          <a:noAutofit/>
        </a:bodyPr>
        <a:lstStyle/>
        <a:p>
          <a:pPr marL="285750" lvl="1" indent="-285750" algn="r" defTabSz="1422400" rtl="1">
            <a:lnSpc>
              <a:spcPct val="90000"/>
            </a:lnSpc>
            <a:spcBef>
              <a:spcPct val="0"/>
            </a:spcBef>
            <a:spcAft>
              <a:spcPct val="15000"/>
            </a:spcAft>
            <a:buChar char="••"/>
          </a:pPr>
          <a:r>
            <a:rPr lang="ar-SA" sz="3200" b="1" kern="1200" dirty="0">
              <a:latin typeface="Traditional Arabic" pitchFamily="18" charset="-78"/>
              <a:cs typeface="Traditional Arabic" pitchFamily="18" charset="-78"/>
            </a:rPr>
            <a:t>ضغوط العمل</a:t>
          </a:r>
          <a:endParaRPr lang="ar-EG" sz="3200" kern="1200" dirty="0">
            <a:latin typeface="Traditional Arabic" pitchFamily="18" charset="-78"/>
            <a:cs typeface="Traditional Arabic" pitchFamily="18" charset="-78"/>
          </a:endParaRPr>
        </a:p>
      </dsp:txBody>
      <dsp:txXfrm rot="5400000">
        <a:off x="54881" y="55672"/>
        <a:ext cx="5431144" cy="1014476"/>
      </dsp:txXfrm>
    </dsp:sp>
    <dsp:sp modelId="{F000B2A2-2570-4B9F-9B4A-A1E68523EECB}">
      <dsp:nvSpPr>
        <dsp:cNvPr id="0" name=""/>
        <dsp:cNvSpPr/>
      </dsp:nvSpPr>
      <dsp:spPr>
        <a:xfrm rot="5400000">
          <a:off x="5226585" y="1697402"/>
          <a:ext cx="1729598" cy="1210718"/>
        </a:xfrm>
        <a:prstGeom prst="chevron">
          <a:avLst/>
        </a:prstGeom>
        <a:solidFill>
          <a:schemeClr val="accent3">
            <a:hueOff val="317728"/>
            <a:satOff val="-8422"/>
            <a:lumOff val="-1961"/>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r" defTabSz="1422400" rtl="1">
            <a:lnSpc>
              <a:spcPct val="90000"/>
            </a:lnSpc>
            <a:spcBef>
              <a:spcPct val="0"/>
            </a:spcBef>
            <a:spcAft>
              <a:spcPct val="35000"/>
            </a:spcAft>
          </a:pPr>
          <a:endParaRPr lang="ar-EG" sz="3200" kern="1200" dirty="0">
            <a:latin typeface="Traditional Arabic" pitchFamily="18" charset="-78"/>
            <a:cs typeface="Traditional Arabic" pitchFamily="18" charset="-78"/>
          </a:endParaRPr>
        </a:p>
      </dsp:txBody>
      <dsp:txXfrm rot="-5400000">
        <a:off x="5486025" y="2043321"/>
        <a:ext cx="1210718" cy="518880"/>
      </dsp:txXfrm>
    </dsp:sp>
    <dsp:sp modelId="{D8199FEE-C693-412D-A9C6-BE3D9C9F23CB}">
      <dsp:nvSpPr>
        <dsp:cNvPr id="0" name=""/>
        <dsp:cNvSpPr/>
      </dsp:nvSpPr>
      <dsp:spPr>
        <a:xfrm rot="16200000">
          <a:off x="2180893" y="-742930"/>
          <a:ext cx="1124238" cy="5486025"/>
        </a:xfrm>
        <a:prstGeom prst="round2SameRect">
          <a:avLst/>
        </a:prstGeom>
        <a:solidFill>
          <a:schemeClr val="lt1">
            <a:alpha val="90000"/>
            <a:hueOff val="0"/>
            <a:satOff val="0"/>
            <a:lumOff val="0"/>
            <a:alphaOff val="0"/>
          </a:schemeClr>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txBody>
        <a:bodyPr spcFirstLastPara="0" vert="horz" wrap="square" lIns="20320" tIns="20320" rIns="227584" bIns="20320" numCol="1" spcCol="1270" anchor="ctr" anchorCtr="0">
          <a:noAutofit/>
        </a:bodyPr>
        <a:lstStyle/>
        <a:p>
          <a:pPr marL="285750" lvl="1" indent="-285750" algn="r" defTabSz="1422400" rtl="1">
            <a:lnSpc>
              <a:spcPct val="90000"/>
            </a:lnSpc>
            <a:spcBef>
              <a:spcPct val="0"/>
            </a:spcBef>
            <a:spcAft>
              <a:spcPct val="15000"/>
            </a:spcAft>
            <a:buChar char="••"/>
          </a:pPr>
          <a:r>
            <a:rPr lang="ar-SA" sz="3200" b="1" kern="1200" dirty="0">
              <a:latin typeface="Traditional Arabic" pitchFamily="18" charset="-78"/>
              <a:cs typeface="Traditional Arabic" pitchFamily="18" charset="-78"/>
            </a:rPr>
            <a:t>التفاوض</a:t>
          </a:r>
          <a:endParaRPr lang="ar-EG" sz="3200" kern="1200" dirty="0">
            <a:latin typeface="Traditional Arabic" pitchFamily="18" charset="-78"/>
            <a:cs typeface="Traditional Arabic" pitchFamily="18" charset="-78"/>
          </a:endParaRPr>
        </a:p>
      </dsp:txBody>
      <dsp:txXfrm rot="5400000">
        <a:off x="54881" y="1492844"/>
        <a:ext cx="5431144" cy="1014476"/>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3F6386-33B4-4C48-A7CA-331FF51E6FDF}">
      <dsp:nvSpPr>
        <dsp:cNvPr id="0" name=""/>
        <dsp:cNvSpPr/>
      </dsp:nvSpPr>
      <dsp:spPr>
        <a:xfrm>
          <a:off x="1573273" y="2160240"/>
          <a:ext cx="2902148" cy="1741289"/>
        </a:xfrm>
        <a:prstGeom prst="rect">
          <a:avLst/>
        </a:prstGeom>
        <a:solidFill>
          <a:schemeClr val="accent4">
            <a:lumMod val="50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التراكمات الزمنية</a:t>
          </a:r>
          <a:endParaRPr lang="en-US"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573273" y="2160240"/>
        <a:ext cx="2902148" cy="1741289"/>
      </dsp:txXfrm>
    </dsp:sp>
    <dsp:sp modelId="{5021E7AD-1C3B-4957-950B-562C10AF1947}">
      <dsp:nvSpPr>
        <dsp:cNvPr id="0" name=""/>
        <dsp:cNvSpPr/>
      </dsp:nvSpPr>
      <dsp:spPr>
        <a:xfrm>
          <a:off x="3193107" y="145603"/>
          <a:ext cx="2902148" cy="1741289"/>
        </a:xfrm>
        <a:prstGeom prst="rect">
          <a:avLst/>
        </a:prstGeom>
        <a:gradFill rotWithShape="0">
          <a:gsLst>
            <a:gs pos="0">
              <a:schemeClr val="accent2">
                <a:shade val="50000"/>
                <a:hueOff val="-116463"/>
                <a:satOff val="-9310"/>
                <a:lumOff val="32297"/>
                <a:alphaOff val="0"/>
                <a:satMod val="103000"/>
                <a:lumMod val="102000"/>
                <a:tint val="94000"/>
              </a:schemeClr>
            </a:gs>
            <a:gs pos="50000">
              <a:schemeClr val="accent2">
                <a:shade val="50000"/>
                <a:hueOff val="-116463"/>
                <a:satOff val="-9310"/>
                <a:lumOff val="32297"/>
                <a:alphaOff val="0"/>
                <a:satMod val="110000"/>
                <a:lumMod val="100000"/>
                <a:shade val="100000"/>
              </a:schemeClr>
            </a:gs>
            <a:gs pos="100000">
              <a:schemeClr val="accent2">
                <a:shade val="50000"/>
                <a:hueOff val="-116463"/>
                <a:satOff val="-9310"/>
                <a:lumOff val="32297"/>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rtl="1">
            <a:lnSpc>
              <a:spcPct val="90000"/>
            </a:lnSpc>
            <a:spcBef>
              <a:spcPct val="0"/>
            </a:spcBef>
            <a:spcAft>
              <a:spcPct val="35000"/>
            </a:spcAft>
          </a:pPr>
          <a:r>
            <a:rPr lang="ar-SA" sz="3200" b="1" kern="1200" dirty="0">
              <a:effectLst>
                <a:outerShdw blurRad="38100" dist="38100" dir="2700000" algn="tl">
                  <a:srgbClr val="000000">
                    <a:alpha val="43137"/>
                  </a:srgbClr>
                </a:outerShdw>
              </a:effectLst>
              <a:latin typeface="Traditional Arabic" pitchFamily="18" charset="-78"/>
              <a:cs typeface="Traditional Arabic" pitchFamily="18" charset="-78"/>
            </a:rPr>
            <a:t>التغيير في طبيعة العمل وبيئته</a:t>
          </a:r>
          <a:r>
            <a:rPr lang="en-US" sz="3200" b="1" kern="1200" dirty="0">
              <a:effectLst>
                <a:outerShdw blurRad="38100" dist="38100" dir="2700000" algn="tl">
                  <a:srgbClr val="000000">
                    <a:alpha val="43137"/>
                  </a:srgbClr>
                </a:outerShdw>
              </a:effectLst>
              <a:latin typeface="Traditional Arabic" pitchFamily="18" charset="-78"/>
              <a:cs typeface="Traditional Arabic" pitchFamily="18" charset="-78"/>
            </a:rPr>
            <a:t> </a:t>
          </a:r>
          <a:endParaRPr lang="en-US" sz="32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193107" y="145603"/>
        <a:ext cx="2902148" cy="1741289"/>
      </dsp:txXfrm>
    </dsp:sp>
    <dsp:sp modelId="{B7C086F5-73CA-480C-95BF-58CA8ABB2ADF}">
      <dsp:nvSpPr>
        <dsp:cNvPr id="0" name=""/>
        <dsp:cNvSpPr/>
      </dsp:nvSpPr>
      <dsp:spPr>
        <a:xfrm>
          <a:off x="0" y="144013"/>
          <a:ext cx="2902148" cy="1741289"/>
        </a:xfrm>
        <a:prstGeom prst="rect">
          <a:avLst/>
        </a:prstGeom>
        <a:solidFill>
          <a:schemeClr val="bg1">
            <a:lumMod val="65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التغيير في طبيعة العاملين في مكان العمل</a:t>
          </a:r>
          <a:r>
            <a:rPr lang="en-US" sz="2800" b="1" kern="1200" dirty="0">
              <a:effectLst>
                <a:outerShdw blurRad="38100" dist="38100" dir="2700000" algn="tl">
                  <a:srgbClr val="000000">
                    <a:alpha val="43137"/>
                  </a:srgbClr>
                </a:outerShdw>
              </a:effectLst>
              <a:latin typeface="Traditional Arabic" pitchFamily="18" charset="-78"/>
              <a:cs typeface="Traditional Arabic" pitchFamily="18" charset="-78"/>
            </a:rPr>
            <a:t>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144013"/>
        <a:ext cx="2902148" cy="1741289"/>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023CE2-0B70-4272-ADE8-7B371A1F6BF3}">
      <dsp:nvSpPr>
        <dsp:cNvPr id="0" name=""/>
        <dsp:cNvSpPr/>
      </dsp:nvSpPr>
      <dsp:spPr>
        <a:xfrm>
          <a:off x="2980067" y="-87456"/>
          <a:ext cx="2023669" cy="1334740"/>
        </a:xfrm>
        <a:prstGeom prst="roundRect">
          <a:avLst/>
        </a:prstGeom>
        <a:solidFill>
          <a:srgbClr val="1C7FB0"/>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الغضب</a:t>
          </a:r>
          <a:endParaRPr lang="ar-EG" sz="36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3045224" y="-22299"/>
        <a:ext cx="1893355" cy="1204426"/>
      </dsp:txXfrm>
    </dsp:sp>
    <dsp:sp modelId="{595B59B8-2422-46F3-A6BD-EC9F709AB8A4}">
      <dsp:nvSpPr>
        <dsp:cNvPr id="0" name=""/>
        <dsp:cNvSpPr/>
      </dsp:nvSpPr>
      <dsp:spPr>
        <a:xfrm>
          <a:off x="1833040" y="579913"/>
          <a:ext cx="4317724" cy="4317724"/>
        </a:xfrm>
        <a:custGeom>
          <a:avLst/>
          <a:gdLst/>
          <a:ahLst/>
          <a:cxnLst/>
          <a:rect l="0" t="0" r="0" b="0"/>
          <a:pathLst>
            <a:path>
              <a:moveTo>
                <a:pt x="3324809" y="341927"/>
              </a:moveTo>
              <a:arcTo wR="2158862" hR="2158862" stAng="18161324" swAng="863446"/>
            </a:path>
          </a:pathLst>
        </a:custGeom>
        <a:noFill/>
        <a:ln w="6350" cap="flat" cmpd="sng" algn="ctr">
          <a:solidFill>
            <a:schemeClr val="accent4">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2C5E81B6-E253-4B63-8F08-C40761D47DDE}">
      <dsp:nvSpPr>
        <dsp:cNvPr id="0" name=""/>
        <dsp:cNvSpPr/>
      </dsp:nvSpPr>
      <dsp:spPr>
        <a:xfrm>
          <a:off x="5033267" y="1404280"/>
          <a:ext cx="2023669" cy="1334740"/>
        </a:xfrm>
        <a:prstGeom prst="roundRect">
          <a:avLst/>
        </a:prstGeom>
        <a:solidFill>
          <a:srgbClr val="660066"/>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القلق</a:t>
          </a:r>
          <a:r>
            <a:rPr lang="ar-EG" sz="3600" b="1" kern="1200" dirty="0">
              <a:solidFill>
                <a:srgbClr val="990099"/>
              </a:solidFill>
              <a:effectLst>
                <a:outerShdw blurRad="38100" dist="38100" dir="2700000" algn="tl">
                  <a:srgbClr val="000000">
                    <a:alpha val="43137"/>
                  </a:srgbClr>
                </a:outerShdw>
              </a:effectLst>
              <a:latin typeface="Traditional Arabic" pitchFamily="18" charset="-78"/>
              <a:cs typeface="Traditional Arabic" pitchFamily="18" charset="-78"/>
            </a:rPr>
            <a:t>       </a:t>
          </a:r>
        </a:p>
      </dsp:txBody>
      <dsp:txXfrm>
        <a:off x="5098424" y="1469437"/>
        <a:ext cx="1893355" cy="1204426"/>
      </dsp:txXfrm>
    </dsp:sp>
    <dsp:sp modelId="{FE742974-E3F6-4656-9285-9C5CD2EBAC58}">
      <dsp:nvSpPr>
        <dsp:cNvPr id="0" name=""/>
        <dsp:cNvSpPr/>
      </dsp:nvSpPr>
      <dsp:spPr>
        <a:xfrm>
          <a:off x="1833077" y="592762"/>
          <a:ext cx="4317724" cy="4317724"/>
        </a:xfrm>
        <a:custGeom>
          <a:avLst/>
          <a:gdLst/>
          <a:ahLst/>
          <a:cxnLst/>
          <a:rect l="0" t="0" r="0" b="0"/>
          <a:pathLst>
            <a:path>
              <a:moveTo>
                <a:pt x="4307849" y="2365108"/>
              </a:moveTo>
              <a:arcTo wR="2158862" hR="2158862" stAng="21928927" swAng="1066285"/>
            </a:path>
          </a:pathLst>
        </a:custGeom>
        <a:noFill/>
        <a:ln w="6350" cap="flat" cmpd="sng" algn="ctr">
          <a:solidFill>
            <a:schemeClr val="accent4">
              <a:hueOff val="2700029"/>
              <a:satOff val="144"/>
              <a:lumOff val="-1274"/>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DAA1E0FE-EDB4-45F2-B12E-8E00E3489D22}">
      <dsp:nvSpPr>
        <dsp:cNvPr id="0" name=""/>
        <dsp:cNvSpPr/>
      </dsp:nvSpPr>
      <dsp:spPr>
        <a:xfrm>
          <a:off x="4283114" y="3800571"/>
          <a:ext cx="2023669" cy="1334740"/>
        </a:xfrm>
        <a:prstGeom prst="roundRect">
          <a:avLst/>
        </a:prstGeom>
        <a:solidFill>
          <a:srgbClr val="3B1AB2"/>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 الأرق</a:t>
          </a:r>
          <a:endParaRPr lang="ar-EG" sz="36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348271" y="3865728"/>
        <a:ext cx="1893355" cy="1204426"/>
      </dsp:txXfrm>
    </dsp:sp>
    <dsp:sp modelId="{655E12C5-A88B-413F-B221-82C7C81CEF28}">
      <dsp:nvSpPr>
        <dsp:cNvPr id="0" name=""/>
        <dsp:cNvSpPr/>
      </dsp:nvSpPr>
      <dsp:spPr>
        <a:xfrm>
          <a:off x="1859591" y="582828"/>
          <a:ext cx="4317724" cy="4317724"/>
        </a:xfrm>
        <a:custGeom>
          <a:avLst/>
          <a:gdLst/>
          <a:ahLst/>
          <a:cxnLst/>
          <a:rect l="0" t="0" r="0" b="0"/>
          <a:pathLst>
            <a:path>
              <a:moveTo>
                <a:pt x="2321330" y="4311602"/>
              </a:moveTo>
              <a:arcTo wR="2158862" hR="2158862" stAng="5141042" swAng="492582"/>
            </a:path>
          </a:pathLst>
        </a:custGeom>
        <a:noFill/>
        <a:ln w="6350" cap="flat" cmpd="sng" algn="ctr">
          <a:solidFill>
            <a:schemeClr val="accent4">
              <a:hueOff val="5400058"/>
              <a:satOff val="288"/>
              <a:lumOff val="-2549"/>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DA9C114A-515D-4AE6-9751-4CF25297F590}">
      <dsp:nvSpPr>
        <dsp:cNvPr id="0" name=""/>
        <dsp:cNvSpPr/>
      </dsp:nvSpPr>
      <dsp:spPr>
        <a:xfrm>
          <a:off x="1676321" y="3888527"/>
          <a:ext cx="2093267" cy="1193609"/>
        </a:xfrm>
        <a:prstGeom prst="roundRect">
          <a:avLst/>
        </a:prstGeom>
        <a:solidFill>
          <a:srgbClr val="8D1CB0"/>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الإحباط</a:t>
          </a:r>
          <a:endParaRPr lang="ar-EG" sz="36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734588" y="3946794"/>
        <a:ext cx="1976733" cy="1077075"/>
      </dsp:txXfrm>
    </dsp:sp>
    <dsp:sp modelId="{43A02B98-4F22-4799-B817-DA35A6F81CFC}">
      <dsp:nvSpPr>
        <dsp:cNvPr id="0" name=""/>
        <dsp:cNvSpPr/>
      </dsp:nvSpPr>
      <dsp:spPr>
        <a:xfrm>
          <a:off x="1833040" y="579913"/>
          <a:ext cx="4317724" cy="4317724"/>
        </a:xfrm>
        <a:custGeom>
          <a:avLst/>
          <a:gdLst/>
          <a:ahLst/>
          <a:cxnLst/>
          <a:rect l="0" t="0" r="0" b="0"/>
          <a:pathLst>
            <a:path>
              <a:moveTo>
                <a:pt x="215674" y="3099451"/>
              </a:moveTo>
              <a:arcTo wR="2158862" hR="2158862" stAng="9250256" swAng="1168331"/>
            </a:path>
          </a:pathLst>
        </a:custGeom>
        <a:noFill/>
        <a:ln w="6350" cap="flat" cmpd="sng" algn="ctr">
          <a:solidFill>
            <a:schemeClr val="accent4">
              <a:hueOff val="8100086"/>
              <a:satOff val="431"/>
              <a:lumOff val="-3823"/>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4135EB4C-3439-449D-8310-FF5DBC6AE4D9}">
      <dsp:nvSpPr>
        <dsp:cNvPr id="0" name=""/>
        <dsp:cNvSpPr/>
      </dsp:nvSpPr>
      <dsp:spPr>
        <a:xfrm>
          <a:off x="926868" y="1404280"/>
          <a:ext cx="2023669" cy="1334740"/>
        </a:xfrm>
        <a:prstGeom prst="roundRect">
          <a:avLst/>
        </a:prstGeom>
        <a:solidFill>
          <a:schemeClr val="accent5">
            <a:lumMod val="5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rtl="1">
            <a:lnSpc>
              <a:spcPct val="90000"/>
            </a:lnSpc>
            <a:spcBef>
              <a:spcPct val="0"/>
            </a:spcBef>
            <a:spcAft>
              <a:spcPct val="35000"/>
            </a:spcAft>
          </a:pPr>
          <a:r>
            <a:rPr lang="ar-SA" sz="3600" b="1" kern="1200" dirty="0">
              <a:effectLst>
                <a:outerShdw blurRad="38100" dist="38100" dir="2700000" algn="tl">
                  <a:srgbClr val="000000">
                    <a:alpha val="43137"/>
                  </a:srgbClr>
                </a:outerShdw>
              </a:effectLst>
              <a:latin typeface="Traditional Arabic" pitchFamily="18" charset="-78"/>
              <a:cs typeface="Traditional Arabic" pitchFamily="18" charset="-78"/>
            </a:rPr>
            <a:t>فقدان الثقة بالنفس </a:t>
          </a:r>
          <a:endParaRPr lang="ar-EG" sz="36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992025" y="1469437"/>
        <a:ext cx="1893355" cy="1204426"/>
      </dsp:txXfrm>
    </dsp:sp>
    <dsp:sp modelId="{36D7ED1E-6A33-4A94-84AA-8D791435CDD4}">
      <dsp:nvSpPr>
        <dsp:cNvPr id="0" name=""/>
        <dsp:cNvSpPr/>
      </dsp:nvSpPr>
      <dsp:spPr>
        <a:xfrm>
          <a:off x="1833040" y="579913"/>
          <a:ext cx="4317724" cy="4317724"/>
        </a:xfrm>
        <a:custGeom>
          <a:avLst/>
          <a:gdLst/>
          <a:ahLst/>
          <a:cxnLst/>
          <a:rect l="0" t="0" r="0" b="0"/>
          <a:pathLst>
            <a:path>
              <a:moveTo>
                <a:pt x="577928" y="688713"/>
              </a:moveTo>
              <a:arcTo wR="2158862" hR="2158862" stAng="13375230" swAng="863446"/>
            </a:path>
          </a:pathLst>
        </a:custGeom>
        <a:noFill/>
        <a:ln w="6350" cap="flat" cmpd="sng" algn="ctr">
          <a:solidFill>
            <a:schemeClr val="accent4">
              <a:hueOff val="10800115"/>
              <a:satOff val="575"/>
              <a:lumOff val="-5098"/>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AF1C5B-5E9E-4896-B285-EC6494A7809A}">
      <dsp:nvSpPr>
        <dsp:cNvPr id="0" name=""/>
        <dsp:cNvSpPr/>
      </dsp:nvSpPr>
      <dsp:spPr>
        <a:xfrm>
          <a:off x="6581088" y="-909532"/>
          <a:ext cx="7075648" cy="7075648"/>
        </a:xfrm>
        <a:prstGeom prst="blockArc">
          <a:avLst>
            <a:gd name="adj1" fmla="val 8100000"/>
            <a:gd name="adj2" fmla="val 13500000"/>
            <a:gd name="adj3" fmla="val 305"/>
          </a:avLst>
        </a:prstGeom>
        <a:noFill/>
        <a:ln w="12700" cap="flat" cmpd="sng" algn="ctr">
          <a:solidFill>
            <a:schemeClr val="accent1">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202E15A-EC35-45C3-ABC8-3211C5B8D0BC}">
      <dsp:nvSpPr>
        <dsp:cNvPr id="0" name=""/>
        <dsp:cNvSpPr/>
      </dsp:nvSpPr>
      <dsp:spPr>
        <a:xfrm>
          <a:off x="1538788" y="245073"/>
          <a:ext cx="5588287" cy="553413"/>
        </a:xfrm>
        <a:prstGeom prst="rect">
          <a:avLst/>
        </a:prstGeom>
        <a:solidFill>
          <a:srgbClr val="006699"/>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60960" tIns="60960" rIns="439272" bIns="6096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هيئ نفسك ذهنيا لقبول أسوء الاحتمالات إذا لزم الأمر</a:t>
          </a:r>
          <a:r>
            <a:rPr lang="en-US" sz="2400" b="1" kern="1200" dirty="0">
              <a:latin typeface="Traditional Arabic" pitchFamily="18" charset="-78"/>
              <a:cs typeface="Traditional Arabic" pitchFamily="18" charset="-78"/>
            </a:rPr>
            <a:t>. </a:t>
          </a:r>
          <a:endParaRPr lang="ar-EG" sz="2400" kern="1200" dirty="0">
            <a:latin typeface="Traditional Arabic" pitchFamily="18" charset="-78"/>
            <a:cs typeface="Traditional Arabic" pitchFamily="18" charset="-78"/>
          </a:endParaRPr>
        </a:p>
      </dsp:txBody>
      <dsp:txXfrm>
        <a:off x="1538788" y="245073"/>
        <a:ext cx="5588287" cy="553413"/>
      </dsp:txXfrm>
    </dsp:sp>
    <dsp:sp modelId="{8A2C28F2-E2C4-4E01-9AE4-420651368870}">
      <dsp:nvSpPr>
        <dsp:cNvPr id="0" name=""/>
        <dsp:cNvSpPr/>
      </dsp:nvSpPr>
      <dsp:spPr>
        <a:xfrm>
          <a:off x="6945576" y="207635"/>
          <a:ext cx="691766" cy="691766"/>
        </a:xfrm>
        <a:prstGeom prst="ellipse">
          <a:avLst/>
        </a:prstGeom>
        <a:solidFill>
          <a:schemeClr val="bg1"/>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71D1728B-791D-4034-A465-1D3E2EF95223}">
      <dsp:nvSpPr>
        <dsp:cNvPr id="0" name=""/>
        <dsp:cNvSpPr/>
      </dsp:nvSpPr>
      <dsp:spPr>
        <a:xfrm>
          <a:off x="1571422" y="1157452"/>
          <a:ext cx="5134238" cy="553413"/>
        </a:xfrm>
        <a:prstGeom prst="rect">
          <a:avLst/>
        </a:prstGeom>
        <a:solidFill>
          <a:srgbClr val="993366"/>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60960" tIns="60960" rIns="439272" bIns="6096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لا تستغرق في الهموم ، خذ موقفاً</a:t>
          </a:r>
          <a:r>
            <a:rPr lang="en-US" sz="2400" b="1" kern="1200" dirty="0">
              <a:latin typeface="Traditional Arabic" pitchFamily="18" charset="-78"/>
              <a:cs typeface="Traditional Arabic" pitchFamily="18" charset="-78"/>
            </a:rPr>
            <a:t> </a:t>
          </a:r>
          <a:r>
            <a:rPr lang="ar-EG" sz="2400" b="1" kern="1200" dirty="0">
              <a:latin typeface="Traditional Arabic" pitchFamily="18" charset="-78"/>
              <a:cs typeface="Traditional Arabic" pitchFamily="18" charset="-78"/>
            </a:rPr>
            <a:t>.</a:t>
          </a:r>
          <a:endParaRPr lang="ar-EG" sz="2400" kern="1200" dirty="0">
            <a:latin typeface="Traditional Arabic" pitchFamily="18" charset="-78"/>
            <a:cs typeface="Traditional Arabic" pitchFamily="18" charset="-78"/>
          </a:endParaRPr>
        </a:p>
      </dsp:txBody>
      <dsp:txXfrm>
        <a:off x="1571422" y="1157452"/>
        <a:ext cx="5134238" cy="553413"/>
      </dsp:txXfrm>
    </dsp:sp>
    <dsp:sp modelId="{1F782DFE-FAF2-42C5-8A3E-6D9C27113BE3}">
      <dsp:nvSpPr>
        <dsp:cNvPr id="0" name=""/>
        <dsp:cNvSpPr/>
      </dsp:nvSpPr>
      <dsp:spPr>
        <a:xfrm>
          <a:off x="6490356" y="1037649"/>
          <a:ext cx="691766" cy="691766"/>
        </a:xfrm>
        <a:prstGeom prst="ellipse">
          <a:avLst/>
        </a:prstGeom>
        <a:solidFill>
          <a:schemeClr val="bg1"/>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6C0D6247-BCD0-4E38-A708-9752EF03EE19}">
      <dsp:nvSpPr>
        <dsp:cNvPr id="0" name=""/>
        <dsp:cNvSpPr/>
      </dsp:nvSpPr>
      <dsp:spPr>
        <a:xfrm>
          <a:off x="1486465" y="1872805"/>
          <a:ext cx="4944841" cy="553413"/>
        </a:xfrm>
        <a:prstGeom prst="rect">
          <a:avLst/>
        </a:prstGeom>
        <a:solidFill>
          <a:schemeClr val="bg1">
            <a:lumMod val="65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60960" tIns="60960" rIns="439272" bIns="6096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رتب نفسك وضع أولوياتك</a:t>
          </a:r>
          <a:r>
            <a:rPr lang="en-US" sz="2400" b="1" kern="1200" dirty="0">
              <a:latin typeface="Traditional Arabic" pitchFamily="18" charset="-78"/>
              <a:cs typeface="Traditional Arabic" pitchFamily="18" charset="-78"/>
            </a:rPr>
            <a:t> </a:t>
          </a:r>
          <a:endParaRPr lang="ar-EG" sz="2400" kern="1200" dirty="0">
            <a:latin typeface="Traditional Arabic" pitchFamily="18" charset="-78"/>
            <a:cs typeface="Traditional Arabic" pitchFamily="18" charset="-78"/>
          </a:endParaRPr>
        </a:p>
      </dsp:txBody>
      <dsp:txXfrm>
        <a:off x="1486465" y="1872805"/>
        <a:ext cx="4944841" cy="553413"/>
      </dsp:txXfrm>
    </dsp:sp>
    <dsp:sp modelId="{BCE2AAE3-9872-4145-B837-04BC2B1B6502}">
      <dsp:nvSpPr>
        <dsp:cNvPr id="0" name=""/>
        <dsp:cNvSpPr/>
      </dsp:nvSpPr>
      <dsp:spPr>
        <a:xfrm>
          <a:off x="6282195" y="1867664"/>
          <a:ext cx="691766" cy="691766"/>
        </a:xfrm>
        <a:prstGeom prst="ellipse">
          <a:avLst/>
        </a:prstGeom>
        <a:solidFill>
          <a:schemeClr val="bg1"/>
        </a:solidFill>
        <a:ln w="12700" cap="flat" cmpd="sng" algn="ctr">
          <a:noFill/>
          <a:prstDash val="solid"/>
          <a:miter lim="800000"/>
        </a:ln>
        <a:effectLst>
          <a:outerShdw blurRad="190500" dist="228600" dir="2700000" algn="ctr" rotWithShape="0">
            <a:srgbClr val="000000">
              <a:alpha val="30000"/>
            </a:srgbClr>
          </a:outerShdw>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dsp:style>
    </dsp:sp>
    <dsp:sp modelId="{40CA3355-5272-41A1-9427-8E66F39BED6C}">
      <dsp:nvSpPr>
        <dsp:cNvPr id="0" name=""/>
        <dsp:cNvSpPr/>
      </dsp:nvSpPr>
      <dsp:spPr>
        <a:xfrm>
          <a:off x="1456556" y="2779462"/>
          <a:ext cx="5004657" cy="553413"/>
        </a:xfrm>
        <a:prstGeom prst="rect">
          <a:avLst/>
        </a:prstGeom>
        <a:solidFill>
          <a:srgbClr val="660066"/>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60960" tIns="60960" rIns="439272" bIns="6096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لا تحمل نفسك فوق طاقتها </a:t>
          </a:r>
          <a:endParaRPr lang="ar-EG" sz="2400" kern="1200" dirty="0">
            <a:latin typeface="Traditional Arabic" pitchFamily="18" charset="-78"/>
            <a:cs typeface="Traditional Arabic" pitchFamily="18" charset="-78"/>
          </a:endParaRPr>
        </a:p>
      </dsp:txBody>
      <dsp:txXfrm>
        <a:off x="1456556" y="2779462"/>
        <a:ext cx="5004657" cy="553413"/>
      </dsp:txXfrm>
    </dsp:sp>
    <dsp:sp modelId="{3BB15483-C625-41A3-83CC-8F7FF2C92BA9}">
      <dsp:nvSpPr>
        <dsp:cNvPr id="0" name=""/>
        <dsp:cNvSpPr/>
      </dsp:nvSpPr>
      <dsp:spPr>
        <a:xfrm>
          <a:off x="6282195" y="2697153"/>
          <a:ext cx="691766" cy="691766"/>
        </a:xfrm>
        <a:prstGeom prst="ellipse">
          <a:avLst/>
        </a:prstGeom>
        <a:solidFill>
          <a:schemeClr val="lt1">
            <a:hueOff val="0"/>
            <a:satOff val="0"/>
            <a:lumOff val="0"/>
            <a:alphaOff val="0"/>
          </a:schemeClr>
        </a:solidFill>
        <a:ln w="12700" cap="flat" cmpd="sng" algn="ctr">
          <a:solidFill>
            <a:schemeClr val="accent1">
              <a:shade val="50000"/>
              <a:hueOff val="0"/>
              <a:satOff val="-7740"/>
              <a:lumOff val="41941"/>
              <a:alphaOff val="0"/>
            </a:schemeClr>
          </a:solidFill>
          <a:prstDash val="solid"/>
          <a:miter lim="800000"/>
        </a:ln>
        <a:effectLst/>
      </dsp:spPr>
      <dsp:style>
        <a:lnRef idx="2">
          <a:scrgbClr r="0" g="0" b="0"/>
        </a:lnRef>
        <a:fillRef idx="1">
          <a:scrgbClr r="0" g="0" b="0"/>
        </a:fillRef>
        <a:effectRef idx="0">
          <a:scrgbClr r="0" g="0" b="0"/>
        </a:effectRef>
        <a:fontRef idx="minor"/>
      </dsp:style>
    </dsp:sp>
    <dsp:sp modelId="{4F5E9266-ED20-4957-A877-F7FBFC9B539D}">
      <dsp:nvSpPr>
        <dsp:cNvPr id="0" name=""/>
        <dsp:cNvSpPr/>
      </dsp:nvSpPr>
      <dsp:spPr>
        <a:xfrm>
          <a:off x="1569347" y="3548147"/>
          <a:ext cx="5125139" cy="553413"/>
        </a:xfrm>
        <a:prstGeom prst="rect">
          <a:avLst/>
        </a:prstGeom>
        <a:solidFill>
          <a:schemeClr val="accent1">
            <a:shade val="50000"/>
            <a:hueOff val="0"/>
            <a:satOff val="-5160"/>
            <a:lumOff val="27961"/>
            <a:alphaOff val="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60960" tIns="60960" rIns="439272" bIns="6096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خذ راحة وعد أكثر لياقة</a:t>
          </a:r>
          <a:r>
            <a:rPr lang="en-US" sz="2400" b="1" kern="1200" dirty="0">
              <a:latin typeface="Traditional Arabic" pitchFamily="18" charset="-78"/>
              <a:cs typeface="Traditional Arabic" pitchFamily="18" charset="-78"/>
            </a:rPr>
            <a:t> </a:t>
          </a:r>
          <a:endParaRPr lang="ar-EG" sz="2400" kern="1200" dirty="0">
            <a:latin typeface="Traditional Arabic" pitchFamily="18" charset="-78"/>
            <a:cs typeface="Traditional Arabic" pitchFamily="18" charset="-78"/>
          </a:endParaRPr>
        </a:p>
      </dsp:txBody>
      <dsp:txXfrm>
        <a:off x="1569347" y="3548147"/>
        <a:ext cx="5125139" cy="553413"/>
      </dsp:txXfrm>
    </dsp:sp>
    <dsp:sp modelId="{0DF34F4C-0AD1-43DD-8822-A3A722AA5BE2}">
      <dsp:nvSpPr>
        <dsp:cNvPr id="0" name=""/>
        <dsp:cNvSpPr/>
      </dsp:nvSpPr>
      <dsp:spPr>
        <a:xfrm>
          <a:off x="6490356" y="3527167"/>
          <a:ext cx="691766" cy="691766"/>
        </a:xfrm>
        <a:prstGeom prst="ellipse">
          <a:avLst/>
        </a:prstGeom>
        <a:solidFill>
          <a:schemeClr val="lt1">
            <a:hueOff val="0"/>
            <a:satOff val="0"/>
            <a:lumOff val="0"/>
            <a:alphaOff val="0"/>
          </a:schemeClr>
        </a:solidFill>
        <a:ln w="12700" cap="flat" cmpd="sng" algn="ctr">
          <a:solidFill>
            <a:schemeClr val="accent1">
              <a:shade val="50000"/>
              <a:hueOff val="0"/>
              <a:satOff val="-5160"/>
              <a:lumOff val="27961"/>
              <a:alphaOff val="0"/>
            </a:schemeClr>
          </a:solidFill>
          <a:prstDash val="solid"/>
          <a:miter lim="800000"/>
        </a:ln>
        <a:effectLst/>
      </dsp:spPr>
      <dsp:style>
        <a:lnRef idx="2">
          <a:scrgbClr r="0" g="0" b="0"/>
        </a:lnRef>
        <a:fillRef idx="1">
          <a:scrgbClr r="0" g="0" b="0"/>
        </a:fillRef>
        <a:effectRef idx="0">
          <a:scrgbClr r="0" g="0" b="0"/>
        </a:effectRef>
        <a:fontRef idx="minor"/>
      </dsp:style>
    </dsp:sp>
    <dsp:sp modelId="{6F1B1DAE-2B45-4D91-87F4-FC40E04A08F7}">
      <dsp:nvSpPr>
        <dsp:cNvPr id="0" name=""/>
        <dsp:cNvSpPr/>
      </dsp:nvSpPr>
      <dsp:spPr>
        <a:xfrm>
          <a:off x="1594936" y="4502846"/>
          <a:ext cx="5541729" cy="553413"/>
        </a:xfrm>
        <a:prstGeom prst="rect">
          <a:avLst/>
        </a:prstGeom>
        <a:solidFill>
          <a:schemeClr val="accent2">
            <a:lumMod val="60000"/>
            <a:lumOff val="40000"/>
          </a:schemeClr>
        </a:solidFill>
        <a:ln w="12700" cap="flat" cmpd="sng" algn="ctr">
          <a:solidFill>
            <a:schemeClr val="lt1">
              <a:hueOff val="0"/>
              <a:satOff val="0"/>
              <a:lumOff val="0"/>
              <a:alphaOff val="0"/>
            </a:schemeClr>
          </a:solidFill>
          <a:prstDash val="solid"/>
          <a:miter lim="800000"/>
        </a:ln>
        <a:effectLst/>
        <a:scene3d>
          <a:camera prst="orthographicFront">
            <a:rot lat="0" lon="0" rev="0"/>
          </a:camera>
          <a:lightRig rig="glow" dir="t">
            <a:rot lat="0" lon="0" rev="4800000"/>
          </a:lightRig>
        </a:scene3d>
        <a:sp3d prstMaterial="matte">
          <a:bevelT w="127000" h="63500"/>
        </a:sp3d>
      </dsp:spPr>
      <dsp:style>
        <a:lnRef idx="2">
          <a:scrgbClr r="0" g="0" b="0"/>
        </a:lnRef>
        <a:fillRef idx="1">
          <a:scrgbClr r="0" g="0" b="0"/>
        </a:fillRef>
        <a:effectRef idx="0">
          <a:scrgbClr r="0" g="0" b="0"/>
        </a:effectRef>
        <a:fontRef idx="minor">
          <a:schemeClr val="lt1"/>
        </a:fontRef>
      </dsp:style>
      <dsp:txBody>
        <a:bodyPr spcFirstLastPara="0" vert="horz" wrap="square" lIns="60960" tIns="60960" rIns="439272" bIns="60960" numCol="1" spcCol="1270" anchor="ctr" anchorCtr="0">
          <a:noAutofit/>
        </a:bodyPr>
        <a:lstStyle/>
        <a:p>
          <a:pPr lvl="0" algn="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تعلم الاسترخاء وعدم التشنج والتحرر من التوتر العصبي </a:t>
          </a:r>
          <a:endParaRPr lang="ar-EG" sz="2400" kern="1200" dirty="0">
            <a:latin typeface="Traditional Arabic" pitchFamily="18" charset="-78"/>
            <a:cs typeface="Traditional Arabic" pitchFamily="18" charset="-78"/>
          </a:endParaRPr>
        </a:p>
      </dsp:txBody>
      <dsp:txXfrm>
        <a:off x="1594936" y="4502846"/>
        <a:ext cx="5541729" cy="553413"/>
      </dsp:txXfrm>
    </dsp:sp>
    <dsp:sp modelId="{B069E671-D49C-4735-9476-11537995BE88}">
      <dsp:nvSpPr>
        <dsp:cNvPr id="0" name=""/>
        <dsp:cNvSpPr/>
      </dsp:nvSpPr>
      <dsp:spPr>
        <a:xfrm>
          <a:off x="6945576" y="4357182"/>
          <a:ext cx="691766" cy="691766"/>
        </a:xfrm>
        <a:prstGeom prst="ellipse">
          <a:avLst/>
        </a:prstGeom>
        <a:solidFill>
          <a:schemeClr val="lt1">
            <a:hueOff val="0"/>
            <a:satOff val="0"/>
            <a:lumOff val="0"/>
            <a:alphaOff val="0"/>
          </a:schemeClr>
        </a:solidFill>
        <a:ln w="12700" cap="flat" cmpd="sng" algn="ctr">
          <a:solidFill>
            <a:schemeClr val="accent1">
              <a:shade val="50000"/>
              <a:hueOff val="0"/>
              <a:satOff val="-2580"/>
              <a:lumOff val="1398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B51A103-9894-4305-B253-409D832D14D9}">
      <dsp:nvSpPr>
        <dsp:cNvPr id="0" name=""/>
        <dsp:cNvSpPr/>
      </dsp:nvSpPr>
      <dsp:spPr>
        <a:xfrm>
          <a:off x="3586401" y="694745"/>
          <a:ext cx="3287279" cy="386738"/>
        </a:xfrm>
        <a:prstGeom prst="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w="6350" cap="flat" cmpd="sng" algn="ctr">
          <a:solidFill>
            <a:schemeClr val="accent4">
              <a:hueOff val="0"/>
              <a:satOff val="0"/>
              <a:lumOff val="0"/>
              <a:alphaOff val="0"/>
            </a:schemeClr>
          </a:solidFill>
          <a:prstDash val="solid"/>
          <a:miter lim="800000"/>
        </a:ln>
        <a:effectLst>
          <a:outerShdw blurRad="57150" dist="19050" dir="5400000" algn="ctr" rotWithShape="0">
            <a:srgbClr val="000000">
              <a:alpha val="63000"/>
            </a:srgbClr>
          </a:outerShdw>
        </a:effectLst>
      </dsp:spPr>
      <dsp:style>
        <a:lnRef idx="1">
          <a:scrgbClr r="0" g="0" b="0"/>
        </a:lnRef>
        <a:fillRef idx="3">
          <a:scrgbClr r="0" g="0" b="0"/>
        </a:fillRef>
        <a:effectRef idx="3">
          <a:scrgbClr r="0" g="0" b="0"/>
        </a:effectRef>
        <a:fontRef idx="minor">
          <a:schemeClr val="lt1"/>
        </a:fontRef>
      </dsp:style>
    </dsp:sp>
    <dsp:sp modelId="{76FB2724-0E48-42AF-A329-10A15EBDD86F}">
      <dsp:nvSpPr>
        <dsp:cNvPr id="0" name=""/>
        <dsp:cNvSpPr/>
      </dsp:nvSpPr>
      <dsp:spPr>
        <a:xfrm>
          <a:off x="6632186" y="839988"/>
          <a:ext cx="241495" cy="241495"/>
        </a:xfrm>
        <a:prstGeom prst="rect">
          <a:avLst/>
        </a:prstGeom>
        <a:solidFill>
          <a:schemeClr val="lt1">
            <a:alpha val="90000"/>
            <a:hueOff val="0"/>
            <a:satOff val="0"/>
            <a:lumOff val="0"/>
            <a:alphaOff val="0"/>
          </a:schemeClr>
        </a:solidFill>
        <a:ln w="6350" cap="flat" cmpd="sng" algn="ctr">
          <a:solidFill>
            <a:schemeClr val="accent4">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EF12F959-99AB-470F-B9EC-124CB6931D2B}">
      <dsp:nvSpPr>
        <dsp:cNvPr id="0" name=""/>
        <dsp:cNvSpPr/>
      </dsp:nvSpPr>
      <dsp:spPr>
        <a:xfrm>
          <a:off x="3586401" y="0"/>
          <a:ext cx="3287279" cy="694745"/>
        </a:xfrm>
        <a:prstGeom prst="rect">
          <a:avLst/>
        </a:prstGeom>
        <a:solidFill>
          <a:schemeClr val="accent4">
            <a:lumMod val="20000"/>
            <a:lumOff val="8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0">
          <a:scrgbClr r="0" g="0" b="0"/>
        </a:fillRef>
        <a:effectRef idx="0">
          <a:scrgbClr r="0" g="0" b="0"/>
        </a:effectRef>
        <a:fontRef idx="minor"/>
      </dsp:style>
      <dsp:txBody>
        <a:bodyPr spcFirstLastPara="0" vert="horz" wrap="square" lIns="60960" tIns="40640" rIns="60960" bIns="40640" numCol="1" spcCol="1270" anchor="ctr" anchorCtr="0">
          <a:noAutofit/>
        </a:bodyPr>
        <a:lstStyle/>
        <a:p>
          <a:pPr lvl="0" algn="ctr" defTabSz="1422400" rtl="1">
            <a:lnSpc>
              <a:spcPct val="90000"/>
            </a:lnSpc>
            <a:spcBef>
              <a:spcPct val="0"/>
            </a:spcBef>
            <a:spcAft>
              <a:spcPct val="35000"/>
            </a:spcAft>
          </a:pPr>
          <a:r>
            <a:rPr lang="ar-SA" sz="3200" b="1" kern="1200" dirty="0">
              <a:solidFill>
                <a:schemeClr val="accent1">
                  <a:lumMod val="50000"/>
                </a:schemeClr>
              </a:solidFill>
              <a:latin typeface="Traditional Arabic" pitchFamily="18" charset="-78"/>
              <a:cs typeface="Traditional Arabic" pitchFamily="18" charset="-78"/>
            </a:rPr>
            <a:t>أ) من حيث الأهداف :</a:t>
          </a:r>
          <a:endParaRPr lang="ar-EG" sz="3200" kern="1200" dirty="0">
            <a:solidFill>
              <a:schemeClr val="accent1">
                <a:lumMod val="50000"/>
              </a:schemeClr>
            </a:solidFill>
            <a:latin typeface="Traditional Arabic" pitchFamily="18" charset="-78"/>
            <a:cs typeface="Traditional Arabic" pitchFamily="18" charset="-78"/>
          </a:endParaRPr>
        </a:p>
      </dsp:txBody>
      <dsp:txXfrm>
        <a:off x="3586401" y="0"/>
        <a:ext cx="3287279" cy="694745"/>
      </dsp:txXfrm>
    </dsp:sp>
    <dsp:sp modelId="{4049FDCB-3E45-4E14-8039-9AA126CB4886}">
      <dsp:nvSpPr>
        <dsp:cNvPr id="0" name=""/>
        <dsp:cNvSpPr/>
      </dsp:nvSpPr>
      <dsp:spPr>
        <a:xfrm>
          <a:off x="6632192" y="1402907"/>
          <a:ext cx="241489" cy="241489"/>
        </a:xfrm>
        <a:prstGeom prst="rect">
          <a:avLst/>
        </a:prstGeom>
        <a:solidFill>
          <a:schemeClr val="lt1">
            <a:hueOff val="0"/>
            <a:satOff val="0"/>
            <a:lumOff val="0"/>
            <a:alphaOff val="0"/>
          </a:schemeClr>
        </a:solidFill>
        <a:ln w="6350" cap="flat" cmpd="sng" algn="ctr">
          <a:solidFill>
            <a:schemeClr val="accent4">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sp>
    <dsp:sp modelId="{5BB80C4F-C5EF-4EB8-BEBF-7E80E6AA5B21}">
      <dsp:nvSpPr>
        <dsp:cNvPr id="0" name=""/>
        <dsp:cNvSpPr/>
      </dsp:nvSpPr>
      <dsp:spPr>
        <a:xfrm>
          <a:off x="3586401" y="1242195"/>
          <a:ext cx="3057170" cy="5629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تفاوض للحسم السريع</a:t>
          </a:r>
          <a:endParaRPr lang="ar-EG" sz="2400" kern="1200" dirty="0">
            <a:latin typeface="Traditional Arabic" pitchFamily="18" charset="-78"/>
            <a:cs typeface="Traditional Arabic" pitchFamily="18" charset="-78"/>
          </a:endParaRPr>
        </a:p>
      </dsp:txBody>
      <dsp:txXfrm>
        <a:off x="3586401" y="1242195"/>
        <a:ext cx="3057170" cy="562912"/>
      </dsp:txXfrm>
    </dsp:sp>
    <dsp:sp modelId="{6020EB49-F4B5-4201-876B-0D307E8AAC63}">
      <dsp:nvSpPr>
        <dsp:cNvPr id="0" name=""/>
        <dsp:cNvSpPr/>
      </dsp:nvSpPr>
      <dsp:spPr>
        <a:xfrm>
          <a:off x="6632192" y="1965820"/>
          <a:ext cx="241489" cy="241489"/>
        </a:xfrm>
        <a:prstGeom prst="rect">
          <a:avLst/>
        </a:prstGeom>
        <a:solidFill>
          <a:schemeClr val="lt1">
            <a:hueOff val="0"/>
            <a:satOff val="0"/>
            <a:lumOff val="0"/>
            <a:alphaOff val="0"/>
          </a:schemeClr>
        </a:solidFill>
        <a:ln w="6350" cap="flat" cmpd="sng" algn="ctr">
          <a:solidFill>
            <a:schemeClr val="accent4">
              <a:hueOff val="1542874"/>
              <a:satOff val="82"/>
              <a:lumOff val="-728"/>
              <a:alphaOff val="0"/>
            </a:schemeClr>
          </a:solidFill>
          <a:prstDash val="solid"/>
          <a:miter lim="800000"/>
        </a:ln>
        <a:effectLst/>
      </dsp:spPr>
      <dsp:style>
        <a:lnRef idx="1">
          <a:scrgbClr r="0" g="0" b="0"/>
        </a:lnRef>
        <a:fillRef idx="1">
          <a:scrgbClr r="0" g="0" b="0"/>
        </a:fillRef>
        <a:effectRef idx="2">
          <a:scrgbClr r="0" g="0" b="0"/>
        </a:effectRef>
        <a:fontRef idx="minor"/>
      </dsp:style>
    </dsp:sp>
    <dsp:sp modelId="{67C40DA1-EC27-4B5D-ABCA-A006007B770F}">
      <dsp:nvSpPr>
        <dsp:cNvPr id="0" name=""/>
        <dsp:cNvSpPr/>
      </dsp:nvSpPr>
      <dsp:spPr>
        <a:xfrm>
          <a:off x="3586401" y="1805108"/>
          <a:ext cx="3057170" cy="5629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تفاوض لتسكين الأوضاع </a:t>
          </a:r>
          <a:endParaRPr lang="en-US" sz="2400" kern="1200" dirty="0">
            <a:latin typeface="Traditional Arabic" pitchFamily="18" charset="-78"/>
            <a:cs typeface="Traditional Arabic" pitchFamily="18" charset="-78"/>
          </a:endParaRPr>
        </a:p>
      </dsp:txBody>
      <dsp:txXfrm>
        <a:off x="3586401" y="1805108"/>
        <a:ext cx="3057170" cy="562912"/>
      </dsp:txXfrm>
    </dsp:sp>
    <dsp:sp modelId="{9D0DB488-BFEE-4A63-9465-B794D638CF15}">
      <dsp:nvSpPr>
        <dsp:cNvPr id="0" name=""/>
        <dsp:cNvSpPr/>
      </dsp:nvSpPr>
      <dsp:spPr>
        <a:xfrm>
          <a:off x="6632192" y="2528732"/>
          <a:ext cx="241489" cy="241489"/>
        </a:xfrm>
        <a:prstGeom prst="rect">
          <a:avLst/>
        </a:prstGeom>
        <a:solidFill>
          <a:schemeClr val="lt1">
            <a:hueOff val="0"/>
            <a:satOff val="0"/>
            <a:lumOff val="0"/>
            <a:alphaOff val="0"/>
          </a:schemeClr>
        </a:solidFill>
        <a:ln w="6350" cap="flat" cmpd="sng" algn="ctr">
          <a:solidFill>
            <a:schemeClr val="accent4">
              <a:hueOff val="3085747"/>
              <a:satOff val="164"/>
              <a:lumOff val="-1457"/>
              <a:alphaOff val="0"/>
            </a:schemeClr>
          </a:solidFill>
          <a:prstDash val="solid"/>
          <a:miter lim="800000"/>
        </a:ln>
        <a:effectLst/>
      </dsp:spPr>
      <dsp:style>
        <a:lnRef idx="1">
          <a:scrgbClr r="0" g="0" b="0"/>
        </a:lnRef>
        <a:fillRef idx="1">
          <a:scrgbClr r="0" g="0" b="0"/>
        </a:fillRef>
        <a:effectRef idx="2">
          <a:scrgbClr r="0" g="0" b="0"/>
        </a:effectRef>
        <a:fontRef idx="minor"/>
      </dsp:style>
    </dsp:sp>
    <dsp:sp modelId="{9C49A870-6EB7-4FAB-9F72-F3402E7F2D08}">
      <dsp:nvSpPr>
        <dsp:cNvPr id="0" name=""/>
        <dsp:cNvSpPr/>
      </dsp:nvSpPr>
      <dsp:spPr>
        <a:xfrm>
          <a:off x="3586401" y="2368021"/>
          <a:ext cx="3057170" cy="5629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تفاوض الكسب لطرف</a:t>
          </a:r>
          <a:endParaRPr lang="en-US" sz="2400" kern="1200" dirty="0">
            <a:latin typeface="Traditional Arabic" pitchFamily="18" charset="-78"/>
            <a:cs typeface="Traditional Arabic" pitchFamily="18" charset="-78"/>
          </a:endParaRPr>
        </a:p>
      </dsp:txBody>
      <dsp:txXfrm>
        <a:off x="3586401" y="2368021"/>
        <a:ext cx="3057170" cy="562912"/>
      </dsp:txXfrm>
    </dsp:sp>
    <dsp:sp modelId="{49FF7996-E305-4A59-A2A1-879011C0C7CB}">
      <dsp:nvSpPr>
        <dsp:cNvPr id="0" name=""/>
        <dsp:cNvSpPr/>
      </dsp:nvSpPr>
      <dsp:spPr>
        <a:xfrm>
          <a:off x="6632192" y="3091645"/>
          <a:ext cx="241489" cy="241489"/>
        </a:xfrm>
        <a:prstGeom prst="rect">
          <a:avLst/>
        </a:prstGeom>
        <a:solidFill>
          <a:schemeClr val="lt1">
            <a:hueOff val="0"/>
            <a:satOff val="0"/>
            <a:lumOff val="0"/>
            <a:alphaOff val="0"/>
          </a:schemeClr>
        </a:solidFill>
        <a:ln w="6350" cap="flat" cmpd="sng" algn="ctr">
          <a:solidFill>
            <a:schemeClr val="accent4">
              <a:hueOff val="4628621"/>
              <a:satOff val="246"/>
              <a:lumOff val="-2185"/>
              <a:alphaOff val="0"/>
            </a:schemeClr>
          </a:solidFill>
          <a:prstDash val="solid"/>
          <a:miter lim="800000"/>
        </a:ln>
        <a:effectLst/>
      </dsp:spPr>
      <dsp:style>
        <a:lnRef idx="1">
          <a:scrgbClr r="0" g="0" b="0"/>
        </a:lnRef>
        <a:fillRef idx="1">
          <a:scrgbClr r="0" g="0" b="0"/>
        </a:fillRef>
        <a:effectRef idx="2">
          <a:scrgbClr r="0" g="0" b="0"/>
        </a:effectRef>
        <a:fontRef idx="minor"/>
      </dsp:style>
    </dsp:sp>
    <dsp:sp modelId="{EA6884AF-CDBE-46A7-9CAA-90C6625A1156}">
      <dsp:nvSpPr>
        <dsp:cNvPr id="0" name=""/>
        <dsp:cNvSpPr/>
      </dsp:nvSpPr>
      <dsp:spPr>
        <a:xfrm>
          <a:off x="3586401" y="2930933"/>
          <a:ext cx="3057170" cy="5629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تفاوض للتاثير على طرف غير ظاهر </a:t>
          </a:r>
          <a:endParaRPr lang="ar-EG" sz="2400" kern="1200" dirty="0">
            <a:latin typeface="Traditional Arabic" pitchFamily="18" charset="-78"/>
            <a:cs typeface="Traditional Arabic" pitchFamily="18" charset="-78"/>
          </a:endParaRPr>
        </a:p>
      </dsp:txBody>
      <dsp:txXfrm>
        <a:off x="3586401" y="2930933"/>
        <a:ext cx="3057170" cy="562912"/>
      </dsp:txXfrm>
    </dsp:sp>
    <dsp:sp modelId="{B9DC0554-11CD-494D-9070-7DD729D5286D}">
      <dsp:nvSpPr>
        <dsp:cNvPr id="0" name=""/>
        <dsp:cNvSpPr/>
      </dsp:nvSpPr>
      <dsp:spPr>
        <a:xfrm>
          <a:off x="6632192" y="3654557"/>
          <a:ext cx="241489" cy="241489"/>
        </a:xfrm>
        <a:prstGeom prst="rect">
          <a:avLst/>
        </a:prstGeom>
        <a:solidFill>
          <a:schemeClr val="lt1">
            <a:hueOff val="0"/>
            <a:satOff val="0"/>
            <a:lumOff val="0"/>
            <a:alphaOff val="0"/>
          </a:schemeClr>
        </a:solidFill>
        <a:ln w="6350" cap="flat" cmpd="sng" algn="ctr">
          <a:solidFill>
            <a:schemeClr val="accent4">
              <a:hueOff val="6171495"/>
              <a:satOff val="329"/>
              <a:lumOff val="-2913"/>
              <a:alphaOff val="0"/>
            </a:schemeClr>
          </a:solidFill>
          <a:prstDash val="solid"/>
          <a:miter lim="800000"/>
        </a:ln>
        <a:effectLst/>
      </dsp:spPr>
      <dsp:style>
        <a:lnRef idx="1">
          <a:scrgbClr r="0" g="0" b="0"/>
        </a:lnRef>
        <a:fillRef idx="1">
          <a:scrgbClr r="0" g="0" b="0"/>
        </a:fillRef>
        <a:effectRef idx="2">
          <a:scrgbClr r="0" g="0" b="0"/>
        </a:effectRef>
        <a:fontRef idx="minor"/>
      </dsp:style>
    </dsp:sp>
    <dsp:sp modelId="{F92BE49A-17ED-45CC-A6BE-AE0111BF6CF6}">
      <dsp:nvSpPr>
        <dsp:cNvPr id="0" name=""/>
        <dsp:cNvSpPr/>
      </dsp:nvSpPr>
      <dsp:spPr>
        <a:xfrm>
          <a:off x="3586401" y="3493846"/>
          <a:ext cx="3057170" cy="5629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a:latin typeface="Traditional Arabic" pitchFamily="18" charset="-78"/>
              <a:cs typeface="Traditional Arabic" pitchFamily="18" charset="-78"/>
            </a:rPr>
            <a:t>تفاوض </a:t>
          </a:r>
          <a:r>
            <a:rPr lang="ar-SA" sz="2400" b="1" kern="1200" dirty="0">
              <a:latin typeface="Traditional Arabic" pitchFamily="18" charset="-78"/>
              <a:cs typeface="Traditional Arabic" pitchFamily="18" charset="-78"/>
            </a:rPr>
            <a:t>الكسب للجميع</a:t>
          </a:r>
          <a:endParaRPr lang="ar-EG" sz="2400" kern="1200" dirty="0">
            <a:latin typeface="Traditional Arabic" pitchFamily="18" charset="-78"/>
            <a:cs typeface="Traditional Arabic" pitchFamily="18" charset="-78"/>
          </a:endParaRPr>
        </a:p>
      </dsp:txBody>
      <dsp:txXfrm>
        <a:off x="3586401" y="3493846"/>
        <a:ext cx="3057170" cy="562912"/>
      </dsp:txXfrm>
    </dsp:sp>
    <dsp:sp modelId="{BA900567-7672-4B61-B424-3E5E1670CAAE}">
      <dsp:nvSpPr>
        <dsp:cNvPr id="0" name=""/>
        <dsp:cNvSpPr/>
      </dsp:nvSpPr>
      <dsp:spPr>
        <a:xfrm>
          <a:off x="134758" y="694745"/>
          <a:ext cx="3287279" cy="386738"/>
        </a:xfrm>
        <a:prstGeom prst="rect">
          <a:avLst/>
        </a:prstGeom>
        <a:gradFill rotWithShape="0">
          <a:gsLst>
            <a:gs pos="0">
              <a:schemeClr val="accent4">
                <a:hueOff val="10800115"/>
                <a:satOff val="575"/>
                <a:lumOff val="-5098"/>
                <a:alphaOff val="0"/>
                <a:satMod val="103000"/>
                <a:lumMod val="102000"/>
                <a:tint val="94000"/>
              </a:schemeClr>
            </a:gs>
            <a:gs pos="50000">
              <a:schemeClr val="accent4">
                <a:hueOff val="10800115"/>
                <a:satOff val="575"/>
                <a:lumOff val="-5098"/>
                <a:alphaOff val="0"/>
                <a:satMod val="110000"/>
                <a:lumMod val="100000"/>
                <a:shade val="100000"/>
              </a:schemeClr>
            </a:gs>
            <a:gs pos="100000">
              <a:schemeClr val="accent4">
                <a:hueOff val="10800115"/>
                <a:satOff val="575"/>
                <a:lumOff val="-5098"/>
                <a:alphaOff val="0"/>
                <a:lumMod val="99000"/>
                <a:satMod val="120000"/>
                <a:shade val="78000"/>
              </a:schemeClr>
            </a:gs>
          </a:gsLst>
          <a:lin ang="5400000" scaled="0"/>
        </a:gradFill>
        <a:ln w="6350" cap="flat" cmpd="sng" algn="ctr">
          <a:solidFill>
            <a:schemeClr val="accent4">
              <a:hueOff val="10800115"/>
              <a:satOff val="575"/>
              <a:lumOff val="-5098"/>
              <a:alphaOff val="0"/>
            </a:schemeClr>
          </a:solidFill>
          <a:prstDash val="solid"/>
          <a:miter lim="800000"/>
        </a:ln>
        <a:effectLst>
          <a:outerShdw blurRad="57150" dist="19050" dir="5400000" algn="ctr" rotWithShape="0">
            <a:srgbClr val="000000">
              <a:alpha val="63000"/>
            </a:srgbClr>
          </a:outerShdw>
        </a:effectLst>
      </dsp:spPr>
      <dsp:style>
        <a:lnRef idx="1">
          <a:scrgbClr r="0" g="0" b="0"/>
        </a:lnRef>
        <a:fillRef idx="3">
          <a:scrgbClr r="0" g="0" b="0"/>
        </a:fillRef>
        <a:effectRef idx="3">
          <a:scrgbClr r="0" g="0" b="0"/>
        </a:effectRef>
        <a:fontRef idx="minor">
          <a:schemeClr val="lt1"/>
        </a:fontRef>
      </dsp:style>
    </dsp:sp>
    <dsp:sp modelId="{2E2A0EA4-CAEE-4CAA-BCA5-D844D0D35F84}">
      <dsp:nvSpPr>
        <dsp:cNvPr id="0" name=""/>
        <dsp:cNvSpPr/>
      </dsp:nvSpPr>
      <dsp:spPr>
        <a:xfrm>
          <a:off x="3180542" y="839988"/>
          <a:ext cx="241495" cy="241495"/>
        </a:xfrm>
        <a:prstGeom prst="rect">
          <a:avLst/>
        </a:prstGeom>
        <a:solidFill>
          <a:schemeClr val="lt1">
            <a:alpha val="90000"/>
            <a:hueOff val="0"/>
            <a:satOff val="0"/>
            <a:lumOff val="0"/>
            <a:alphaOff val="0"/>
          </a:schemeClr>
        </a:solidFill>
        <a:ln w="6350" cap="flat" cmpd="sng" algn="ctr">
          <a:solidFill>
            <a:schemeClr val="accent4">
              <a:hueOff val="10800115"/>
              <a:satOff val="575"/>
              <a:lumOff val="-5098"/>
              <a:alphaOff val="0"/>
            </a:schemeClr>
          </a:solidFill>
          <a:prstDash val="solid"/>
          <a:miter lim="800000"/>
        </a:ln>
        <a:effectLst/>
      </dsp:spPr>
      <dsp:style>
        <a:lnRef idx="1">
          <a:scrgbClr r="0" g="0" b="0"/>
        </a:lnRef>
        <a:fillRef idx="1">
          <a:scrgbClr r="0" g="0" b="0"/>
        </a:fillRef>
        <a:effectRef idx="2">
          <a:scrgbClr r="0" g="0" b="0"/>
        </a:effectRef>
        <a:fontRef idx="minor"/>
      </dsp:style>
    </dsp:sp>
    <dsp:sp modelId="{B836C7CF-459D-45BE-8253-B87B12DF78ED}">
      <dsp:nvSpPr>
        <dsp:cNvPr id="0" name=""/>
        <dsp:cNvSpPr/>
      </dsp:nvSpPr>
      <dsp:spPr>
        <a:xfrm>
          <a:off x="134758" y="0"/>
          <a:ext cx="3287279" cy="694745"/>
        </a:xfrm>
        <a:prstGeom prst="rect">
          <a:avLst/>
        </a:prstGeom>
        <a:solidFill>
          <a:schemeClr val="accent5">
            <a:lumMod val="20000"/>
            <a:lumOff val="80000"/>
          </a:schemeClr>
        </a:solidFill>
        <a:ln>
          <a:noFill/>
        </a:ln>
        <a:effectLst/>
        <a:scene3d>
          <a:camera prst="orthographicFront">
            <a:rot lat="0" lon="0" rev="0"/>
          </a:camera>
          <a:lightRig rig="contrasting" dir="t">
            <a:rot lat="0" lon="0" rev="7800000"/>
          </a:lightRig>
        </a:scene3d>
        <a:sp3d>
          <a:bevelT w="139700" h="139700"/>
        </a:sp3d>
      </dsp:spPr>
      <dsp:style>
        <a:lnRef idx="0">
          <a:scrgbClr r="0" g="0" b="0"/>
        </a:lnRef>
        <a:fillRef idx="0">
          <a:scrgbClr r="0" g="0" b="0"/>
        </a:fillRef>
        <a:effectRef idx="0">
          <a:scrgbClr r="0" g="0" b="0"/>
        </a:effectRef>
        <a:fontRef idx="minor"/>
      </dsp:style>
      <dsp:txBody>
        <a:bodyPr spcFirstLastPara="0" vert="horz" wrap="square" lIns="53340" tIns="35560" rIns="53340" bIns="35560" numCol="1" spcCol="1270" anchor="ctr" anchorCtr="0">
          <a:noAutofit/>
        </a:bodyPr>
        <a:lstStyle/>
        <a:p>
          <a:pPr lvl="0" algn="ctr" defTabSz="1244600" rtl="1">
            <a:lnSpc>
              <a:spcPct val="90000"/>
            </a:lnSpc>
            <a:spcBef>
              <a:spcPct val="0"/>
            </a:spcBef>
            <a:spcAft>
              <a:spcPct val="35000"/>
            </a:spcAft>
          </a:pPr>
          <a:r>
            <a:rPr lang="ar-SA" sz="2800" b="1" kern="1200" dirty="0">
              <a:solidFill>
                <a:schemeClr val="accent1">
                  <a:lumMod val="50000"/>
                </a:schemeClr>
              </a:solidFill>
              <a:latin typeface="Traditional Arabic" pitchFamily="18" charset="-78"/>
              <a:cs typeface="Traditional Arabic" pitchFamily="18" charset="-78"/>
            </a:rPr>
            <a:t>ب) من حيث اطراف التفاوض : </a:t>
          </a:r>
          <a:endParaRPr lang="ar-EG" sz="2800" kern="1200" dirty="0">
            <a:solidFill>
              <a:schemeClr val="accent1">
                <a:lumMod val="50000"/>
              </a:schemeClr>
            </a:solidFill>
            <a:latin typeface="Traditional Arabic" pitchFamily="18" charset="-78"/>
            <a:cs typeface="Traditional Arabic" pitchFamily="18" charset="-78"/>
          </a:endParaRPr>
        </a:p>
      </dsp:txBody>
      <dsp:txXfrm>
        <a:off x="134758" y="0"/>
        <a:ext cx="3287279" cy="694745"/>
      </dsp:txXfrm>
    </dsp:sp>
    <dsp:sp modelId="{82B73AAF-9D49-47E1-AB3C-11C066CE13D2}">
      <dsp:nvSpPr>
        <dsp:cNvPr id="0" name=""/>
        <dsp:cNvSpPr/>
      </dsp:nvSpPr>
      <dsp:spPr>
        <a:xfrm>
          <a:off x="3180548" y="1402907"/>
          <a:ext cx="241489" cy="241489"/>
        </a:xfrm>
        <a:prstGeom prst="rect">
          <a:avLst/>
        </a:prstGeom>
        <a:solidFill>
          <a:schemeClr val="lt1">
            <a:hueOff val="0"/>
            <a:satOff val="0"/>
            <a:lumOff val="0"/>
            <a:alphaOff val="0"/>
          </a:schemeClr>
        </a:solidFill>
        <a:ln w="6350" cap="flat" cmpd="sng" algn="ctr">
          <a:solidFill>
            <a:schemeClr val="accent4">
              <a:hueOff val="7714368"/>
              <a:satOff val="411"/>
              <a:lumOff val="-3641"/>
              <a:alphaOff val="0"/>
            </a:schemeClr>
          </a:solidFill>
          <a:prstDash val="solid"/>
          <a:miter lim="800000"/>
        </a:ln>
        <a:effectLst/>
      </dsp:spPr>
      <dsp:style>
        <a:lnRef idx="1">
          <a:scrgbClr r="0" g="0" b="0"/>
        </a:lnRef>
        <a:fillRef idx="1">
          <a:scrgbClr r="0" g="0" b="0"/>
        </a:fillRef>
        <a:effectRef idx="2">
          <a:scrgbClr r="0" g="0" b="0"/>
        </a:effectRef>
        <a:fontRef idx="minor"/>
      </dsp:style>
    </dsp:sp>
    <dsp:sp modelId="{860A9D21-9857-4F9B-ADB6-E58DBB3C0AC9}">
      <dsp:nvSpPr>
        <dsp:cNvPr id="0" name=""/>
        <dsp:cNvSpPr/>
      </dsp:nvSpPr>
      <dsp:spPr>
        <a:xfrm>
          <a:off x="134758" y="1242195"/>
          <a:ext cx="3057170" cy="5629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بين الجماعات /متعدد الاطراف </a:t>
          </a:r>
          <a:endParaRPr lang="ar-EG" sz="2400" kern="1200" dirty="0">
            <a:latin typeface="Traditional Arabic" pitchFamily="18" charset="-78"/>
            <a:cs typeface="Traditional Arabic" pitchFamily="18" charset="-78"/>
          </a:endParaRPr>
        </a:p>
      </dsp:txBody>
      <dsp:txXfrm>
        <a:off x="134758" y="1242195"/>
        <a:ext cx="3057170" cy="562912"/>
      </dsp:txXfrm>
    </dsp:sp>
    <dsp:sp modelId="{DF358547-4909-40AA-B1B6-DFE7992B0229}">
      <dsp:nvSpPr>
        <dsp:cNvPr id="0" name=""/>
        <dsp:cNvSpPr/>
      </dsp:nvSpPr>
      <dsp:spPr>
        <a:xfrm>
          <a:off x="3180548" y="1965820"/>
          <a:ext cx="241489" cy="241489"/>
        </a:xfrm>
        <a:prstGeom prst="rect">
          <a:avLst/>
        </a:prstGeom>
        <a:solidFill>
          <a:schemeClr val="lt1">
            <a:hueOff val="0"/>
            <a:satOff val="0"/>
            <a:lumOff val="0"/>
            <a:alphaOff val="0"/>
          </a:schemeClr>
        </a:solidFill>
        <a:ln w="6350" cap="flat" cmpd="sng" algn="ctr">
          <a:solidFill>
            <a:schemeClr val="accent4">
              <a:hueOff val="9257242"/>
              <a:satOff val="493"/>
              <a:lumOff val="-4370"/>
              <a:alphaOff val="0"/>
            </a:schemeClr>
          </a:solidFill>
          <a:prstDash val="solid"/>
          <a:miter lim="800000"/>
        </a:ln>
        <a:effectLst/>
      </dsp:spPr>
      <dsp:style>
        <a:lnRef idx="1">
          <a:scrgbClr r="0" g="0" b="0"/>
        </a:lnRef>
        <a:fillRef idx="1">
          <a:scrgbClr r="0" g="0" b="0"/>
        </a:fillRef>
        <a:effectRef idx="2">
          <a:scrgbClr r="0" g="0" b="0"/>
        </a:effectRef>
        <a:fontRef idx="minor"/>
      </dsp:style>
    </dsp:sp>
    <dsp:sp modelId="{E92A297C-9783-42FC-8892-C24672924E7D}">
      <dsp:nvSpPr>
        <dsp:cNvPr id="0" name=""/>
        <dsp:cNvSpPr/>
      </dsp:nvSpPr>
      <dsp:spPr>
        <a:xfrm>
          <a:off x="134758" y="1805108"/>
          <a:ext cx="3057170" cy="5629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داخل الجماعة </a:t>
          </a:r>
          <a:endParaRPr lang="en-US" sz="2400" kern="1200" dirty="0">
            <a:latin typeface="Traditional Arabic" pitchFamily="18" charset="-78"/>
            <a:cs typeface="Traditional Arabic" pitchFamily="18" charset="-78"/>
          </a:endParaRPr>
        </a:p>
      </dsp:txBody>
      <dsp:txXfrm>
        <a:off x="134758" y="1805108"/>
        <a:ext cx="3057170" cy="562912"/>
      </dsp:txXfrm>
    </dsp:sp>
    <dsp:sp modelId="{76927F0F-FBAF-40BF-978B-D243722971B0}">
      <dsp:nvSpPr>
        <dsp:cNvPr id="0" name=""/>
        <dsp:cNvSpPr/>
      </dsp:nvSpPr>
      <dsp:spPr>
        <a:xfrm>
          <a:off x="3180548" y="2528732"/>
          <a:ext cx="241489" cy="241489"/>
        </a:xfrm>
        <a:prstGeom prst="rect">
          <a:avLst/>
        </a:prstGeom>
        <a:solidFill>
          <a:schemeClr val="lt1">
            <a:hueOff val="0"/>
            <a:satOff val="0"/>
            <a:lumOff val="0"/>
            <a:alphaOff val="0"/>
          </a:schemeClr>
        </a:solidFill>
        <a:ln w="6350" cap="flat" cmpd="sng" algn="ctr">
          <a:solidFill>
            <a:schemeClr val="accent4">
              <a:hueOff val="10800115"/>
              <a:satOff val="575"/>
              <a:lumOff val="-5098"/>
              <a:alphaOff val="0"/>
            </a:schemeClr>
          </a:solidFill>
          <a:prstDash val="solid"/>
          <a:miter lim="800000"/>
        </a:ln>
        <a:effectLst/>
      </dsp:spPr>
      <dsp:style>
        <a:lnRef idx="1">
          <a:scrgbClr r="0" g="0" b="0"/>
        </a:lnRef>
        <a:fillRef idx="1">
          <a:scrgbClr r="0" g="0" b="0"/>
        </a:fillRef>
        <a:effectRef idx="2">
          <a:scrgbClr r="0" g="0" b="0"/>
        </a:effectRef>
        <a:fontRef idx="minor"/>
      </dsp:style>
    </dsp:sp>
    <dsp:sp modelId="{AC2ACE71-DCDB-412D-A679-1C25295C5452}">
      <dsp:nvSpPr>
        <dsp:cNvPr id="0" name=""/>
        <dsp:cNvSpPr/>
      </dsp:nvSpPr>
      <dsp:spPr>
        <a:xfrm>
          <a:off x="134758" y="2368021"/>
          <a:ext cx="3057170" cy="5629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0688" tIns="170688" rIns="170688" bIns="170688" numCol="1" spcCol="1270" anchor="ctr" anchorCtr="0">
          <a:noAutofit/>
        </a:bodyPr>
        <a:lstStyle/>
        <a:p>
          <a:pPr lvl="0" algn="ctr" defTabSz="1066800" rtl="1">
            <a:lnSpc>
              <a:spcPct val="90000"/>
            </a:lnSpc>
            <a:spcBef>
              <a:spcPct val="0"/>
            </a:spcBef>
            <a:spcAft>
              <a:spcPct val="35000"/>
            </a:spcAft>
          </a:pPr>
          <a:r>
            <a:rPr lang="ar-SA" sz="2400" b="1" kern="1200" dirty="0">
              <a:latin typeface="Traditional Arabic" pitchFamily="18" charset="-78"/>
              <a:cs typeface="Traditional Arabic" pitchFamily="18" charset="-78"/>
            </a:rPr>
            <a:t>بين الاشخاص</a:t>
          </a:r>
          <a:endParaRPr lang="ar-EG" sz="2400" kern="1200" dirty="0">
            <a:latin typeface="Traditional Arabic" pitchFamily="18" charset="-78"/>
            <a:cs typeface="Traditional Arabic" pitchFamily="18" charset="-78"/>
          </a:endParaRPr>
        </a:p>
      </dsp:txBody>
      <dsp:txXfrm>
        <a:off x="134758" y="2368021"/>
        <a:ext cx="3057170" cy="562912"/>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987F4D1-7049-4A0A-8DAF-E846EF870213}">
      <dsp:nvSpPr>
        <dsp:cNvPr id="0" name=""/>
        <dsp:cNvSpPr/>
      </dsp:nvSpPr>
      <dsp:spPr>
        <a:xfrm rot="5400000">
          <a:off x="7157304" y="1037605"/>
          <a:ext cx="1619366" cy="195383"/>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C2AFB72-EAD4-4A24-AAE0-03D0D263DBC6}">
      <dsp:nvSpPr>
        <dsp:cNvPr id="0" name=""/>
        <dsp:cNvSpPr/>
      </dsp:nvSpPr>
      <dsp:spPr>
        <a:xfrm>
          <a:off x="6225824" y="1996"/>
          <a:ext cx="2170932" cy="1302559"/>
        </a:xfrm>
        <a:prstGeom prst="roundRect">
          <a:avLst>
            <a:gd name="adj" fmla="val 10000"/>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فن الإقناع </a:t>
          </a:r>
          <a:endParaRPr lang="ar-EG" sz="2800" b="1" kern="1200" dirty="0">
            <a:latin typeface="Traditional Arabic" pitchFamily="18" charset="-78"/>
            <a:cs typeface="Traditional Arabic" pitchFamily="18" charset="-78"/>
          </a:endParaRPr>
        </a:p>
      </dsp:txBody>
      <dsp:txXfrm>
        <a:off x="6263975" y="40147"/>
        <a:ext cx="2094630" cy="1226257"/>
      </dsp:txXfrm>
    </dsp:sp>
    <dsp:sp modelId="{09EEC5CB-8EA5-4FA4-828B-1F819A8C74AC}">
      <dsp:nvSpPr>
        <dsp:cNvPr id="0" name=""/>
        <dsp:cNvSpPr/>
      </dsp:nvSpPr>
      <dsp:spPr>
        <a:xfrm rot="5400000">
          <a:off x="7157304" y="2665805"/>
          <a:ext cx="1619366" cy="195383"/>
        </a:xfrm>
        <a:prstGeom prst="rect">
          <a:avLst/>
        </a:prstGeom>
        <a:gradFill rotWithShape="0">
          <a:gsLst>
            <a:gs pos="0">
              <a:schemeClr val="accent3">
                <a:hueOff val="63546"/>
                <a:satOff val="-1684"/>
                <a:lumOff val="-392"/>
                <a:alphaOff val="0"/>
                <a:satMod val="103000"/>
                <a:lumMod val="102000"/>
                <a:tint val="94000"/>
              </a:schemeClr>
            </a:gs>
            <a:gs pos="50000">
              <a:schemeClr val="accent3">
                <a:hueOff val="63546"/>
                <a:satOff val="-1684"/>
                <a:lumOff val="-392"/>
                <a:alphaOff val="0"/>
                <a:satMod val="110000"/>
                <a:lumMod val="100000"/>
                <a:shade val="100000"/>
              </a:schemeClr>
            </a:gs>
            <a:gs pos="100000">
              <a:schemeClr val="accent3">
                <a:hueOff val="63546"/>
                <a:satOff val="-1684"/>
                <a:lumOff val="-392"/>
                <a:alphaOff val="0"/>
                <a:lumMod val="99000"/>
                <a:satMod val="120000"/>
                <a:shade val="78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338068F2-1812-4C4B-AA46-45E1C776C932}">
      <dsp:nvSpPr>
        <dsp:cNvPr id="0" name=""/>
        <dsp:cNvSpPr/>
      </dsp:nvSpPr>
      <dsp:spPr>
        <a:xfrm>
          <a:off x="6225824" y="1630195"/>
          <a:ext cx="2170932" cy="1302559"/>
        </a:xfrm>
        <a:prstGeom prst="roundRect">
          <a:avLst>
            <a:gd name="adj" fmla="val 10000"/>
          </a:avLst>
        </a:prstGeom>
        <a:gradFill rotWithShape="0">
          <a:gsLst>
            <a:gs pos="0">
              <a:schemeClr val="accent3">
                <a:hueOff val="52955"/>
                <a:satOff val="-1404"/>
                <a:lumOff val="-327"/>
                <a:alphaOff val="0"/>
                <a:satMod val="103000"/>
                <a:lumMod val="102000"/>
                <a:tint val="94000"/>
              </a:schemeClr>
            </a:gs>
            <a:gs pos="50000">
              <a:schemeClr val="accent3">
                <a:hueOff val="52955"/>
                <a:satOff val="-1404"/>
                <a:lumOff val="-327"/>
                <a:alphaOff val="0"/>
                <a:satMod val="110000"/>
                <a:lumMod val="100000"/>
                <a:shade val="100000"/>
              </a:schemeClr>
            </a:gs>
            <a:gs pos="100000">
              <a:schemeClr val="accent3">
                <a:hueOff val="52955"/>
                <a:satOff val="-1404"/>
                <a:lumOff val="-327"/>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اللباقة في الحوار </a:t>
          </a:r>
          <a:endParaRPr lang="ar-EG" sz="2800" b="1" kern="1200" dirty="0">
            <a:latin typeface="Traditional Arabic" pitchFamily="18" charset="-78"/>
            <a:cs typeface="Traditional Arabic" pitchFamily="18" charset="-78"/>
          </a:endParaRPr>
        </a:p>
      </dsp:txBody>
      <dsp:txXfrm>
        <a:off x="6263975" y="1668346"/>
        <a:ext cx="2094630" cy="1226257"/>
      </dsp:txXfrm>
    </dsp:sp>
    <dsp:sp modelId="{E95FE270-6F6B-41B6-BA29-BB75743059A5}">
      <dsp:nvSpPr>
        <dsp:cNvPr id="0" name=""/>
        <dsp:cNvSpPr/>
      </dsp:nvSpPr>
      <dsp:spPr>
        <a:xfrm rot="10800000">
          <a:off x="5084063" y="3479905"/>
          <a:ext cx="2878507" cy="195383"/>
        </a:xfrm>
        <a:prstGeom prst="rect">
          <a:avLst/>
        </a:prstGeom>
        <a:gradFill rotWithShape="0">
          <a:gsLst>
            <a:gs pos="0">
              <a:schemeClr val="accent3">
                <a:hueOff val="127091"/>
                <a:satOff val="-3369"/>
                <a:lumOff val="-784"/>
                <a:alphaOff val="0"/>
                <a:satMod val="103000"/>
                <a:lumMod val="102000"/>
                <a:tint val="94000"/>
              </a:schemeClr>
            </a:gs>
            <a:gs pos="50000">
              <a:schemeClr val="accent3">
                <a:hueOff val="127091"/>
                <a:satOff val="-3369"/>
                <a:lumOff val="-784"/>
                <a:alphaOff val="0"/>
                <a:satMod val="110000"/>
                <a:lumMod val="100000"/>
                <a:shade val="100000"/>
              </a:schemeClr>
            </a:gs>
            <a:gs pos="100000">
              <a:schemeClr val="accent3">
                <a:hueOff val="127091"/>
                <a:satOff val="-3369"/>
                <a:lumOff val="-784"/>
                <a:alphaOff val="0"/>
                <a:lumMod val="99000"/>
                <a:satMod val="120000"/>
                <a:shade val="78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EF668F2A-5CED-469D-9F85-B8C769274F00}">
      <dsp:nvSpPr>
        <dsp:cNvPr id="0" name=""/>
        <dsp:cNvSpPr/>
      </dsp:nvSpPr>
      <dsp:spPr>
        <a:xfrm>
          <a:off x="6225824" y="3258395"/>
          <a:ext cx="2170932" cy="1302559"/>
        </a:xfrm>
        <a:prstGeom prst="roundRect">
          <a:avLst>
            <a:gd name="adj" fmla="val 10000"/>
          </a:avLst>
        </a:prstGeom>
        <a:gradFill rotWithShape="0">
          <a:gsLst>
            <a:gs pos="0">
              <a:schemeClr val="accent3">
                <a:hueOff val="105909"/>
                <a:satOff val="-2807"/>
                <a:lumOff val="-654"/>
                <a:alphaOff val="0"/>
                <a:satMod val="103000"/>
                <a:lumMod val="102000"/>
                <a:tint val="94000"/>
              </a:schemeClr>
            </a:gs>
            <a:gs pos="50000">
              <a:schemeClr val="accent3">
                <a:hueOff val="105909"/>
                <a:satOff val="-2807"/>
                <a:lumOff val="-654"/>
                <a:alphaOff val="0"/>
                <a:satMod val="110000"/>
                <a:lumMod val="100000"/>
                <a:shade val="100000"/>
              </a:schemeClr>
            </a:gs>
            <a:gs pos="100000">
              <a:schemeClr val="accent3">
                <a:hueOff val="105909"/>
                <a:satOff val="-2807"/>
                <a:lumOff val="-654"/>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الموضوعية</a:t>
          </a:r>
          <a:endParaRPr lang="ar-EG" sz="2800" b="1" kern="1200" dirty="0">
            <a:latin typeface="Traditional Arabic" pitchFamily="18" charset="-78"/>
            <a:cs typeface="Traditional Arabic" pitchFamily="18" charset="-78"/>
          </a:endParaRPr>
        </a:p>
      </dsp:txBody>
      <dsp:txXfrm>
        <a:off x="6263975" y="3296546"/>
        <a:ext cx="2094630" cy="1226257"/>
      </dsp:txXfrm>
    </dsp:sp>
    <dsp:sp modelId="{BCA84C55-2D32-4EC9-92FD-8F6C733FB0BC}">
      <dsp:nvSpPr>
        <dsp:cNvPr id="0" name=""/>
        <dsp:cNvSpPr/>
      </dsp:nvSpPr>
      <dsp:spPr>
        <a:xfrm rot="16200000">
          <a:off x="4269963" y="2665805"/>
          <a:ext cx="1619366" cy="195383"/>
        </a:xfrm>
        <a:prstGeom prst="rect">
          <a:avLst/>
        </a:prstGeom>
        <a:gradFill rotWithShape="0">
          <a:gsLst>
            <a:gs pos="0">
              <a:schemeClr val="accent3">
                <a:hueOff val="190637"/>
                <a:satOff val="-5053"/>
                <a:lumOff val="-1177"/>
                <a:alphaOff val="0"/>
                <a:satMod val="103000"/>
                <a:lumMod val="102000"/>
                <a:tint val="94000"/>
              </a:schemeClr>
            </a:gs>
            <a:gs pos="50000">
              <a:schemeClr val="accent3">
                <a:hueOff val="190637"/>
                <a:satOff val="-5053"/>
                <a:lumOff val="-1177"/>
                <a:alphaOff val="0"/>
                <a:satMod val="110000"/>
                <a:lumMod val="100000"/>
                <a:shade val="100000"/>
              </a:schemeClr>
            </a:gs>
            <a:gs pos="100000">
              <a:schemeClr val="accent3">
                <a:hueOff val="190637"/>
                <a:satOff val="-5053"/>
                <a:lumOff val="-1177"/>
                <a:alphaOff val="0"/>
                <a:lumMod val="99000"/>
                <a:satMod val="120000"/>
                <a:shade val="78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3E85EE2A-2B37-42C7-8CF3-34DB6857AA1C}">
      <dsp:nvSpPr>
        <dsp:cNvPr id="0" name=""/>
        <dsp:cNvSpPr/>
      </dsp:nvSpPr>
      <dsp:spPr>
        <a:xfrm>
          <a:off x="3338484" y="3258395"/>
          <a:ext cx="2170932" cy="1302559"/>
        </a:xfrm>
        <a:prstGeom prst="roundRect">
          <a:avLst>
            <a:gd name="adj" fmla="val 10000"/>
          </a:avLst>
        </a:prstGeom>
        <a:gradFill rotWithShape="0">
          <a:gsLst>
            <a:gs pos="0">
              <a:schemeClr val="accent3">
                <a:hueOff val="158864"/>
                <a:satOff val="-4211"/>
                <a:lumOff val="-981"/>
                <a:alphaOff val="0"/>
                <a:satMod val="103000"/>
                <a:lumMod val="102000"/>
                <a:tint val="94000"/>
              </a:schemeClr>
            </a:gs>
            <a:gs pos="50000">
              <a:schemeClr val="accent3">
                <a:hueOff val="158864"/>
                <a:satOff val="-4211"/>
                <a:lumOff val="-981"/>
                <a:alphaOff val="0"/>
                <a:satMod val="110000"/>
                <a:lumMod val="100000"/>
                <a:shade val="100000"/>
              </a:schemeClr>
            </a:gs>
            <a:gs pos="100000">
              <a:schemeClr val="accent3">
                <a:hueOff val="158864"/>
                <a:satOff val="-4211"/>
                <a:lumOff val="-981"/>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تعدد البدائل </a:t>
          </a:r>
          <a:endParaRPr lang="ar-EG" sz="2800" b="1" kern="1200" dirty="0">
            <a:latin typeface="Traditional Arabic" pitchFamily="18" charset="-78"/>
            <a:cs typeface="Traditional Arabic" pitchFamily="18" charset="-78"/>
          </a:endParaRPr>
        </a:p>
      </dsp:txBody>
      <dsp:txXfrm>
        <a:off x="3376635" y="3296546"/>
        <a:ext cx="2094630" cy="1226257"/>
      </dsp:txXfrm>
    </dsp:sp>
    <dsp:sp modelId="{B1F3CE67-9EC2-467D-ADBA-9A92F9CDC04B}">
      <dsp:nvSpPr>
        <dsp:cNvPr id="0" name=""/>
        <dsp:cNvSpPr/>
      </dsp:nvSpPr>
      <dsp:spPr>
        <a:xfrm rot="16200000">
          <a:off x="4269963" y="1037605"/>
          <a:ext cx="1619366" cy="195383"/>
        </a:xfrm>
        <a:prstGeom prst="rect">
          <a:avLst/>
        </a:prstGeom>
        <a:gradFill rotWithShape="0">
          <a:gsLst>
            <a:gs pos="0">
              <a:schemeClr val="accent3">
                <a:hueOff val="254182"/>
                <a:satOff val="-6738"/>
                <a:lumOff val="-1569"/>
                <a:alphaOff val="0"/>
                <a:satMod val="103000"/>
                <a:lumMod val="102000"/>
                <a:tint val="94000"/>
              </a:schemeClr>
            </a:gs>
            <a:gs pos="50000">
              <a:schemeClr val="accent3">
                <a:hueOff val="254182"/>
                <a:satOff val="-6738"/>
                <a:lumOff val="-1569"/>
                <a:alphaOff val="0"/>
                <a:satMod val="110000"/>
                <a:lumMod val="100000"/>
                <a:shade val="100000"/>
              </a:schemeClr>
            </a:gs>
            <a:gs pos="100000">
              <a:schemeClr val="accent3">
                <a:hueOff val="254182"/>
                <a:satOff val="-6738"/>
                <a:lumOff val="-1569"/>
                <a:alphaOff val="0"/>
                <a:lumMod val="99000"/>
                <a:satMod val="120000"/>
                <a:shade val="78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C744AE64-372F-4C19-9554-786D47B066AD}">
      <dsp:nvSpPr>
        <dsp:cNvPr id="0" name=""/>
        <dsp:cNvSpPr/>
      </dsp:nvSpPr>
      <dsp:spPr>
        <a:xfrm>
          <a:off x="3338484" y="1630195"/>
          <a:ext cx="2170932" cy="1302559"/>
        </a:xfrm>
        <a:prstGeom prst="roundRect">
          <a:avLst>
            <a:gd name="adj" fmla="val 10000"/>
          </a:avLst>
        </a:prstGeom>
        <a:gradFill rotWithShape="0">
          <a:gsLst>
            <a:gs pos="0">
              <a:schemeClr val="accent3">
                <a:hueOff val="211819"/>
                <a:satOff val="-5615"/>
                <a:lumOff val="-1307"/>
                <a:alphaOff val="0"/>
                <a:satMod val="103000"/>
                <a:lumMod val="102000"/>
                <a:tint val="94000"/>
              </a:schemeClr>
            </a:gs>
            <a:gs pos="50000">
              <a:schemeClr val="accent3">
                <a:hueOff val="211819"/>
                <a:satOff val="-5615"/>
                <a:lumOff val="-1307"/>
                <a:alphaOff val="0"/>
                <a:satMod val="110000"/>
                <a:lumMod val="100000"/>
                <a:shade val="100000"/>
              </a:schemeClr>
            </a:gs>
            <a:gs pos="100000">
              <a:schemeClr val="accent3">
                <a:hueOff val="211819"/>
                <a:satOff val="-5615"/>
                <a:lumOff val="-1307"/>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امتلاك القوة </a:t>
          </a:r>
          <a:endParaRPr lang="ar-EG" sz="2800" b="1" kern="1200" dirty="0">
            <a:latin typeface="Traditional Arabic" pitchFamily="18" charset="-78"/>
            <a:cs typeface="Traditional Arabic" pitchFamily="18" charset="-78"/>
          </a:endParaRPr>
        </a:p>
      </dsp:txBody>
      <dsp:txXfrm>
        <a:off x="3376635" y="1668346"/>
        <a:ext cx="2094630" cy="1226257"/>
      </dsp:txXfrm>
    </dsp:sp>
    <dsp:sp modelId="{A000013F-CDC0-4754-89B1-B498A35893A6}">
      <dsp:nvSpPr>
        <dsp:cNvPr id="0" name=""/>
        <dsp:cNvSpPr/>
      </dsp:nvSpPr>
      <dsp:spPr>
        <a:xfrm rot="10800000">
          <a:off x="2196722" y="223505"/>
          <a:ext cx="2878507" cy="195383"/>
        </a:xfrm>
        <a:prstGeom prst="rect">
          <a:avLst/>
        </a:prstGeom>
        <a:gradFill rotWithShape="0">
          <a:gsLst>
            <a:gs pos="0">
              <a:schemeClr val="accent3">
                <a:hueOff val="317728"/>
                <a:satOff val="-8422"/>
                <a:lumOff val="-1961"/>
                <a:alphaOff val="0"/>
                <a:satMod val="103000"/>
                <a:lumMod val="102000"/>
                <a:tint val="94000"/>
              </a:schemeClr>
            </a:gs>
            <a:gs pos="50000">
              <a:schemeClr val="accent3">
                <a:hueOff val="317728"/>
                <a:satOff val="-8422"/>
                <a:lumOff val="-1961"/>
                <a:alphaOff val="0"/>
                <a:satMod val="110000"/>
                <a:lumMod val="100000"/>
                <a:shade val="100000"/>
              </a:schemeClr>
            </a:gs>
            <a:gs pos="100000">
              <a:schemeClr val="accent3">
                <a:hueOff val="317728"/>
                <a:satOff val="-8422"/>
                <a:lumOff val="-1961"/>
                <a:alphaOff val="0"/>
                <a:lumMod val="99000"/>
                <a:satMod val="120000"/>
                <a:shade val="78000"/>
              </a:schemeClr>
            </a:gs>
          </a:gsLst>
          <a:lin ang="5400000" scaled="0"/>
        </a:gradFill>
        <a:ln>
          <a:noFill/>
        </a:ln>
        <a:effectLst/>
        <a:scene3d>
          <a:camera prst="orthographicFront"/>
          <a:lightRig rig="flat" dir="t"/>
        </a:scene3d>
        <a:sp3d z="-1905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97B3A671-ED22-4AE5-AD21-D87D85E77837}">
      <dsp:nvSpPr>
        <dsp:cNvPr id="0" name=""/>
        <dsp:cNvSpPr/>
      </dsp:nvSpPr>
      <dsp:spPr>
        <a:xfrm>
          <a:off x="3338484" y="1996"/>
          <a:ext cx="2170932" cy="1302559"/>
        </a:xfrm>
        <a:prstGeom prst="roundRect">
          <a:avLst>
            <a:gd name="adj" fmla="val 10000"/>
          </a:avLst>
        </a:prstGeom>
        <a:gradFill rotWithShape="0">
          <a:gsLst>
            <a:gs pos="0">
              <a:schemeClr val="accent3">
                <a:hueOff val="264773"/>
                <a:satOff val="-7018"/>
                <a:lumOff val="-1634"/>
                <a:alphaOff val="0"/>
                <a:satMod val="103000"/>
                <a:lumMod val="102000"/>
                <a:tint val="94000"/>
              </a:schemeClr>
            </a:gs>
            <a:gs pos="50000">
              <a:schemeClr val="accent3">
                <a:hueOff val="264773"/>
                <a:satOff val="-7018"/>
                <a:lumOff val="-1634"/>
                <a:alphaOff val="0"/>
                <a:satMod val="110000"/>
                <a:lumMod val="100000"/>
                <a:shade val="100000"/>
              </a:schemeClr>
            </a:gs>
            <a:gs pos="100000">
              <a:schemeClr val="accent3">
                <a:hueOff val="264773"/>
                <a:satOff val="-7018"/>
                <a:lumOff val="-1634"/>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إعطاء المعلومات حسب الحاجة </a:t>
          </a:r>
          <a:endParaRPr lang="ar-EG" sz="2800" b="1" kern="1200" dirty="0">
            <a:latin typeface="Traditional Arabic" pitchFamily="18" charset="-78"/>
            <a:cs typeface="Traditional Arabic" pitchFamily="18" charset="-78"/>
          </a:endParaRPr>
        </a:p>
      </dsp:txBody>
      <dsp:txXfrm>
        <a:off x="3376635" y="40147"/>
        <a:ext cx="2094630" cy="1226257"/>
      </dsp:txXfrm>
    </dsp:sp>
    <dsp:sp modelId="{48EBCC4C-2A51-49F8-92ED-72AD7B0BA2B8}">
      <dsp:nvSpPr>
        <dsp:cNvPr id="0" name=""/>
        <dsp:cNvSpPr/>
      </dsp:nvSpPr>
      <dsp:spPr>
        <a:xfrm>
          <a:off x="451143" y="1996"/>
          <a:ext cx="2170932" cy="1302559"/>
        </a:xfrm>
        <a:prstGeom prst="roundRect">
          <a:avLst>
            <a:gd name="adj" fmla="val 10000"/>
          </a:avLst>
        </a:prstGeom>
        <a:gradFill rotWithShape="0">
          <a:gsLst>
            <a:gs pos="0">
              <a:schemeClr val="accent3">
                <a:hueOff val="317728"/>
                <a:satOff val="-8422"/>
                <a:lumOff val="-1961"/>
                <a:alphaOff val="0"/>
                <a:satMod val="103000"/>
                <a:lumMod val="102000"/>
                <a:tint val="94000"/>
              </a:schemeClr>
            </a:gs>
            <a:gs pos="50000">
              <a:schemeClr val="accent3">
                <a:hueOff val="317728"/>
                <a:satOff val="-8422"/>
                <a:lumOff val="-1961"/>
                <a:alphaOff val="0"/>
                <a:satMod val="110000"/>
                <a:lumMod val="100000"/>
                <a:shade val="100000"/>
              </a:schemeClr>
            </a:gs>
            <a:gs pos="100000">
              <a:schemeClr val="accent3">
                <a:hueOff val="317728"/>
                <a:satOff val="-8422"/>
                <a:lumOff val="-1961"/>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الثقة بالنفس وبالغير </a:t>
          </a:r>
          <a:endParaRPr lang="ar-EG" sz="2800" b="1" kern="1200" dirty="0">
            <a:latin typeface="Traditional Arabic" pitchFamily="18" charset="-78"/>
            <a:cs typeface="Traditional Arabic" pitchFamily="18" charset="-78"/>
          </a:endParaRPr>
        </a:p>
      </dsp:txBody>
      <dsp:txXfrm>
        <a:off x="489294" y="40147"/>
        <a:ext cx="2094630" cy="1226257"/>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4F873A-9152-45A6-922A-D71D353619EB}">
      <dsp:nvSpPr>
        <dsp:cNvPr id="0" name=""/>
        <dsp:cNvSpPr/>
      </dsp:nvSpPr>
      <dsp:spPr>
        <a:xfrm>
          <a:off x="2698" y="0"/>
          <a:ext cx="1618912" cy="1743336"/>
        </a:xfrm>
        <a:prstGeom prst="upArrow">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26652DD1-5A0C-40FF-82B0-6914CEEC8ABD}">
      <dsp:nvSpPr>
        <dsp:cNvPr id="0" name=""/>
        <dsp:cNvSpPr/>
      </dsp:nvSpPr>
      <dsp:spPr>
        <a:xfrm>
          <a:off x="1449409" y="0"/>
          <a:ext cx="2357686" cy="17433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7584" tIns="0" rIns="227584" bIns="227584" numCol="1" spcCol="1270" anchor="ctr" anchorCtr="0">
          <a:noAutofit/>
        </a:bodyPr>
        <a:lstStyle/>
        <a:p>
          <a:pPr lvl="0" algn="ctr" defTabSz="1422400" rtl="1">
            <a:lnSpc>
              <a:spcPct val="90000"/>
            </a:lnSpc>
            <a:spcBef>
              <a:spcPct val="0"/>
            </a:spcBef>
            <a:spcAft>
              <a:spcPct val="35000"/>
            </a:spcAft>
          </a:pPr>
          <a:r>
            <a:rPr lang="ar-SA" sz="3200" b="1" kern="1200" dirty="0">
              <a:solidFill>
                <a:srgbClr val="990099"/>
              </a:solidFill>
              <a:latin typeface="Traditional Arabic" pitchFamily="18" charset="-78"/>
              <a:cs typeface="Traditional Arabic" pitchFamily="18" charset="-78"/>
            </a:rPr>
            <a:t>أ- المعلومات </a:t>
          </a:r>
          <a:endParaRPr lang="ar-EG" sz="3200" kern="1200" dirty="0">
            <a:solidFill>
              <a:srgbClr val="990099"/>
            </a:solidFill>
            <a:latin typeface="Traditional Arabic" pitchFamily="18" charset="-78"/>
            <a:cs typeface="Traditional Arabic" pitchFamily="18" charset="-78"/>
          </a:endParaRPr>
        </a:p>
      </dsp:txBody>
      <dsp:txXfrm>
        <a:off x="1449409" y="0"/>
        <a:ext cx="2357686" cy="1743336"/>
      </dsp:txXfrm>
    </dsp:sp>
    <dsp:sp modelId="{EE8A578B-5DB1-4939-9B87-89346B7FD8C9}">
      <dsp:nvSpPr>
        <dsp:cNvPr id="0" name=""/>
        <dsp:cNvSpPr/>
      </dsp:nvSpPr>
      <dsp:spPr>
        <a:xfrm>
          <a:off x="488371" y="1888615"/>
          <a:ext cx="1618912" cy="1743336"/>
        </a:xfrm>
        <a:prstGeom prst="downArrow">
          <a:avLst/>
        </a:prstGeom>
        <a:gradFill rotWithShape="0">
          <a:gsLst>
            <a:gs pos="0">
              <a:schemeClr val="accent4">
                <a:hueOff val="10800115"/>
                <a:satOff val="575"/>
                <a:lumOff val="-5098"/>
                <a:alphaOff val="0"/>
                <a:satMod val="103000"/>
                <a:lumMod val="102000"/>
                <a:tint val="94000"/>
              </a:schemeClr>
            </a:gs>
            <a:gs pos="50000">
              <a:schemeClr val="accent4">
                <a:hueOff val="10800115"/>
                <a:satOff val="575"/>
                <a:lumOff val="-5098"/>
                <a:alphaOff val="0"/>
                <a:satMod val="110000"/>
                <a:lumMod val="100000"/>
                <a:shade val="100000"/>
              </a:schemeClr>
            </a:gs>
            <a:gs pos="100000">
              <a:schemeClr val="accent4">
                <a:hueOff val="10800115"/>
                <a:satOff val="575"/>
                <a:lumOff val="-5098"/>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371A9092-B042-4FF0-8A6B-96C52DA5AB62}">
      <dsp:nvSpPr>
        <dsp:cNvPr id="0" name=""/>
        <dsp:cNvSpPr/>
      </dsp:nvSpPr>
      <dsp:spPr>
        <a:xfrm>
          <a:off x="1521430" y="1888615"/>
          <a:ext cx="2747245" cy="17433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7584" tIns="0" rIns="227584" bIns="227584" numCol="1" spcCol="1270" anchor="ctr" anchorCtr="0">
          <a:noAutofit/>
        </a:bodyPr>
        <a:lstStyle/>
        <a:p>
          <a:pPr lvl="0" algn="ctr" defTabSz="1422400" rtl="1">
            <a:lnSpc>
              <a:spcPct val="90000"/>
            </a:lnSpc>
            <a:spcBef>
              <a:spcPct val="0"/>
            </a:spcBef>
            <a:spcAft>
              <a:spcPct val="35000"/>
            </a:spcAft>
          </a:pPr>
          <a:r>
            <a:rPr lang="ar-SA" sz="3200" b="1" kern="1200" dirty="0">
              <a:solidFill>
                <a:srgbClr val="990099"/>
              </a:solidFill>
              <a:latin typeface="Traditional Arabic" pitchFamily="18" charset="-78"/>
              <a:cs typeface="Traditional Arabic" pitchFamily="18" charset="-78"/>
            </a:rPr>
            <a:t>ب- التدريب </a:t>
          </a:r>
          <a:endParaRPr lang="ar-EG" sz="3200" kern="1200" dirty="0">
            <a:solidFill>
              <a:srgbClr val="990099"/>
            </a:solidFill>
            <a:latin typeface="Traditional Arabic" pitchFamily="18" charset="-78"/>
            <a:cs typeface="Traditional Arabic" pitchFamily="18" charset="-78"/>
          </a:endParaRPr>
        </a:p>
      </dsp:txBody>
      <dsp:txXfrm>
        <a:off x="1521430" y="1888615"/>
        <a:ext cx="2747245" cy="174333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80EC6D-678A-4A71-A2F1-C3CD0B3E9E46}">
      <dsp:nvSpPr>
        <dsp:cNvPr id="0" name=""/>
        <dsp:cNvSpPr/>
      </dsp:nvSpPr>
      <dsp:spPr>
        <a:xfrm>
          <a:off x="1350152" y="15776"/>
          <a:ext cx="2326371" cy="1068873"/>
        </a:xfrm>
        <a:prstGeom prst="roundRect">
          <a:avLst>
            <a:gd name="adj" fmla="val 10000"/>
          </a:avLst>
        </a:prstGeom>
        <a:solidFill>
          <a:schemeClr val="accent1">
            <a:lumMod val="40000"/>
            <a:lumOff val="60000"/>
            <a:alpha val="90000"/>
          </a:schemeClr>
        </a:solidFill>
        <a:ln w="6350" cap="flat" cmpd="sng" algn="ctr">
          <a:solidFill>
            <a:schemeClr val="accent4">
              <a:tint val="40000"/>
              <a:alpha val="90000"/>
              <a:hueOff val="0"/>
              <a:satOff val="0"/>
              <a:lumOff val="0"/>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latin typeface="Traditional Arabic" pitchFamily="18" charset="-78"/>
              <a:cs typeface="Traditional Arabic" pitchFamily="18" charset="-78"/>
            </a:rPr>
            <a:t>الاتصال غير الرسمي</a:t>
          </a:r>
          <a:endParaRPr lang="ar-EG" sz="2800" kern="1200" dirty="0">
            <a:effectLst/>
            <a:latin typeface="Traditional Arabic" pitchFamily="18" charset="-78"/>
            <a:cs typeface="Traditional Arabic" pitchFamily="18" charset="-78"/>
          </a:endParaRPr>
        </a:p>
      </dsp:txBody>
      <dsp:txXfrm>
        <a:off x="1381458" y="47082"/>
        <a:ext cx="2263759" cy="1006261"/>
      </dsp:txXfrm>
    </dsp:sp>
    <dsp:sp modelId="{884BE750-2113-4FD3-8A9A-E491EA6E686E}">
      <dsp:nvSpPr>
        <dsp:cNvPr id="0" name=""/>
        <dsp:cNvSpPr/>
      </dsp:nvSpPr>
      <dsp:spPr>
        <a:xfrm>
          <a:off x="4866412" y="15776"/>
          <a:ext cx="2345764" cy="1068873"/>
        </a:xfrm>
        <a:prstGeom prst="roundRect">
          <a:avLst>
            <a:gd name="adj" fmla="val 10000"/>
          </a:avLst>
        </a:prstGeom>
        <a:solidFill>
          <a:schemeClr val="accent2">
            <a:lumMod val="40000"/>
            <a:lumOff val="60000"/>
            <a:alpha val="90000"/>
          </a:schemeClr>
        </a:solidFill>
        <a:ln w="6350" cap="flat" cmpd="sng" algn="ctr">
          <a:solidFill>
            <a:schemeClr val="accent4">
              <a:tint val="40000"/>
              <a:alpha val="90000"/>
              <a:hueOff val="3638419"/>
              <a:satOff val="-201"/>
              <a:lumOff val="-327"/>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latin typeface="Traditional Arabic" pitchFamily="18" charset="-78"/>
              <a:cs typeface="Traditional Arabic" pitchFamily="18" charset="-78"/>
            </a:rPr>
            <a:t>الاتصال الرسمي</a:t>
          </a:r>
          <a:endParaRPr lang="ar-EG" sz="2800" kern="1200" dirty="0">
            <a:effectLst/>
            <a:latin typeface="Traditional Arabic" pitchFamily="18" charset="-78"/>
            <a:cs typeface="Traditional Arabic" pitchFamily="18" charset="-78"/>
          </a:endParaRPr>
        </a:p>
      </dsp:txBody>
      <dsp:txXfrm>
        <a:off x="4897718" y="47082"/>
        <a:ext cx="2283152" cy="1006261"/>
      </dsp:txXfrm>
    </dsp:sp>
    <dsp:sp modelId="{F0FC24CC-0AF8-41F2-A21E-A820E0CBBD39}">
      <dsp:nvSpPr>
        <dsp:cNvPr id="0" name=""/>
        <dsp:cNvSpPr/>
      </dsp:nvSpPr>
      <dsp:spPr>
        <a:xfrm>
          <a:off x="3661485" y="4542712"/>
          <a:ext cx="801655" cy="801655"/>
        </a:xfrm>
        <a:prstGeom prst="triangle">
          <a:avLst/>
        </a:prstGeom>
        <a:solidFill>
          <a:schemeClr val="accent4">
            <a:tint val="40000"/>
            <a:alpha val="90000"/>
            <a:hueOff val="7276838"/>
            <a:satOff val="-403"/>
            <a:lumOff val="-653"/>
            <a:alphaOff val="0"/>
          </a:schemeClr>
        </a:solidFill>
        <a:ln w="6350" cap="flat" cmpd="sng" algn="ctr">
          <a:solidFill>
            <a:schemeClr val="accent4">
              <a:tint val="40000"/>
              <a:alpha val="90000"/>
              <a:hueOff val="7276838"/>
              <a:satOff val="-403"/>
              <a:lumOff val="-653"/>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sp>
    <dsp:sp modelId="{25F34CF7-F8C8-4ABE-B92E-67ADA6064284}">
      <dsp:nvSpPr>
        <dsp:cNvPr id="0" name=""/>
        <dsp:cNvSpPr/>
      </dsp:nvSpPr>
      <dsp:spPr>
        <a:xfrm rot="240000">
          <a:off x="1656612" y="4199194"/>
          <a:ext cx="4811400" cy="336445"/>
        </a:xfrm>
        <a:prstGeom prst="rect">
          <a:avLst/>
        </a:prstGeom>
        <a:solidFill>
          <a:schemeClr val="accent4">
            <a:tint val="40000"/>
            <a:alpha val="90000"/>
            <a:hueOff val="10915257"/>
            <a:satOff val="-604"/>
            <a:lumOff val="-980"/>
            <a:alphaOff val="0"/>
          </a:schemeClr>
        </a:solidFill>
        <a:ln w="6350" cap="flat" cmpd="sng" algn="ctr">
          <a:solidFill>
            <a:schemeClr val="accent4">
              <a:tint val="40000"/>
              <a:alpha val="90000"/>
              <a:hueOff val="10915257"/>
              <a:satOff val="-604"/>
              <a:lumOff val="-980"/>
              <a:alphaOff val="0"/>
            </a:schemeClr>
          </a:solidFill>
          <a:prstDash val="solid"/>
          <a:miter lim="800000"/>
        </a:ln>
        <a:effectLst/>
        <a:scene3d>
          <a:camera prst="orthographicFront"/>
          <a:lightRig rig="flat" dir="t"/>
        </a:scene3d>
        <a:sp3d extrusionH="12700" prstMaterial="plastic">
          <a:bevelT w="50800" h="50800"/>
        </a:sp3d>
      </dsp:spPr>
      <dsp:style>
        <a:lnRef idx="1">
          <a:scrgbClr r="0" g="0" b="0"/>
        </a:lnRef>
        <a:fillRef idx="1">
          <a:scrgbClr r="0" g="0" b="0"/>
        </a:fillRef>
        <a:effectRef idx="2">
          <a:scrgbClr r="0" g="0" b="0"/>
        </a:effectRef>
        <a:fontRef idx="minor"/>
      </dsp:style>
    </dsp:sp>
    <dsp:sp modelId="{8CD7FE2D-9C31-4F62-832B-75995FA597D3}">
      <dsp:nvSpPr>
        <dsp:cNvPr id="0" name=""/>
        <dsp:cNvSpPr/>
      </dsp:nvSpPr>
      <dsp:spPr>
        <a:xfrm rot="240000">
          <a:off x="4545440" y="3357997"/>
          <a:ext cx="1919703" cy="894385"/>
        </a:xfrm>
        <a:prstGeom prst="roundRect">
          <a:avLst/>
        </a:prstGeom>
        <a:solidFill>
          <a:srgbClr val="993366"/>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أفقية</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589100" y="3401657"/>
        <a:ext cx="1832383" cy="807065"/>
      </dsp:txXfrm>
    </dsp:sp>
    <dsp:sp modelId="{73F0FE9E-05D4-44B7-8434-74ECF1946EB3}">
      <dsp:nvSpPr>
        <dsp:cNvPr id="0" name=""/>
        <dsp:cNvSpPr/>
      </dsp:nvSpPr>
      <dsp:spPr>
        <a:xfrm rot="240000">
          <a:off x="4614917" y="2396010"/>
          <a:ext cx="1919703" cy="894385"/>
        </a:xfrm>
        <a:prstGeom prst="roundRect">
          <a:avLst/>
        </a:prstGeom>
        <a:solidFill>
          <a:srgbClr val="660066"/>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صاعدة</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658577" y="2439670"/>
        <a:ext cx="1832383" cy="807065"/>
      </dsp:txXfrm>
    </dsp:sp>
    <dsp:sp modelId="{7112F04F-33D4-44BE-8735-87CD21BA522C}">
      <dsp:nvSpPr>
        <dsp:cNvPr id="0" name=""/>
        <dsp:cNvSpPr/>
      </dsp:nvSpPr>
      <dsp:spPr>
        <a:xfrm rot="240000">
          <a:off x="4684394" y="1455402"/>
          <a:ext cx="1919703" cy="894385"/>
        </a:xfrm>
        <a:prstGeom prst="roundRect">
          <a:avLst/>
        </a:prstGeom>
        <a:solidFill>
          <a:schemeClr val="accent4">
            <a:lumMod val="75000"/>
          </a:schemeClr>
        </a:soli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اتصالات هابطة </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4728054" y="1499062"/>
        <a:ext cx="1832383" cy="807065"/>
      </dsp:txXfrm>
    </dsp:sp>
    <dsp:sp modelId="{66C64AB1-84F4-44D7-AA19-DFB72E865756}">
      <dsp:nvSpPr>
        <dsp:cNvPr id="0" name=""/>
        <dsp:cNvSpPr/>
      </dsp:nvSpPr>
      <dsp:spPr>
        <a:xfrm rot="240000">
          <a:off x="1793091" y="3165599"/>
          <a:ext cx="1919703" cy="894385"/>
        </a:xfrm>
        <a:prstGeom prst="roundRect">
          <a:avLst/>
        </a:prstGeom>
        <a:gradFill rotWithShape="0">
          <a:gsLst>
            <a:gs pos="0">
              <a:schemeClr val="accent4">
                <a:hueOff val="8100086"/>
                <a:satOff val="431"/>
                <a:lumOff val="-3823"/>
                <a:alphaOff val="0"/>
                <a:satMod val="103000"/>
                <a:lumMod val="102000"/>
                <a:tint val="94000"/>
              </a:schemeClr>
            </a:gs>
            <a:gs pos="50000">
              <a:schemeClr val="accent4">
                <a:hueOff val="8100086"/>
                <a:satOff val="431"/>
                <a:lumOff val="-3823"/>
                <a:alphaOff val="0"/>
                <a:satMod val="110000"/>
                <a:lumMod val="100000"/>
                <a:shade val="100000"/>
              </a:schemeClr>
            </a:gs>
            <a:gs pos="100000">
              <a:schemeClr val="accent4">
                <a:hueOff val="8100086"/>
                <a:satOff val="431"/>
                <a:lumOff val="-3823"/>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الكتابي</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836751" y="3209259"/>
        <a:ext cx="1832383" cy="807065"/>
      </dsp:txXfrm>
    </dsp:sp>
    <dsp:sp modelId="{8335C5BC-F2E7-4F79-B541-8CFDDDE05FC2}">
      <dsp:nvSpPr>
        <dsp:cNvPr id="0" name=""/>
        <dsp:cNvSpPr/>
      </dsp:nvSpPr>
      <dsp:spPr>
        <a:xfrm rot="240000">
          <a:off x="1862567" y="2203613"/>
          <a:ext cx="1919703" cy="894385"/>
        </a:xfrm>
        <a:prstGeom prst="roundRect">
          <a:avLst/>
        </a:prstGeom>
        <a:gradFill rotWithShape="0">
          <a:gsLst>
            <a:gs pos="0">
              <a:schemeClr val="accent4">
                <a:hueOff val="10800115"/>
                <a:satOff val="575"/>
                <a:lumOff val="-5098"/>
                <a:alphaOff val="0"/>
                <a:satMod val="103000"/>
                <a:lumMod val="102000"/>
                <a:tint val="94000"/>
              </a:schemeClr>
            </a:gs>
            <a:gs pos="50000">
              <a:schemeClr val="accent4">
                <a:hueOff val="10800115"/>
                <a:satOff val="575"/>
                <a:lumOff val="-5098"/>
                <a:alphaOff val="0"/>
                <a:satMod val="110000"/>
                <a:lumMod val="100000"/>
                <a:shade val="100000"/>
              </a:schemeClr>
            </a:gs>
            <a:gs pos="100000">
              <a:schemeClr val="accent4">
                <a:hueOff val="10800115"/>
                <a:satOff val="575"/>
                <a:lumOff val="-5098"/>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rtl="1">
            <a:lnSpc>
              <a:spcPct val="90000"/>
            </a:lnSpc>
            <a:spcBef>
              <a:spcPct val="0"/>
            </a:spcBef>
            <a:spcAft>
              <a:spcPct val="35000"/>
            </a:spcAft>
          </a:pPr>
          <a:r>
            <a:rPr lang="ar-SA" sz="2800" b="1" kern="1200" dirty="0">
              <a:effectLst>
                <a:outerShdw blurRad="38100" dist="38100" dir="2700000" algn="tl">
                  <a:srgbClr val="000000">
                    <a:alpha val="43137"/>
                  </a:srgbClr>
                </a:outerShdw>
              </a:effectLst>
              <a:latin typeface="Traditional Arabic" pitchFamily="18" charset="-78"/>
              <a:cs typeface="Traditional Arabic" pitchFamily="18" charset="-78"/>
            </a:rPr>
            <a:t>الشخصي</a:t>
          </a:r>
          <a:endParaRPr lang="ar-EG" sz="2800"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1906227" y="2247273"/>
        <a:ext cx="1832383" cy="807065"/>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3AA383-65B1-40A3-997A-EFED0D07F800}">
      <dsp:nvSpPr>
        <dsp:cNvPr id="0" name=""/>
        <dsp:cNvSpPr/>
      </dsp:nvSpPr>
      <dsp:spPr>
        <a:xfrm>
          <a:off x="0" y="584"/>
          <a:ext cx="884301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F04AD84-7454-43E8-925D-6B9293BD6DA4}">
      <dsp:nvSpPr>
        <dsp:cNvPr id="0" name=""/>
        <dsp:cNvSpPr/>
      </dsp:nvSpPr>
      <dsp:spPr>
        <a:xfrm>
          <a:off x="0" y="584"/>
          <a:ext cx="8843010" cy="9568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وسيلة لنقل الأفكار والمعلومات.</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584"/>
        <a:ext cx="8843010" cy="956857"/>
      </dsp:txXfrm>
    </dsp:sp>
    <dsp:sp modelId="{23F8E363-F8E2-4846-8B10-E3E2BBC25729}">
      <dsp:nvSpPr>
        <dsp:cNvPr id="0" name=""/>
        <dsp:cNvSpPr/>
      </dsp:nvSpPr>
      <dsp:spPr>
        <a:xfrm>
          <a:off x="0" y="957441"/>
          <a:ext cx="884301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7DD2E85-936B-463D-AEC0-446E857265D3}">
      <dsp:nvSpPr>
        <dsp:cNvPr id="0" name=""/>
        <dsp:cNvSpPr/>
      </dsp:nvSpPr>
      <dsp:spPr>
        <a:xfrm>
          <a:off x="0" y="957441"/>
          <a:ext cx="8843010" cy="9568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أداة ذات فعالية وكفاءة عالية في مواكبة التطوير.</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957441"/>
        <a:ext cx="8843010" cy="956857"/>
      </dsp:txXfrm>
    </dsp:sp>
    <dsp:sp modelId="{572C4054-9DE1-4C3B-BB36-FFE23B46E502}">
      <dsp:nvSpPr>
        <dsp:cNvPr id="0" name=""/>
        <dsp:cNvSpPr/>
      </dsp:nvSpPr>
      <dsp:spPr>
        <a:xfrm>
          <a:off x="0" y="1914298"/>
          <a:ext cx="884301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B2BBE4D-EB5F-4D98-A380-60BBB9A8A738}">
      <dsp:nvSpPr>
        <dsp:cNvPr id="0" name=""/>
        <dsp:cNvSpPr/>
      </dsp:nvSpPr>
      <dsp:spPr>
        <a:xfrm>
          <a:off x="0" y="1914298"/>
          <a:ext cx="8843010" cy="9568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متطلب أساسي لصقل الشخصية ونموها.</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1914298"/>
        <a:ext cx="8843010" cy="956857"/>
      </dsp:txXfrm>
    </dsp:sp>
    <dsp:sp modelId="{97C9E306-7FCA-4696-8457-B756955192BF}">
      <dsp:nvSpPr>
        <dsp:cNvPr id="0" name=""/>
        <dsp:cNvSpPr/>
      </dsp:nvSpPr>
      <dsp:spPr>
        <a:xfrm>
          <a:off x="0" y="2871155"/>
          <a:ext cx="884301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EFC336D-C536-4E53-B33D-032260D222C3}">
      <dsp:nvSpPr>
        <dsp:cNvPr id="0" name=""/>
        <dsp:cNvSpPr/>
      </dsp:nvSpPr>
      <dsp:spPr>
        <a:xfrm>
          <a:off x="0" y="2871155"/>
          <a:ext cx="8843010" cy="9568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أداة للربط بين الوحدات الإدارية في المنظمات والمنشآت</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2871155"/>
        <a:ext cx="8843010" cy="956857"/>
      </dsp:txXfrm>
    </dsp:sp>
    <dsp:sp modelId="{F7B38193-D8BD-4D2C-8FFB-0E58F18EDBB6}">
      <dsp:nvSpPr>
        <dsp:cNvPr id="0" name=""/>
        <dsp:cNvSpPr/>
      </dsp:nvSpPr>
      <dsp:spPr>
        <a:xfrm>
          <a:off x="0" y="3828012"/>
          <a:ext cx="884301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EBFA819-E622-48E8-A68F-063F3068DA8B}">
      <dsp:nvSpPr>
        <dsp:cNvPr id="0" name=""/>
        <dsp:cNvSpPr/>
      </dsp:nvSpPr>
      <dsp:spPr>
        <a:xfrm>
          <a:off x="0" y="3828012"/>
          <a:ext cx="8843010" cy="95685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ctr" defTabSz="1244600" rtl="1">
            <a:lnSpc>
              <a:spcPct val="90000"/>
            </a:lnSpc>
            <a:spcBef>
              <a:spcPct val="0"/>
            </a:spcBef>
            <a:spcAft>
              <a:spcPct val="35000"/>
            </a:spcAft>
          </a:pPr>
          <a:r>
            <a:rPr lang="ar-SA" sz="2800" b="1" kern="1200" dirty="0">
              <a:latin typeface="Traditional Arabic" pitchFamily="18" charset="-78"/>
              <a:cs typeface="Traditional Arabic" pitchFamily="18" charset="-78"/>
            </a:rPr>
            <a:t>أداة أو أسلوب للتأثير على الأفراد والسيطرة عليهم. </a:t>
          </a:r>
          <a:endParaRPr lang="ar-EG" sz="2800" b="1" kern="1200" dirty="0">
            <a:effectLst>
              <a:outerShdw blurRad="38100" dist="38100" dir="2700000" algn="tl">
                <a:srgbClr val="000000">
                  <a:alpha val="43137"/>
                </a:srgbClr>
              </a:outerShdw>
            </a:effectLst>
            <a:latin typeface="Traditional Arabic" pitchFamily="18" charset="-78"/>
            <a:cs typeface="Traditional Arabic" pitchFamily="18" charset="-78"/>
          </a:endParaRPr>
        </a:p>
      </dsp:txBody>
      <dsp:txXfrm>
        <a:off x="0" y="3828012"/>
        <a:ext cx="8843010" cy="956857"/>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13.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1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layout17.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arrow6">
  <dgm:title val=""/>
  <dgm:desc val=""/>
  <dgm:catLst>
    <dgm:cat type="relationship" pri="4000"/>
    <dgm:cat type="process" pri="29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ctr"/>
      <dgm:param type="vertAlign" val="mid"/>
      <dgm:param type="ar" val="2.5"/>
    </dgm:alg>
    <dgm:shape xmlns:r="http://schemas.openxmlformats.org/officeDocument/2006/relationships" r:blip="">
      <dgm:adjLst/>
    </dgm:shape>
    <dgm:presOf/>
    <dgm:constrLst>
      <dgm:constr type="primFontSz" for="des" ptType="node" op="equ"/>
      <dgm:constr type="w" for="ch" forName="ribbon" refType="h" refFor="ch" refForName="ribbon" fact="2.5"/>
      <dgm:constr type="h" for="ch" forName="leftArrowText" refType="h" fact="0.49"/>
      <dgm:constr type="ctrY" for="ch" forName="leftArrowText" refType="ctrY" refFor="ch" refForName="ribbon"/>
      <dgm:constr type="ctrYOff" for="ch" forName="leftArrowText" refType="h" refFor="ch" refForName="ribbon" fact="-0.08"/>
      <dgm:constr type="l" for="ch" forName="leftArrowText" refType="w" refFor="ch" refForName="ribbon" fact="0.12"/>
      <dgm:constr type="r" for="ch" forName="leftArrowText" refType="w" refFor="ch" refForName="ribbon" fact="0.45"/>
      <dgm:constr type="h" for="ch" forName="rightArrowText" refType="h" fact="0.49"/>
      <dgm:constr type="ctrY" for="ch" forName="rightArrowText" refType="ctrY" refFor="ch" refForName="ribbon"/>
      <dgm:constr type="ctrYOff" for="ch" forName="rightArrowText" refType="h" refFor="ch" refForName="ribbon" fact="0.08"/>
      <dgm:constr type="l" for="ch" forName="rightArrowText" refType="w" refFor="ch" refForName="ribbon" fact="0.5"/>
      <dgm:constr type="r" for="ch" forName="rightArrowText" refType="w" refFor="ch" refForName="ribbon" fact="0.89"/>
    </dgm:constrLst>
    <dgm:ruleLst/>
    <dgm:choose name="Name0">
      <dgm:if name="Name1" axis="ch" ptType="node" func="cnt" op="gte" val="1">
        <dgm:layoutNode name="ribbon" styleLbl="node1">
          <dgm:alg type="sp"/>
          <dgm:shape xmlns:r="http://schemas.openxmlformats.org/officeDocument/2006/relationships" type="leftRightRibbon" r:blip="">
            <dgm:adjLst/>
          </dgm:shape>
          <dgm:presOf/>
          <dgm:constrLst/>
          <dgm:ruleLst/>
        </dgm:layoutNode>
        <dgm:layoutNode name="leftArrowText" styleLbl="node1">
          <dgm:varLst>
            <dgm:chMax val="0"/>
            <dgm:bulletEnabled val="1"/>
          </dgm:varLst>
          <dgm:alg type="tx">
            <dgm:param type="txAnchorVertCh" val="mid"/>
          </dgm:alg>
          <dgm:shape xmlns:r="http://schemas.openxmlformats.org/officeDocument/2006/relationships" type="rect" r:blip="" hideGeom="1">
            <dgm:adjLst/>
          </dgm:shape>
          <dgm:choose name="Name2">
            <dgm:if name="Name3" func="var" arg="dir" op="equ" val="norm">
              <dgm:presOf axis="ch desOrSelf" ptType="node node" st="1 1" cnt="1 0"/>
            </dgm:if>
            <dgm:else name="Name4">
              <dgm:presOf axis="ch desOrSelf" ptType="node node" st="2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layoutNode name="rightArrowText" styleLbl="node1">
          <dgm:varLst>
            <dgm:chMax val="0"/>
            <dgm:bulletEnabled val="1"/>
          </dgm:varLst>
          <dgm:alg type="tx">
            <dgm:param type="txAnchorVertCh" val="mid"/>
          </dgm:alg>
          <dgm:shape xmlns:r="http://schemas.openxmlformats.org/officeDocument/2006/relationships" type="rect" r:blip="" hideGeom="1">
            <dgm:adjLst/>
          </dgm:shape>
          <dgm:choose name="Name5">
            <dgm:if name="Name6" func="var" arg="dir" op="equ" val="norm">
              <dgm:presOf axis="ch desOrSelf" ptType="node node" st="2 1" cnt="1 0"/>
            </dgm:if>
            <dgm:else name="Name7">
              <dgm:presOf axis="ch desOrSelf" ptType="node node" st="1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if>
      <dgm:else name="Name8"/>
    </dgm:choose>
  </dgm:layoutNode>
</dgm:layoutDef>
</file>

<file path=ppt/diagrams/layout23.xml><?xml version="1.0" encoding="utf-8"?>
<dgm:layoutDef xmlns:dgm="http://schemas.openxmlformats.org/drawingml/2006/diagram" xmlns:a="http://schemas.openxmlformats.org/drawingml/2006/main" uniqueId="urn:microsoft.com/office/officeart/2005/8/layout/arrow1">
  <dgm:title val=""/>
  <dgm:desc val=""/>
  <dgm:catLst>
    <dgm:cat type="relationship" pri="7000"/>
    <dgm:cat type="process" pri="32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ycle">
    <dgm:varLst>
      <dgm:dir/>
      <dgm:resizeHandles val="exact"/>
    </dgm:varLst>
    <dgm:choose name="Name0">
      <dgm:if name="Name1" axis="ch" ptType="node" func="cnt" op="equ" val="2">
        <dgm:choose name="Name2">
          <dgm:if name="Name3" func="var" arg="dir" op="equ" val="norm">
            <dgm:alg type="cycle">
              <dgm:param type="rotPath" val="alongPath"/>
              <dgm:param type="stAng" val="270"/>
            </dgm:alg>
          </dgm:if>
          <dgm:else name="Name4">
            <dgm:alg type="cycle">
              <dgm:param type="rotPath" val="alongPath"/>
              <dgm:param type="stAng" val="90"/>
              <dgm:param type="spanAng" val="-360"/>
            </dgm:alg>
          </dgm:else>
        </dgm:choose>
      </dgm:if>
      <dgm:else name="Name5">
        <dgm:choose name="Name6">
          <dgm:if name="Name7" func="var" arg="dir" op="equ" val="norm">
            <dgm:alg type="cycle">
              <dgm:param type="rotPath" val="alongPath"/>
            </dgm:alg>
          </dgm:if>
          <dgm:else name="Name8">
            <dgm:alg type="cycle">
              <dgm:param type="rotPath" val="alongPath"/>
              <dgm:param type="spanAng" val="-360"/>
            </dgm:alg>
          </dgm:else>
        </dgm:choose>
      </dgm:else>
    </dgm:choose>
    <dgm:shape xmlns:r="http://schemas.openxmlformats.org/officeDocument/2006/relationships" r:blip="">
      <dgm:adjLst/>
    </dgm:shape>
    <dgm:presOf/>
    <dgm:choose name="Name9">
      <dgm:if name="Name10" axis="ch" ptType="node" func="cnt" op="equ" val="2">
        <dgm:constrLst>
          <dgm:constr type="primFontSz" for="ch" ptType="node" op="equ" val="65"/>
          <dgm:constr type="w" for="ch" ptType="node" refType="w"/>
          <dgm:constr type="h" for="ch" ptType="node" refType="w" refFor="ch" refPtType="node"/>
          <dgm:constr type="sibSp" refType="w" refFor="ch" refPtType="node" fact="0.1"/>
          <dgm:constr type="diam" refType="w" refFor="ch" refPtType="node" fact="1.1"/>
        </dgm:constrLst>
      </dgm:if>
      <dgm:if name="Name11" axis="ch" ptType="node" func="cnt" op="equ" val="5">
        <dgm:constrLst>
          <dgm:constr type="primFontSz" for="ch" ptType="node" op="equ" val="65"/>
          <dgm:constr type="w" for="ch" ptType="node" refType="w"/>
          <dgm:constr type="h" for="ch" ptType="node" refType="w" refFor="ch" refPtType="node"/>
          <dgm:constr type="sibSp" refType="w" refFor="ch" refPtType="node" fact="-0.24"/>
        </dgm:constrLst>
      </dgm:if>
      <dgm:if name="Name12" axis="ch" ptType="node" func="cnt" op="equ" val="6">
        <dgm:constrLst>
          <dgm:constr type="primFontSz" for="ch" ptType="node" op="equ" val="65"/>
          <dgm:constr type="w" for="ch" ptType="node" refType="w"/>
          <dgm:constr type="h" for="ch" ptType="node" refType="w" refFor="ch" refPtType="node"/>
          <dgm:constr type="sibSp" refType="w" refFor="ch" refPtType="node" fact="-0.2"/>
        </dgm:constrLst>
      </dgm:if>
      <dgm:if name="Name13" axis="ch" ptType="node" func="cnt" op="equ" val="8">
        <dgm:constrLst>
          <dgm:constr type="primFontSz" for="ch" ptType="node" op="equ" val="65"/>
          <dgm:constr type="w" for="ch" ptType="node" refType="w"/>
          <dgm:constr type="h" for="ch" ptType="node" refType="w" refFor="ch" refPtType="node"/>
          <dgm:constr type="sibSp" refType="w" refFor="ch" refPtType="node" fact="-0.15"/>
        </dgm:constrLst>
      </dgm:if>
      <dgm:if name="Name14" axis="ch" ptType="node" func="cnt" op="equ" val="10">
        <dgm:constrLst>
          <dgm:constr type="primFontSz" for="ch" ptType="node" op="lte" val="65"/>
          <dgm:constr type="w" for="ch" ptType="node" refType="w"/>
          <dgm:constr type="h" for="ch" ptType="node" refType="w" refFor="ch" refPtType="node"/>
          <dgm:constr type="sibSp" refType="w" refFor="ch" refPtType="node" fact="-0.24"/>
        </dgm:constrLst>
      </dgm:if>
      <dgm:else name="Name15">
        <dgm:constrLst>
          <dgm:constr type="primFontSz" for="ch" ptType="node" op="equ" val="65"/>
          <dgm:constr type="w" for="ch" ptType="node" refType="w"/>
          <dgm:constr type="h" for="ch" ptType="node" refType="w" refFor="ch" refPtType="node"/>
          <dgm:constr type="sibSp" refType="w" refFor="ch" refPtType="node" fact="-0.35"/>
        </dgm:constrLst>
      </dgm:else>
    </dgm:choose>
    <dgm:ruleLst/>
    <dgm:forEach name="Name16" axis="ch" ptType="node">
      <dgm:layoutNode name="arrow">
        <dgm:varLst>
          <dgm:bulletEnabled val="1"/>
        </dgm:varLst>
        <dgm:alg type="tx"/>
        <dgm:shape xmlns:r="http://schemas.openxmlformats.org/officeDocument/2006/relationships" type="upArrow" r:blip="">
          <dgm:adjLst>
            <dgm:adj idx="2" val="0.35"/>
          </dgm:adjLst>
        </dgm:shape>
        <dgm:presOf axis="desOrSelf" ptType="node"/>
        <dgm:constrLst/>
        <dgm:ruleLst>
          <dgm:rule type="primFontSz" val="5" fact="NaN" max="NaN"/>
        </dgm:ruleLst>
      </dgm:layoutNode>
    </dgm:forEach>
  </dgm:layoutNode>
</dgm:layoutDef>
</file>

<file path=ppt/diagrams/layout24.xml><?xml version="1.0" encoding="utf-8"?>
<dgm:layoutDef xmlns:dgm="http://schemas.openxmlformats.org/drawingml/2006/diagram" xmlns:a="http://schemas.openxmlformats.org/drawingml/2006/main" uniqueId="urn:microsoft.com/office/officeart/2009/3/layout/PhasedProcess">
  <dgm:title val=""/>
  <dgm:desc val=""/>
  <dgm:catLst>
    <dgm:cat type="process" pri="12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clrData>
  <dgm:layoutNode name="Name0">
    <dgm:varLst>
      <dgm:chMax val="3"/>
      <dgm:chPref val="3"/>
      <dgm:bulletEnabled val="1"/>
      <dgm:dir/>
      <dgm:animLvl val="lvl"/>
    </dgm:varLst>
    <dgm:shape xmlns:r="http://schemas.openxmlformats.org/officeDocument/2006/relationships" r:blip="">
      <dgm:adjLst/>
    </dgm:shape>
    <dgm:choose name="Name1">
      <dgm:if name="Name2" axis="ch" ptType="node" func="cnt" op="gte" val="3">
        <dgm:alg type="composite">
          <dgm:param type="ar" val="2.8316"/>
        </dgm:alg>
        <dgm:choose name="Name3">
          <dgm:if name="Name4" func="var" arg="dir" op="equ" val="norm">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parentText3"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rightChild" refType="primFontSz" refFor="des" refForName="parentText1" op="lte"/>
              <dgm:constr type="primFontSz" for="des" forName="rightChild" refType="primFontSz" refFor="des" refForName="parentText2" op="lte"/>
              <dgm:constr type="primFontSz" for="des" forName="rightChild"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0567"/>
              <dgm:constr type="t" for="ch" forName="leftComposite" refType="h" fact="0.1159"/>
              <dgm:constr type="w" for="ch" forName="leftComposite" refType="w" fact="0.2455"/>
              <dgm:constr type="h" for="ch" forName="leftComposite" refType="h" fact="0.6953"/>
              <dgm:constr type="l" for="ch" forName="middleComposite" refType="w" fact="0.365"/>
              <dgm:constr type="t" for="ch" forName="middleComposite" refType="h" fact="0.1545"/>
              <dgm:constr type="w" for="ch" forName="middleComposite" refType="w" fact="0.2728"/>
              <dgm:constr type="h" for="ch" forName="middleComposite" refType="h" fact="0.6567"/>
              <dgm:constr type="l" for="ch" forName="arc1" refType="w" fact="0"/>
              <dgm:constr type="t" for="ch" forName="arc1" refType="h" fact="0"/>
              <dgm:constr type="w" for="ch" forName="arc1" refType="w" fact="0.3305"/>
              <dgm:constr type="h" for="ch" forName="arc1" refType="h" fact="0.9357"/>
              <dgm:constr type="l" for="ch" forName="arc2" refType="w" fact="0.3295"/>
              <dgm:constr type="t" for="ch" forName="arc2" refType="h" fact="0"/>
              <dgm:constr type="w" for="ch" forName="arc2" refType="w" fact="0.3305"/>
              <dgm:constr type="h" for="ch" forName="arc2" refType="h" fact="0.9357"/>
              <dgm:constr type="l" for="ch" forName="arc3" refType="w" fact="0.3401"/>
              <dgm:constr type="t" for="ch" forName="arc3" refType="h" fact="0"/>
              <dgm:constr type="w" for="ch" forName="arc3" refType="w" fact="0.3305"/>
              <dgm:constr type="h" for="ch" forName="arc3" refType="h" fact="0.9357"/>
              <dgm:constr type="l" for="ch" forName="arc4" refType="w" fact="0.6695"/>
              <dgm:constr type="t" for="ch" forName="arc4" refType="h" fact="0"/>
              <dgm:constr type="w" for="ch" forName="arc4" refType="w" fact="0.3305"/>
              <dgm:constr type="h" for="ch" forName="arc4" refType="h" fact="0.9357"/>
              <dgm:constr type="l" for="ch" forName="rightChild" refType="w" fact="0.713"/>
              <dgm:constr type="t" for="ch" forName="rightChild" refType="h" fact="0.1934"/>
              <dgm:constr type="w" for="ch" forName="rightChild" refType="w" fact="0.193"/>
              <dgm:constr type="h" for="ch" forName="rightChild" refType="h" fact="0.5464"/>
              <dgm:constr type="l" for="ch" forName="parentText1" refType="w" fact="0.0621"/>
              <dgm:constr type="t" for="ch" forName="parentText1" refType="h" fact="0.8128"/>
              <dgm:constr type="w" for="ch" forName="parentText1" refType="w" fact="0.2509"/>
              <dgm:constr type="h" for="ch" forName="parentText1" refType="h" fact="0.1872"/>
              <dgm:constr type="l" for="ch" forName="parentText2" refType="w" fact="0.3792"/>
              <dgm:constr type="t" for="ch" forName="parentText2" refType="h" fact="0.8128"/>
              <dgm:constr type="w" for="ch" forName="parentText2" refType="w" fact="0.2509"/>
              <dgm:constr type="h" for="ch" forName="parentText2" refType="h" fact="0.1872"/>
              <dgm:constr type="l" for="ch" forName="parentText3" refType="w" fact="0.6845"/>
              <dgm:constr type="t" for="ch" forName="parentText3" refType="h" fact="0.8128"/>
              <dgm:constr type="w" for="ch" forName="parentText3" refType="w" fact="0.2509"/>
              <dgm:constr type="h" for="ch" forName="parentText3" refType="h" fact="0.1872"/>
            </dgm:constrLst>
          </dgm:if>
          <dgm:else name="Name5">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parentText3"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rightChild" refType="primFontSz" refFor="des" refForName="parentText1" op="lte"/>
              <dgm:constr type="primFontSz" for="des" forName="rightChild" refType="primFontSz" refFor="des" refForName="parentText2" op="lte"/>
              <dgm:constr type="primFontSz" for="des" forName="rightChild"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72"/>
              <dgm:constr type="t" for="ch" forName="leftComposite" refType="h" fact="0.1159"/>
              <dgm:constr type="w" for="ch" forName="leftComposite" refType="w" fact="0.2455"/>
              <dgm:constr type="h" for="ch" forName="leftComposite" refType="h" fact="0.6953"/>
              <dgm:constr type="l" for="ch" forName="middleComposite" refType="w" fact="0.365"/>
              <dgm:constr type="t" for="ch" forName="middleComposite" refType="h" fact="0.1545"/>
              <dgm:constr type="w" for="ch" forName="middleComposite" refType="w" fact="0.2728"/>
              <dgm:constr type="h" for="ch" forName="middleComposite" refType="h" fact="0.6567"/>
              <dgm:constr type="l" for="ch" forName="rightChild" refType="w" fact="0.09"/>
              <dgm:constr type="t" for="ch" forName="rightChild" refType="h" fact="0.1934"/>
              <dgm:constr type="w" for="ch" forName="rightChild" refType="w" fact="0.193"/>
              <dgm:constr type="h" for="ch" forName="rightChild" refType="h" fact="0.5464"/>
              <dgm:constr type="l" for="ch" forName="arc1" refType="w" fact="0"/>
              <dgm:constr type="t" for="ch" forName="arc1" refType="h" fact="0"/>
              <dgm:constr type="w" for="ch" forName="arc1" refType="w" fact="0.3305"/>
              <dgm:constr type="h" for="ch" forName="arc1" refType="h" fact="0.9357"/>
              <dgm:constr type="l" for="ch" forName="arc2" refType="w" fact="0.3295"/>
              <dgm:constr type="t" for="ch" forName="arc2" refType="h" fact="0"/>
              <dgm:constr type="w" for="ch" forName="arc2" refType="w" fact="0.3305"/>
              <dgm:constr type="h" for="ch" forName="arc2" refType="h" fact="0.9357"/>
              <dgm:constr type="l" for="ch" forName="arc3" refType="w" fact="0.3401"/>
              <dgm:constr type="t" for="ch" forName="arc3" refType="h" fact="0"/>
              <dgm:constr type="w" for="ch" forName="arc3" refType="w" fact="0.3305"/>
              <dgm:constr type="h" for="ch" forName="arc3" refType="h" fact="0.9357"/>
              <dgm:constr type="l" for="ch" forName="arc4" refType="w" fact="0.6695"/>
              <dgm:constr type="t" for="ch" forName="arc4" refType="h" fact="0"/>
              <dgm:constr type="w" for="ch" forName="arc4" refType="w" fact="0.3305"/>
              <dgm:constr type="h" for="ch" forName="arc4" refType="h" fact="0.9357"/>
              <dgm:constr type="l" for="ch" forName="parentText1" refType="w" fact="0.7"/>
              <dgm:constr type="t" for="ch" forName="parentText1" refType="h" fact="0.8128"/>
              <dgm:constr type="w" for="ch" forName="parentText1" refType="w" fact="0.2509"/>
              <dgm:constr type="h" for="ch" forName="parentText1" refType="h" fact="0.1872"/>
              <dgm:constr type="l" for="ch" forName="parentText2" refType="w" fact="0.3792"/>
              <dgm:constr type="t" for="ch" forName="parentText2" refType="h" fact="0.8128"/>
              <dgm:constr type="w" for="ch" forName="parentText2" refType="w" fact="0.2509"/>
              <dgm:constr type="h" for="ch" forName="parentText2" refType="h" fact="0.1872"/>
              <dgm:constr type="l" for="ch" forName="parentText3" refType="w" fact="0.062"/>
              <dgm:constr type="t" for="ch" forName="parentText3" refType="h" fact="0.8128"/>
              <dgm:constr type="w" for="ch" forName="parentText3" refType="w" fact="0.2509"/>
              <dgm:constr type="h" for="ch" forName="parentText3" refType="h" fact="0.1872"/>
            </dgm:constrLst>
          </dgm:else>
        </dgm:choose>
      </dgm:if>
      <dgm:if name="Name6" axis="ch" ptType="node" func="cnt" op="gte" val="2">
        <dgm:alg type="composite">
          <dgm:param type="ar" val="1.8986"/>
        </dgm:alg>
        <dgm:choose name="Name7">
          <dgm:if name="Name8" func="var" arg="dir" op="equ" val="norm">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0941"/>
              <dgm:constr type="t" for="ch" forName="leftComposite" refType="h" fact="0.1159"/>
              <dgm:constr type="w" for="ch" forName="leftComposite" refType="w" fact="0.3469"/>
              <dgm:constr type="h" for="ch" forName="leftComposite" refType="h" fact="0.6953"/>
              <dgm:constr type="l" for="ch" forName="middleComposite" refType="w" fact="0.5782"/>
              <dgm:constr type="t" for="ch" forName="middleComposite" refType="h" fact="0.1159"/>
              <dgm:constr type="w" for="ch" forName="middleComposite" refType="w" fact="0.3389"/>
              <dgm:constr type="h" for="ch" forName="middleComposite" refType="h" fact="0.6567"/>
              <dgm:constr type="l" for="ch" forName="arc1" refType="w" fact="0"/>
              <dgm:constr type="t" for="ch" forName="arc1" refType="h" fact="0"/>
              <dgm:constr type="w" for="ch" forName="arc1" refType="w" fact="0.4928"/>
              <dgm:constr type="h" for="ch" forName="arc1" refType="h" fact="0.9357"/>
              <dgm:constr type="l" for="ch" forName="arc3" refType="w" fact="0.5072"/>
              <dgm:constr type="t" for="ch" forName="arc3" refType="h" fact="0"/>
              <dgm:constr type="w" for="ch" forName="arc3" refType="w" fact="0.4928"/>
              <dgm:constr type="h" for="ch" forName="arc3" refType="h" fact="0.9357"/>
              <dgm:constr type="l" for="ch" forName="parentText1" refType="w" fact="0.0926"/>
              <dgm:constr type="t" for="ch" forName="parentText1" refType="h" fact="0.8128"/>
              <dgm:constr type="w" for="ch" forName="parentText1" refType="w" fact="0.3742"/>
              <dgm:constr type="h" for="ch" forName="parentText1" refType="h" fact="0.1872"/>
              <dgm:constr type="l" for="ch" forName="parentText2" refType="w" fact="0.5655"/>
              <dgm:constr type="t" for="ch" forName="parentText2" refType="h" fact="0.8128"/>
              <dgm:constr type="w" for="ch" forName="parentText2" refType="w" fact="0.3742"/>
              <dgm:constr type="h" for="ch" forName="parentText2" refType="h" fact="0.1872"/>
            </dgm:constrLst>
          </dgm:if>
          <dgm:else name="Name9">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592"/>
              <dgm:constr type="t" for="ch" forName="leftComposite" refType="h" fact="0.1159"/>
              <dgm:constr type="w" for="ch" forName="leftComposite" refType="w" fact="0.3469"/>
              <dgm:constr type="h" for="ch" forName="leftComposite" refType="h" fact="0.6953"/>
              <dgm:constr type="l" for="ch" forName="middleComposite" refType="w" fact="0.0941"/>
              <dgm:constr type="t" for="ch" forName="middleComposite" refType="h" fact="0.1159"/>
              <dgm:constr type="w" for="ch" forName="middleComposite" refType="w" fact="0.3389"/>
              <dgm:constr type="h" for="ch" forName="middleComposite" refType="h" fact="0.6567"/>
              <dgm:constr type="l" for="ch" forName="arc1" refType="w" fact="0"/>
              <dgm:constr type="t" for="ch" forName="arc1" refType="h" fact="0"/>
              <dgm:constr type="w" for="ch" forName="arc1" refType="w" fact="0.4928"/>
              <dgm:constr type="h" for="ch" forName="arc1" refType="h" fact="0.9357"/>
              <dgm:constr type="l" for="ch" forName="arc3" refType="w" fact="0.5072"/>
              <dgm:constr type="t" for="ch" forName="arc3" refType="h" fact="0"/>
              <dgm:constr type="w" for="ch" forName="arc3" refType="w" fact="0.4928"/>
              <dgm:constr type="h" for="ch" forName="arc3" refType="h" fact="0.9357"/>
              <dgm:constr type="l" for="ch" forName="parentText2" refType="w" fact="0.0926"/>
              <dgm:constr type="t" for="ch" forName="parentText2" refType="h" fact="0.8128"/>
              <dgm:constr type="w" for="ch" forName="parentText2" refType="w" fact="0.3742"/>
              <dgm:constr type="h" for="ch" forName="parentText2" refType="h" fact="0.1872"/>
              <dgm:constr type="l" for="ch" forName="parentText1" refType="w" fact="0.5655"/>
              <dgm:constr type="t" for="ch" forName="parentText1" refType="h" fact="0.8128"/>
              <dgm:constr type="w" for="ch" forName="parentText1" refType="w" fact="0.3742"/>
              <dgm:constr type="h" for="ch" forName="parentText1" refType="h" fact="0.1872"/>
            </dgm:constrLst>
          </dgm:else>
        </dgm:choose>
      </dgm:if>
      <dgm:else name="Name10">
        <dgm:alg type="composite">
          <dgm:param type="ar" val="0.8036"/>
        </dgm:alg>
        <dgm:constrLst>
          <dgm:constr type="primFontSz" for="des" forName="parentText1" val="65"/>
          <dgm:constr type="primFontSz" for="des" forName="childText1_1" val="65"/>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l" for="ch" forName="leftComposite" refType="w" fact="0"/>
          <dgm:constr type="t" for="ch" forName="leftComposite" refType="h" fact="0.1159"/>
          <dgm:constr type="w" for="ch" forName="leftComposite" refType="w"/>
          <dgm:constr type="h" for="ch" forName="leftComposite" refType="h" fact="0.6953"/>
          <dgm:constr type="l" for="ch" forName="parentText1" refType="w" fact="0"/>
          <dgm:constr type="t" for="ch" forName="parentText1" refType="h" fact="0.8128"/>
          <dgm:constr type="w" for="ch" forName="parentText1" refType="w"/>
          <dgm:constr type="h" for="ch" forName="parentText1" refType="h" fact="0.1872"/>
        </dgm:constrLst>
      </dgm:else>
    </dgm:choose>
    <dgm:choose name="Name11">
      <dgm:if name="Name12" axis="ch" ptType="node" func="cnt" op="gte" val="1">
        <dgm:choose name="Name13">
          <dgm:if name="Name14" axis="ch" ptType="node" func="cnt" op="gte" val="2">
            <dgm:layoutNode name="arc1">
              <dgm:alg type="sp"/>
              <dgm:shape xmlns:r="http://schemas.openxmlformats.org/officeDocument/2006/relationships" rot="90" type="blockArc" r:blip="">
                <dgm:adjLst>
                  <dgm:adj idx="1" val="-135"/>
                  <dgm:adj idx="2" val="-45"/>
                  <dgm:adj idx="3" val="0.0496"/>
                </dgm:adjLst>
              </dgm:shape>
              <dgm:presOf/>
            </dgm:layoutNode>
            <dgm:layoutNode name="arc3">
              <dgm:alg type="sp"/>
              <dgm:shape xmlns:r="http://schemas.openxmlformats.org/officeDocument/2006/relationships" rot="270" type="blockArc" r:blip="">
                <dgm:adjLst>
                  <dgm:adj idx="1" val="-135"/>
                  <dgm:adj idx="2" val="-45"/>
                  <dgm:adj idx="3" val="0.0496"/>
                </dgm:adjLst>
              </dgm:shape>
              <dgm:presOf/>
            </dgm:layoutNode>
            <dgm:layoutNode name="parentText2" styleLbl="revTx">
              <dgm:varLst>
                <dgm:chMax val="4"/>
                <dgm:chPref val="3"/>
                <dgm:bulletEnabled val="1"/>
              </dgm:varLst>
              <dgm:alg type="tx"/>
              <dgm:shape xmlns:r="http://schemas.openxmlformats.org/officeDocument/2006/relationships" type="rect" r:blip="">
                <dgm:adjLst/>
              </dgm:shap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5"/>
        </dgm:choose>
        <dgm:choose name="Name16">
          <dgm:if name="Name17" axis="ch" ptType="node" func="cnt" op="gte" val="3">
            <dgm:layoutNode name="arc2">
              <dgm:alg type="sp"/>
              <dgm:shape xmlns:r="http://schemas.openxmlformats.org/officeDocument/2006/relationships" rot="90" type="blockArc" r:blip="">
                <dgm:adjLst>
                  <dgm:adj idx="1" val="-135"/>
                  <dgm:adj idx="2" val="-45"/>
                  <dgm:adj idx="3" val="0.0496"/>
                </dgm:adjLst>
              </dgm:shape>
              <dgm:presOf/>
            </dgm:layoutNode>
            <dgm:layoutNode name="arc4">
              <dgm:alg type="sp"/>
              <dgm:shape xmlns:r="http://schemas.openxmlformats.org/officeDocument/2006/relationships" rot="270" type="blockArc" r:blip="">
                <dgm:adjLst>
                  <dgm:adj idx="1" val="-135"/>
                  <dgm:adj idx="2" val="-45"/>
                  <dgm:adj idx="3" val="0.0496"/>
                </dgm:adjLst>
              </dgm:shape>
              <dgm:presOf/>
            </dgm:layoutNode>
            <dgm:layoutNode name="parentText3" styleLbl="revTx">
              <dgm:varLst>
                <dgm:chMax val="1"/>
                <dgm:chPref val="1"/>
                <dgm:bulletEnabled val="1"/>
              </dgm:varLst>
              <dgm:alg type="tx"/>
              <dgm:shape xmlns:r="http://schemas.openxmlformats.org/officeDocument/2006/relationships" type="rect" r:blip="">
                <dgm:adjLst/>
              </dgm:shape>
              <dgm:presOf axis="ch 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8"/>
        </dgm:choose>
      </dgm:if>
      <dgm:else name="Name19"/>
    </dgm:choose>
    <dgm:layoutNode name="middleComposite">
      <dgm:choose name="Name20">
        <dgm:if name="Name21" axis="ch ch" ptType="node node" st="2 1" cnt="1 0" func="cnt" op="lte" val="1">
          <dgm:alg type="composite">
            <dgm:param type="ar" val="1"/>
          </dgm:alg>
        </dgm:if>
        <dgm:if name="Name22" axis="ch ch" ptType="node node" st="2 1" cnt="1 0" func="cnt" op="equ" val="2">
          <dgm:alg type="composite">
            <dgm:param type="ar" val="1.792"/>
          </dgm:alg>
        </dgm:if>
        <dgm:if name="Name23" axis="ch ch" ptType="node node" st="2 1" cnt="1 0" func="cnt" op="equ" val="3">
          <dgm:alg type="composite">
            <dgm:param type="ar" val="1"/>
          </dgm:alg>
        </dgm:if>
        <dgm:else name="Name24">
          <dgm:alg type="composite">
            <dgm:param type="ar" val="1"/>
          </dgm:alg>
        </dgm:else>
      </dgm:choose>
      <dgm:shape xmlns:r="http://schemas.openxmlformats.org/officeDocument/2006/relationships" r:blip="">
        <dgm:adjLst/>
      </dgm:shape>
      <dgm:presOf/>
      <dgm:choose name="Name25">
        <dgm:if name="Name26" axis="ch ch" ptType="node node" st="2 1" cnt="1 0" func="cnt" op="lte" val="1">
          <dgm:constrLst>
            <dgm:constr type="ctrX" for="ch" forName="circ1" refType="w" fact="0.5"/>
            <dgm:constr type="ctrY" for="ch" forName="circ1" refType="h" fact="0.5"/>
            <dgm:constr type="w" for="ch" forName="circ1" refType="w"/>
            <dgm:constr type="h" for="ch" forName="circ1" refType="h"/>
            <dgm:constr type="l" for="ch" forName="circ1Tx" refType="w" fact="0.2"/>
            <dgm:constr type="t" for="ch" forName="circ1Tx" refType="h" fact="0.1"/>
            <dgm:constr type="w" for="ch" forName="circ1Tx" refType="w" fact="0.6"/>
            <dgm:constr type="h" for="ch" forName="circ1Tx" refType="h" fact="0.8"/>
          </dgm:constrLst>
        </dgm:if>
        <dgm:if name="Name27" axis="ch ch" ptType="node node" st="2 1" cnt="1 0"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Lst>
        </dgm:if>
        <dgm:if name="Name28" axis="ch ch" ptType="node node" st="2 1" cnt="1 0"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Lst>
        </dgm:if>
        <dgm:else name="Name29">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Lst>
        </dgm:else>
      </dgm:choose>
      <dgm:ruleLst/>
      <dgm:forEach name="Name30" axis="ch ch" ptType="node node" st="2 1" cnt="1 1">
        <dgm:layoutNode name="circ1" styleLbl="vennNode1">
          <dgm:alg type="sp"/>
          <dgm:shape xmlns:r="http://schemas.openxmlformats.org/officeDocument/2006/relationships" type="ellipse" r:blip="">
            <dgm:adjLst/>
          </dgm:shape>
          <dgm:presOf axis="desOrSelf" ptType="node"/>
          <dgm:constrLst/>
          <dgm:ruleLst/>
        </dgm:layoutNode>
        <dgm:layoutNode name="circ1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1" axis="ch ch" ptType="node node" st="2 2" cnt="1 1">
        <dgm:layoutNode name="circ2" styleLbl="vennNode1">
          <dgm:alg type="sp"/>
          <dgm:shape xmlns:r="http://schemas.openxmlformats.org/officeDocument/2006/relationships" type="ellipse" r:blip="">
            <dgm:adjLst/>
          </dgm:shape>
          <dgm:presOf axis="desOrSelf" ptType="node"/>
          <dgm:constrLst/>
          <dgm:ruleLst/>
        </dgm:layoutNode>
        <dgm:layoutNode name="circ2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2" axis="ch ch" ptType="node node" st="2 3" cnt="1 1">
        <dgm:layoutNode name="circ3" styleLbl="vennNode1">
          <dgm:alg type="sp"/>
          <dgm:shape xmlns:r="http://schemas.openxmlformats.org/officeDocument/2006/relationships" type="ellipse" r:blip="">
            <dgm:adjLst/>
          </dgm:shape>
          <dgm:presOf axis="desOrSelf" ptType="node"/>
          <dgm:constrLst/>
          <dgm:ruleLst/>
        </dgm:layoutNode>
        <dgm:layoutNode name="circ3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3" axis="ch ch" ptType="node node" st="2 4" cnt="1 1">
        <dgm:layoutNode name="circ4" styleLbl="vennNode1">
          <dgm:alg type="sp"/>
          <dgm:shape xmlns:r="http://schemas.openxmlformats.org/officeDocument/2006/relationships" type="ellipse" r:blip="">
            <dgm:adjLst/>
          </dgm:shape>
          <dgm:presOf axis="desOrSelf" ptType="nod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layoutNode>
    <dgm:layoutNode name="leftComposite">
      <dgm:choose name="Name34">
        <dgm:if name="Name35" axis="ch ch" ptType="node node" st="1 1" cnt="1 0" func="cnt" op="lte" val="1">
          <dgm:alg type="composite">
            <dgm:param type="ar" val="1.3085"/>
          </dgm:alg>
          <dgm:constrLst>
            <dgm:constr type="l" for="ch" forName="childText1_1" refType="w" fact="0.2124"/>
            <dgm:constr type="t" for="ch" forName="childText1_1" refType="h" fact="0"/>
            <dgm:constr type="w" for="ch" forName="childText1_1" refType="w" fact="0.5759"/>
            <dgm:constr type="h" for="ch" forName="childText1_1" refType="h" fact="0.7535"/>
            <dgm:constr type="l" for="ch" forName="ellipse1" refType="w" fact="0"/>
            <dgm:constr type="t" for="ch" forName="ellipse1" refType="h" fact="0.63"/>
            <dgm:constr type="w" for="ch" forName="ellipse1" refType="w" fact="0.2828"/>
            <dgm:constr type="h" for="ch" forName="ellipse1" refType="h" fact="0.37"/>
            <dgm:constr type="l" for="ch" forName="ellipse2" refType="w" fact="0.82"/>
            <dgm:constr type="t" for="ch" forName="ellipse2" refType="h" fact="0.17"/>
            <dgm:constr type="w" for="ch" forName="ellipse2" refType="w" fact="0.1645"/>
            <dgm:constr type="h" for="ch" forName="ellipse2" refType="h" fact="0.2153"/>
          </dgm:constrLst>
        </dgm:if>
        <dgm:if name="Name36" axis="ch ch" ptType="node node" st="1 1" cnt="1 0" func="cnt" op="equ" val="2">
          <dgm:alg type="composite">
            <dgm:param type="ar" val="0.8917"/>
          </dgm:alg>
          <dgm:constrLst>
            <dgm:constr type="l" for="ch" forName="childText1_1" refType="w" fact="0.1864"/>
            <dgm:constr type="t" for="ch" forName="childText1_1" refType="h" fact="0"/>
            <dgm:constr type="w" for="ch" forName="childText1_1" refType="w" fact="0.5055"/>
            <dgm:constr type="h" for="ch" forName="childText1_1" refType="h" fact="0.4507"/>
            <dgm:constr type="l" for="ch" forName="childText1_2" refType="w" fact="0.4945"/>
            <dgm:constr type="t" for="ch" forName="childText1_2" refType="h" fact="0.3929"/>
            <dgm:constr type="w" for="ch" forName="childText1_2" refType="w" fact="0.5055"/>
            <dgm:constr type="h" for="ch" forName="childText1_2" refType="h" fact="0.4507"/>
            <dgm:constr type="l" for="ch" forName="ellipse1" refType="w" fact="0"/>
            <dgm:constr type="t" for="ch" forName="ellipse1" refType="h" fact="0.3768"/>
            <dgm:constr type="w" for="ch" forName="ellipse1" refType="w" fact="0.2482"/>
            <dgm:constr type="h" for="ch" forName="ellipse1" refType="h" fact="0.2213"/>
            <dgm:constr type="l" for="ch" forName="ellipse3" refType="w" fact="0.5474"/>
            <dgm:constr type="t" for="ch" forName="ellipse3" refType="h" fact="0.8712"/>
            <dgm:constr type="w" for="ch" forName="ellipse3" refType="w" fact="0.1444"/>
            <dgm:constr type="h" for="ch" forName="ellipse3" refType="h" fact="0.1288"/>
            <dgm:constr type="l" for="ch" forName="ellipse2" refType="w" fact="0.7333"/>
            <dgm:constr type="t" for="ch" forName="ellipse2" refType="h" fact="0.0887"/>
            <dgm:constr type="w" for="ch" forName="ellipse2" refType="w" fact="0.1444"/>
            <dgm:constr type="h" for="ch" forName="ellipse2" refType="h" fact="0.1288"/>
          </dgm:constrLst>
        </dgm:if>
        <dgm:if name="Name37" axis="ch ch" ptType="node node" st="1 1" cnt="1 0" func="cnt" op="equ" val="3">
          <dgm:alg type="composite">
            <dgm:param type="ar" val="1.0811"/>
          </dgm:alg>
          <dgm:constrLst>
            <dgm:constr type="l" for="ch" forName="childText1_3" refType="w" fact="0.1649"/>
            <dgm:constr type="t" for="ch" forName="childText1_3" refType="h" fact="0.5389"/>
            <dgm:constr type="w" for="ch" forName="childText1_3" refType="w" fact="0.4265"/>
            <dgm:constr type="h" for="ch" forName="childText1_3" refType="h" fact="0.4611"/>
            <dgm:constr type="l" for="ch" forName="childText1_1" refType="w" fact="0.1573"/>
            <dgm:constr type="t" for="ch" forName="childText1_1" refType="h" fact="0"/>
            <dgm:constr type="w" for="ch" forName="childText1_1" refType="w" fact="0.4265"/>
            <dgm:constr type="h" for="ch" forName="childText1_1" refType="h" fact="0.4611"/>
            <dgm:constr type="l" for="ch" forName="childText1_2" refType="w" fact="0.5735"/>
            <dgm:constr type="t" for="ch" forName="childText1_2" refType="h" fact="0.2754"/>
            <dgm:constr type="w" for="ch" forName="childText1_2" refType="w" fact="0.4265"/>
            <dgm:constr type="h" for="ch" forName="childText1_2" refType="h" fact="0.4611"/>
            <dgm:constr type="l" for="ch" forName="ellipse1" refType="w" fact="0"/>
            <dgm:constr type="t" for="ch" forName="ellipse1" refType="h" fact="0.3855"/>
            <dgm:constr type="w" for="ch" forName="ellipse1" refType="w" fact="0.2095"/>
            <dgm:constr type="h" for="ch" forName="ellipse1" refType="h" fact="0.2264"/>
            <dgm:constr type="l" for="ch" forName="ellipse3" refType="w" fact="0.6181"/>
            <dgm:constr type="t" for="ch" forName="ellipse3" refType="h" fact="0.7647"/>
            <dgm:constr type="w" for="ch" forName="ellipse3" refType="w" fact="0.1219"/>
            <dgm:constr type="h" for="ch" forName="ellipse3" refType="h" fact="0.1317"/>
            <dgm:constr type="l" for="ch" forName="ellipse2" refType="w" fact="0.6188"/>
            <dgm:constr type="t" for="ch" forName="ellipse2" refType="h" fact="0.0907"/>
            <dgm:constr type="w" for="ch" forName="ellipse2" refType="w" fact="0.1219"/>
            <dgm:constr type="h" for="ch" forName="ellipse2" refType="h" fact="0.1317"/>
          </dgm:constrLst>
        </dgm:if>
        <dgm:else name="Name38">
          <dgm:alg type="composite">
            <dgm:param type="ar" val="0.9472"/>
          </dgm:alg>
          <dgm:constrLst>
            <dgm:constr type="l" for="ch" forName="childText1_3" refType="w" fact="0"/>
            <dgm:constr type="t" for="ch" forName="childText1_3" refType="h" fact="0.6035"/>
            <dgm:constr type="w" for="ch" forName="childText1_3" refType="w" fact="0.4186"/>
            <dgm:constr type="h" for="ch" forName="childText1_3" refType="h" fact="0.3965"/>
            <dgm:constr type="l" for="ch" forName="childText1_1" refType="w" fact="0.0981"/>
            <dgm:constr type="t" for="ch" forName="childText1_1" refType="h" fact="0"/>
            <dgm:constr type="w" for="ch" forName="childText1_1" refType="w" fact="0.4186"/>
            <dgm:constr type="h" for="ch" forName="childText1_1" refType="h" fact="0.3965"/>
            <dgm:constr type="l" for="ch" forName="childText1_2" refType="w" fact="0.5385"/>
            <dgm:constr type="t" for="ch" forName="childText1_2" refType="h" fact="0.1304"/>
            <dgm:constr type="w" for="ch" forName="childText1_2" refType="w" fact="0.4186"/>
            <dgm:constr type="h" for="ch" forName="childText1_2" refType="h" fact="0.3965"/>
            <dgm:constr type="l" for="ch" forName="ellipse4" refType="w" fact="0.3222"/>
            <dgm:constr type="t" for="ch" forName="ellipse4" refType="h" fact="0.4232"/>
            <dgm:constr type="w" for="ch" forName="ellipse4" refType="w" fact="0.2056"/>
            <dgm:constr type="h" for="ch" forName="ellipse4" refType="h" fact="0.1947"/>
            <dgm:constr type="l" for="ch" forName="ellipse1" refType="w" fact="0.1489"/>
            <dgm:constr type="t" for="ch" forName="ellipse1" refType="h" fact="0.4502"/>
            <dgm:constr type="w" for="ch" forName="ellipse1" refType="w" fact="0.1196"/>
            <dgm:constr type="h" for="ch" forName="ellipse1" refType="h" fact="0.1133"/>
            <dgm:constr type="l" for="ch" forName="ellipse2" refType="w" fact="0.5384"/>
            <dgm:constr type="t" for="ch" forName="ellipse2" refType="h" fact="0.0124"/>
            <dgm:constr type="w" for="ch" forName="ellipse2" refType="w" fact="0.1196"/>
            <dgm:constr type="h" for="ch" forName="ellipse2" refType="h" fact="0.1133"/>
            <dgm:constr type="l" for="ch" forName="childText1_4" refType="w" fact="0.4625"/>
            <dgm:constr type="t" for="ch" forName="childText1_4" refType="h" fact="0.5719"/>
            <dgm:constr type="w" for="ch" forName="childText1_4" refType="w" fact="0.4186"/>
            <dgm:constr type="h" for="ch" forName="childText1_4" refType="h" fact="0.3965"/>
            <dgm:constr type="l" for="ch" forName="ellipse3" refType="w" fact="0.8804"/>
            <dgm:constr type="t" for="ch" forName="ellipse3" refType="h" fact="0.5329"/>
            <dgm:constr type="w" for="ch" forName="ellipse3" refType="w" fact="0.1196"/>
            <dgm:constr type="h" for="ch" forName="ellipse3" refType="h" fact="0.1133"/>
            <dgm:constr type="l" for="ch" forName="ellipse5" refType="w" fact="0.0146"/>
            <dgm:constr type="t" for="ch" forName="ellipse5" refType="h" fact="0.5228"/>
            <dgm:constr type="w" for="ch" forName="ellipse5" refType="w" fact="0.0899"/>
            <dgm:constr type="h" for="ch" forName="ellipse5" refType="h" fact="0.0851"/>
          </dgm:constrLst>
        </dgm:else>
      </dgm:choose>
      <dgm:forEach name="Name39" axis="ch ch" ptType="node node" st="1 1" cnt="1 1">
        <dgm:layoutNode name="childText1_1"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1" styleLbl="vennNode1">
          <dgm:alg type="sp"/>
          <dgm:shape xmlns:r="http://schemas.openxmlformats.org/officeDocument/2006/relationships" type="ellipse" r:blip="">
            <dgm:adjLst/>
          </dgm:shape>
          <dgm:presOf/>
        </dgm:layoutNode>
        <dgm:layoutNode name="ellipse2" styleLbl="vennNode1">
          <dgm:alg type="sp"/>
          <dgm:shape xmlns:r="http://schemas.openxmlformats.org/officeDocument/2006/relationships" type="ellipse" r:blip="">
            <dgm:adjLst/>
          </dgm:shape>
          <dgm:presOf/>
        </dgm:layoutNode>
      </dgm:forEach>
      <dgm:forEach name="Name40" axis="ch ch" ptType="node node" st="1 2" cnt="1 1">
        <dgm:layoutNode name="childText1_2"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3" styleLbl="vennNode1">
          <dgm:alg type="sp"/>
          <dgm:shape xmlns:r="http://schemas.openxmlformats.org/officeDocument/2006/relationships" type="ellipse" r:blip="">
            <dgm:adjLst/>
          </dgm:shape>
          <dgm:presOf/>
        </dgm:layoutNode>
      </dgm:forEach>
      <dgm:forEach name="Name41" axis="ch ch" ptType="node node" st="1 3" cnt="1 1">
        <dgm:layoutNode name="childText1_3"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forEach name="Name42" axis="ch ch" ptType="node node" st="1 4" cnt="1 1">
        <dgm:layoutNode name="childText1_4"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4" styleLbl="vennNode1">
          <dgm:alg type="sp"/>
          <dgm:shape xmlns:r="http://schemas.openxmlformats.org/officeDocument/2006/relationships" type="ellipse" r:blip="">
            <dgm:adjLst/>
          </dgm:shape>
          <dgm:presOf/>
        </dgm:layoutNode>
        <dgm:layoutNode name="ellipse5" styleLbl="vennNode1">
          <dgm:alg type="sp"/>
          <dgm:shape xmlns:r="http://schemas.openxmlformats.org/officeDocument/2006/relationships" type="ellipse" r:blip="">
            <dgm:adjLst/>
          </dgm:shape>
          <dgm:presOf/>
        </dgm:layoutNode>
      </dgm:forEach>
    </dgm:layoutNode>
    <dgm:choose name="Name43">
      <dgm:if name="Name44" axis="ch ch" ptType="node node" st="3 1" cnt="1 0" func="cnt" op="gte" val="1">
        <dgm:layoutNode name="rightChild">
          <dgm:varLst>
            <dgm:chMax val="0"/>
            <dgm:chPref val="0"/>
          </dgm:varLst>
          <dgm:alg type="tx"/>
          <dgm:shape xmlns:r="http://schemas.openxmlformats.org/officeDocument/2006/relationships" type="ellipse" r:blip="">
            <dgm:adjLst/>
          </dgm:shape>
          <dgm:presOf axis="ch des"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5"/>
    </dgm:choose>
    <dgm:layoutNode name="parentText1" styleLbl="revTx">
      <dgm:varLst>
        <dgm:chMax val="4"/>
        <dgm:chPref val="3"/>
        <dgm:bulletEnabled val="1"/>
      </dgm:varLst>
      <dgm:alg type="tx"/>
      <dgm:shape xmlns:r="http://schemas.openxmlformats.org/officeDocument/2006/relationships" type="rect" r:blip="">
        <dgm:adjLst/>
      </dgm:shap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Def>
</file>

<file path=ppt/diagrams/layout2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7.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28.xml><?xml version="1.0" encoding="utf-8"?>
<dgm:layoutDef xmlns:dgm="http://schemas.openxmlformats.org/drawingml/2006/diagram" xmlns:a="http://schemas.openxmlformats.org/drawingml/2006/main" uniqueId="urn:microsoft.com/office/officeart/2005/8/layout/target1">
  <dgm:title val=""/>
  <dgm:desc val=""/>
  <dgm:catLst>
    <dgm:cat type="relationship" pri="25000"/>
    <dgm:cat type="convert" pri="2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ite">
    <dgm:varLst>
      <dgm:chMax val="5"/>
      <dgm:dir/>
      <dgm:resizeHandles val="exact"/>
    </dgm:varLst>
    <dgm:alg type="composite">
      <dgm:param type="ar" val="1.25"/>
    </dgm:alg>
    <dgm:shape xmlns:r="http://schemas.openxmlformats.org/officeDocument/2006/relationships" r:blip="">
      <dgm:adjLst/>
    </dgm:shape>
    <dgm:presOf/>
    <dgm:choose name="Name0">
      <dgm:if name="Name1" func="var" arg="dir" op="equ" val="norm">
        <dgm:choose name="Name2">
          <dgm:if name="Name3" axis="ch" ptType="node" func="cnt" op="equ" val="0">
            <dgm:constrLst/>
          </dgm:if>
          <dgm:if name="Name4" axis="ch" ptType="node" func="cnt" op="equ" val="1">
            <dgm:constrLst>
              <dgm:constr type="primFontSz" for="des" ptType="node" op="equ" val="65"/>
              <dgm:constr type="w" for="ch" forName="circle1" refType="w" fact="0.6"/>
              <dgm:constr type="h" for="ch" forName="circle1" refType="w" refFor="ch" refForName="circle1"/>
              <dgm:constr type="ctrX" for="ch" forName="circle1" refType="w" fact="0.3"/>
              <dgm:constr type="ctrY" for="ch" forName="circle1" refType="h" fact="0.625"/>
              <dgm:constr type="w" for="ch" forName="text1" refType="w" fact="0.3"/>
              <dgm:constr type="h" for="ch" forName="text1" refType="h" fact="0.3125"/>
              <dgm:constr type="r" for="ch" forName="text1" refType="w"/>
              <dgm:constr type="t" for="ch" forName="text1"/>
              <dgm:constr type="l" for="ch" forName="line1" refType="w" fact="0.625"/>
              <dgm:constr type="ctrY" for="ch" forName="line1" refType="ctrY" refFor="ch" refForName="text1"/>
              <dgm:constr type="r" for="ch" forName="line1" refType="l" refFor="ch" refForName="text1"/>
              <dgm:constr type="h" for="ch" forName="line1"/>
              <dgm:constr type="l" for="ch" forName="d1" refType="w" fact="0.3"/>
              <dgm:constr type="b" for="ch" forName="d1" refType="h" fact="0.625"/>
              <dgm:constr type="w" for="ch" forName="d1" refType="w" fact="0.32475"/>
              <dgm:constr type="h" for="ch" forName="d1" refType="h" fact="0.469"/>
            </dgm:constrLst>
          </dgm:if>
          <dgm:if name="Name5" axis="ch" ptType="node" func="cnt" op="equ" val="2">
            <dgm:constrLst>
              <dgm:constr type="primFontSz" for="des" ptType="node" op="equ" val="65"/>
              <dgm:constr type="w" for="ch" forName="circle1" refType="w" fact="0.2"/>
              <dgm:constr type="h" for="ch" forName="circle1" refType="w" refFor="ch" refForName="circle1"/>
              <dgm:constr type="ctrX" for="ch" forName="circle1" refType="w" fact="0.3"/>
              <dgm:constr type="ctrY" for="ch" forName="circle1" refType="h" fact="0.625"/>
              <dgm:constr type="w" for="ch" forName="text1" refType="w" fact="0.3"/>
              <dgm:constr type="h" for="ch" forName="text1" refType="h" fact="0.3125"/>
              <dgm:constr type="r" for="ch" forName="text1" refType="w"/>
              <dgm:constr type="t" for="ch" forName="text1"/>
              <dgm:constr type="l" for="ch" forName="line1" refType="w" fact="0.625"/>
              <dgm:constr type="ctrY" for="ch" forName="line1" refType="ctrY" refFor="ch" refForName="text1"/>
              <dgm:constr type="w" for="ch" forName="line1" refType="w" fact="0.075"/>
              <dgm:constr type="h" for="ch" forName="line1"/>
              <dgm:constr type="l" for="ch" forName="d1" refType="w" fact="0.3"/>
              <dgm:constr type="b" for="ch" forName="d1" refType="h" fact="0.625"/>
              <dgm:constr type="w" for="ch" forName="d1" refType="w" fact="0.32475"/>
              <dgm:constr type="h" for="ch" forName="d1" refType="h" fact="0.469"/>
              <dgm:constr type="w" for="ch" forName="circle2" refType="w" fact="0.6"/>
              <dgm:constr type="h" for="ch" forName="circle2" refType="w" refFor="ch" refForName="circle2"/>
              <dgm:constr type="ctrX" for="ch" forName="circle2" refType="w" fact="0.3"/>
              <dgm:constr type="ctrY" for="ch" forName="circle2" refType="h" fact="0.625"/>
              <dgm:constr type="w" for="ch" forName="text2" refType="w" fact="0.3"/>
              <dgm:constr type="h" for="ch" forName="text2" refType="h" fact="0.3125"/>
              <dgm:constr type="r" for="ch" forName="text2" refType="w"/>
              <dgm:constr type="t" for="ch" forName="text2" refType="b" refFor="ch" refForName="text1"/>
              <dgm:constr type="l" for="ch" forName="line2" refType="w" fact="0.625"/>
              <dgm:constr type="ctrY" for="ch" forName="line2" refType="ctrY" refFor="ch" refForName="text2"/>
              <dgm:constr type="w" for="ch" forName="line2" refType="w" fact="0.075"/>
              <dgm:constr type="h" for="ch" forName="line2"/>
              <dgm:constr type="l" for="ch" forName="d2" refType="w" fact="0.44325"/>
              <dgm:constr type="b" for="ch" forName="d2" refType="h" fact="0.7975"/>
              <dgm:constr type="w" for="ch" forName="d2" refType="w" fact="0.1815"/>
              <dgm:constr type="h" for="ch" forName="d2" refType="h" fact="0.3283"/>
            </dgm:constrLst>
          </dgm:if>
          <dgm:if name="Name6" axis="ch" ptType="node" func="cnt" op="equ" val="3">
            <dgm:constrLst>
              <dgm:constr type="primFontSz" for="des" ptType="node" op="equ" val="65"/>
              <dgm:constr type="w" for="ch" forName="circle1" refType="w" fact="0.12"/>
              <dgm:constr type="h" for="ch" forName="circle1" refType="w" refFor="ch" refForName="circle1"/>
              <dgm:constr type="ctrX" for="ch" forName="circle1" refType="w" fact="0.3"/>
              <dgm:constr type="ctrY" for="ch" forName="circle1" refType="h" fact="0.625"/>
              <dgm:constr type="w" for="ch" forName="text1" refType="w" fact="0.3"/>
              <dgm:constr type="h" for="ch" forName="text1" refType="h" fact="0.21875"/>
              <dgm:constr type="r" for="ch" forName="text1" refType="w"/>
              <dgm:constr type="t" for="ch" forName="text1"/>
              <dgm:constr type="l" for="ch" forName="line1" refType="w" fact="0.625"/>
              <dgm:constr type="ctrY" for="ch" forName="line1" refType="ctrY" refFor="ch" refForName="text1"/>
              <dgm:constr type="w" for="ch" forName="line1" refType="w" fact="0.075"/>
              <dgm:constr type="h" for="ch" forName="line1"/>
              <dgm:constr type="l" for="ch" forName="d1" refType="w" fact="0.3"/>
              <dgm:constr type="b" for="ch" forName="d1" refType="h" fact="0.625"/>
              <dgm:constr type="w" for="ch" forName="d1" refType="w" fact="0.3247"/>
              <dgm:constr type="h" for="ch" forName="d1" refType="h" fact="0.5155"/>
              <dgm:constr type="w" for="ch" forName="circle2" refType="w" fact="0.36"/>
              <dgm:constr type="h" for="ch" forName="circle2" refType="w" refFor="ch" refForName="circle2"/>
              <dgm:constr type="ctrX" for="ch" forName="circle2" refType="w" fact="0.3"/>
              <dgm:constr type="ctrY" for="ch" forName="circle2" refType="h" fact="0.625"/>
              <dgm:constr type="w" for="ch" forName="text2" refType="w" fact="0.3"/>
              <dgm:constr type="h" for="ch" forName="text2" refType="h" fact="0.21875"/>
              <dgm:constr type="r" for="ch" forName="text2" refType="w"/>
              <dgm:constr type="t" for="ch" forName="text2" refType="b" refFor="ch" refForName="text1"/>
              <dgm:constr type="l" for="ch" forName="line2" refType="w" fact="0.625"/>
              <dgm:constr type="ctrY" for="ch" forName="line2" refType="ctrY" refFor="ch" refForName="text2"/>
              <dgm:constr type="w" for="ch" forName="line2" refType="w" fact="0.075"/>
              <dgm:constr type="h" for="ch" forName="line2"/>
              <dgm:constr type="l" for="ch" forName="d2" refType="w" fact="0.386"/>
              <dgm:constr type="b" for="ch" forName="d2" refType="h" fact="0.72969"/>
              <dgm:constr type="w" for="ch" forName="d2" refType="w" fact="0.2387"/>
              <dgm:constr type="h" for="ch" forName="d2" refType="h" fact="0.4017"/>
              <dgm:constr type="w" for="ch" forName="circle3" refType="w" fact="0.6"/>
              <dgm:constr type="h" for="ch" forName="circle3" refType="w" refFor="ch" refForName="circle3"/>
              <dgm:constr type="ctrX" for="ch" forName="circle3" refType="ctrX" refFor="ch" refForName="circle1"/>
              <dgm:constr type="ctrY" for="ch" forName="circle3" refType="ctrY" refFor="ch" refForName="circle1"/>
              <dgm:constr type="w" for="ch" forName="text3" refType="w" fact="0.3"/>
              <dgm:constr type="h" for="ch" forName="text3" refType="h" fact="0.21875"/>
              <dgm:constr type="r" for="ch" forName="text3" refType="w"/>
              <dgm:constr type="t" for="ch" forName="text3" refType="b" refFor="ch" refForName="text2"/>
              <dgm:constr type="l" for="ch" forName="line3" refType="w" fact="0.625"/>
              <dgm:constr type="ctrY" for="ch" forName="line3" refType="ctrY" refFor="ch" refForName="text3"/>
              <dgm:constr type="w" for="ch" forName="line3" refType="w" fact="0.075"/>
              <dgm:constr type="h" for="ch" forName="line3"/>
              <dgm:constr type="l" for="ch" forName="d3" refType="w" fact="0.47175"/>
              <dgm:constr type="b" for="ch" forName="d3" refType="h" fact="0.83375"/>
              <dgm:constr type="w" for="ch" forName="d3" refType="w" fact="0.1527"/>
              <dgm:constr type="h" for="ch" forName="d3" refType="h" fact="0.287"/>
            </dgm:constrLst>
          </dgm:if>
          <dgm:if name="Name7" axis="ch" ptType="node" func="cnt" op="equ" val="4">
            <dgm:constrLst>
              <dgm:constr type="primFontSz" for="des" ptType="node" op="equ" val="65"/>
              <dgm:constr type="w" for="ch" forName="circle1" refType="w" fact="0.0857"/>
              <dgm:constr type="h" for="ch" forName="circle1" refType="w" refFor="ch" refForName="circle1"/>
              <dgm:constr type="ctrX" for="ch" forName="circle1" refType="w" fact="0.3"/>
              <dgm:constr type="ctrY" for="ch" forName="circle1" refType="h" fact="0.625"/>
              <dgm:constr type="w" for="ch" forName="text1" refType="w" fact="0.3"/>
              <dgm:constr type="h" for="ch" forName="text1" refType="h" fact="0.17938"/>
              <dgm:constr type="r" for="ch" forName="text1" refType="w"/>
              <dgm:constr type="t" for="ch" forName="text1"/>
              <dgm:constr type="l" for="ch" forName="line1" refType="w" fact="0.625"/>
              <dgm:constr type="ctrY" for="ch" forName="line1" refType="ctrY" refFor="ch" refForName="text1"/>
              <dgm:constr type="w" for="ch" forName="line1" refType="w" fact="0.075"/>
              <dgm:constr type="h" for="ch" forName="line1"/>
              <dgm:constr type="l" for="ch" forName="d1" refType="w" fact="0.295"/>
              <dgm:constr type="b" for="ch" forName="d1" refType="h" fact="0.62"/>
              <dgm:constr type="w" for="ch" forName="d1" refType="w" fact="0.33"/>
              <dgm:constr type="h" for="ch" forName="d1" refType="h" fact="0.53"/>
              <dgm:constr type="w" for="ch" forName="circle2" refType="w" fact="0.2571"/>
              <dgm:constr type="h" for="ch" forName="circle2" refType="w" refFor="ch" refForName="circle2"/>
              <dgm:constr type="ctrX" for="ch" forName="circle2" refType="w" fact="0.3"/>
              <dgm:constr type="ctrY" for="ch" forName="circle2" refType="h" fact="0.625"/>
              <dgm:constr type="w" for="ch" forName="text2" refType="w" fact="0.3"/>
              <dgm:constr type="h" for="ch" forName="text2" refType="h" fact="0.17938"/>
              <dgm:constr type="r" for="ch" forName="text2" refType="w"/>
              <dgm:constr type="t" for="ch" forName="text2" refType="b" refFor="ch" refForName="text1"/>
              <dgm:constr type="l" for="ch" forName="line2" refType="w" fact="0.625"/>
              <dgm:constr type="ctrY" for="ch" forName="line2" refType="ctrY" refFor="ch" refForName="text2"/>
              <dgm:constr type="w" for="ch" forName="line2" refType="w" fact="0.075"/>
              <dgm:constr type="h" for="ch" forName="line2"/>
              <dgm:constr type="l" for="ch" forName="d2" refType="w" fact="0.36625"/>
              <dgm:constr type="b" for="ch" forName="d2" refType="h" fact="0.70438"/>
              <dgm:constr type="w" for="ch" forName="d2" refType="w" fact="0.2585"/>
              <dgm:constr type="h" for="ch" forName="d2" refType="h" fact="0.43525"/>
              <dgm:constr type="w" for="ch" forName="circle3" refType="w" fact="0.4285"/>
              <dgm:constr type="h" for="ch" forName="circle3" refType="w" refFor="ch" refForName="circle3"/>
              <dgm:constr type="ctrX" for="ch" forName="circle3" refType="ctrX" refFor="ch" refForName="circle1"/>
              <dgm:constr type="ctrY" for="ch" forName="circle3" refType="ctrY" refFor="ch" refForName="circle1"/>
              <dgm:constr type="w" for="ch" forName="text3" refType="w" fact="0.3"/>
              <dgm:constr type="h" for="ch" forName="text3" refType="h" fact="0.17938"/>
              <dgm:constr type="r" for="ch" forName="text3" refType="w"/>
              <dgm:constr type="t" for="ch" forName="text3" refType="b" refFor="ch" refForName="text2"/>
              <dgm:constr type="l" for="ch" forName="line3" refType="w" fact="0.625"/>
              <dgm:constr type="ctrY" for="ch" forName="line3" refType="ctrY" refFor="ch" refForName="text3"/>
              <dgm:constr type="w" for="ch" forName="line3" refType="w" fact="0.075"/>
              <dgm:constr type="h" for="ch" forName="line3"/>
              <dgm:constr type="l" for="ch" forName="d3" refType="w" fact="0.4255"/>
              <dgm:constr type="b" for="ch" forName="d3" refType="h" fact="0.78031"/>
              <dgm:constr type="w" for="ch" forName="d3" refType="w" fact="0.1995"/>
              <dgm:constr type="h" for="ch" forName="d3" refType="h" fact="0.332"/>
              <dgm:constr type="w" for="ch" forName="circle4" refType="w" fact="0.6"/>
              <dgm:constr type="h" for="ch" forName="circle4" refType="w" refFor="ch" refForName="circle4"/>
              <dgm:constr type="ctrX" for="ch" forName="circle4" refType="ctrX" refFor="ch" refForName="circle1"/>
              <dgm:constr type="ctrY" for="ch" forName="circle4" refType="ctrY" refFor="ch" refForName="circle1"/>
              <dgm:constr type="w" for="ch" forName="text4" refType="w" fact="0.3"/>
              <dgm:constr type="h" for="ch" forName="text4" refType="h" fact="0.17938"/>
              <dgm:constr type="r" for="ch" forName="text4" refType="w"/>
              <dgm:constr type="t" for="ch" forName="text4" refType="b" refFor="ch" refForName="text3"/>
              <dgm:constr type="l" for="ch" forName="line4" refType="w" fact="0.625"/>
              <dgm:constr type="ctrY" for="ch" forName="line4" refType="ctrY" refFor="ch" refForName="text4"/>
              <dgm:constr type="w" for="ch" forName="line4" refType="w" fact="0.075"/>
              <dgm:constr type="h" for="ch" forName="line4"/>
              <dgm:constr type="l" for="ch" forName="d4" refType="w" fact="0.48525"/>
              <dgm:constr type="b" for="ch" forName="d4" refType="h" fact="0.85594"/>
              <dgm:constr type="w" for="ch" forName="d4" refType="w" fact="0.1394"/>
              <dgm:constr type="h" for="ch" forName="d4" refType="h" fact="0.2282"/>
            </dgm:constrLst>
          </dgm:if>
          <dgm:if name="Name8" axis="ch" ptType="node" func="cnt" op="gte" val="5">
            <dgm:constrLst>
              <dgm:constr type="primFontSz" for="des" ptType="node" op="equ" val="65"/>
              <dgm:constr type="w" for="ch" forName="circle1" refType="w" fact="0.0667"/>
              <dgm:constr type="h" for="ch" forName="circle1" refType="w" refFor="ch" refForName="circle1"/>
              <dgm:constr type="ctrX" for="ch" forName="circle1" refType="w" fact="0.3"/>
              <dgm:constr type="ctrY" for="ch" forName="circle1" refType="h" fact="0.625"/>
              <dgm:constr type="w" for="ch" forName="text1" refType="w" fact="0.3"/>
              <dgm:constr type="h" for="ch" forName="text1" refType="h" fact="0.1324"/>
              <dgm:constr type="r" for="ch" forName="text1" refType="w"/>
              <dgm:constr type="ctrY" for="ch" forName="text1" refType="h" fact="0.13"/>
              <dgm:constr type="l" for="ch" forName="line1" refType="w" fact="0.625"/>
              <dgm:constr type="ctrY" for="ch" forName="line1" refType="ctrY" refFor="ch" refForName="text1"/>
              <dgm:constr type="w" for="ch" forName="line1" refType="w" fact="0.075"/>
              <dgm:constr type="h" for="ch" forName="line1"/>
              <dgm:constr type="l" for="ch" forName="d1" refType="w" fact="0.3"/>
              <dgm:constr type="b" for="ch" forName="d1" refType="h" fact="0.625"/>
              <dgm:constr type="w" for="ch" forName="d1" refType="w" fact="0.3245"/>
              <dgm:constr type="h" for="ch" forName="d1" refType="h" fact="0.495"/>
              <dgm:constr type="w" for="ch" forName="circle2" refType="w" fact="0.2"/>
              <dgm:constr type="h" for="ch" forName="circle2" refType="w" refFor="ch" refForName="circle2"/>
              <dgm:constr type="ctrX" for="ch" forName="circle2" refType="w" fact="0.3"/>
              <dgm:constr type="ctrY" for="ch" forName="circle2" refType="h" fact="0.625"/>
              <dgm:constr type="w" for="ch" forName="text2" refType="w" fact="0.3"/>
              <dgm:constr type="h" for="ch" forName="text2" refType="h" fact="0.1324"/>
              <dgm:constr type="r" for="ch" forName="text2" refType="w"/>
              <dgm:constr type="ctrY" for="ch" forName="text2" refType="h" fact="0.27"/>
              <dgm:constr type="l" for="ch" forName="line2" refType="w" fact="0.625"/>
              <dgm:constr type="ctrY" for="ch" forName="line2" refType="ctrY" refFor="ch" refForName="text2"/>
              <dgm:constr type="w" for="ch" forName="line2" refType="w" fact="0.075"/>
              <dgm:constr type="h" for="ch" forName="line2"/>
              <dgm:constr type="l" for="ch" forName="d2" refType="w" fact="0.3498"/>
              <dgm:constr type="b" for="ch" forName="d2" refType="h" fact="0.682"/>
              <dgm:constr type="w" for="ch" forName="d2" refType="w" fact="0.275"/>
              <dgm:constr type="h" for="ch" forName="d2" refType="h" fact="0.41215"/>
              <dgm:constr type="w" for="ch" forName="circle3" refType="w" fact="0.3334"/>
              <dgm:constr type="h" for="ch" forName="circle3" refType="w" refFor="ch" refForName="circle3"/>
              <dgm:constr type="ctrX" for="ch" forName="circle3" refType="ctrX" refFor="ch" refForName="circle1"/>
              <dgm:constr type="ctrY" for="ch" forName="circle3" refType="ctrY" refFor="ch" refForName="circle1"/>
              <dgm:constr type="w" for="ch" forName="text3" refType="w" fact="0.3"/>
              <dgm:constr type="h" for="ch" forName="text3" refType="h" fact="0.1324"/>
              <dgm:constr type="r" for="ch" forName="text3" refType="w"/>
              <dgm:constr type="ctrY" for="ch" forName="text3" refType="h" fact="0.41"/>
              <dgm:constr type="l" for="ch" forName="line3" refType="w" fact="0.625"/>
              <dgm:constr type="ctrY" for="ch" forName="line3" refType="ctrY" refFor="ch" refForName="text3"/>
              <dgm:constr type="w" for="ch" forName="line3" refType="w" fact="0.075"/>
              <dgm:constr type="h" for="ch" forName="line3"/>
              <dgm:constr type="l" for="ch" forName="d3" refType="w" fact="0.394"/>
              <dgm:constr type="b" for="ch" forName="d3" refType="h" fact="0.735"/>
              <dgm:constr type="w" for="ch" forName="d3" refType="w" fact="0.231"/>
              <dgm:constr type="h" for="ch" forName="d3" refType="h" fact="0.325"/>
              <dgm:constr type="w" for="ch" forName="circle4" refType="w" fact="0.4667"/>
              <dgm:constr type="h" for="ch" forName="circle4" refType="w" refFor="ch" refForName="circle4"/>
              <dgm:constr type="ctrX" for="ch" forName="circle4" refType="ctrX" refFor="ch" refForName="circle1"/>
              <dgm:constr type="ctrY" for="ch" forName="circle4" refType="ctrY" refFor="ch" refForName="circle1"/>
              <dgm:constr type="w" for="ch" forName="text4" refType="w" fact="0.3"/>
              <dgm:constr type="h" for="ch" forName="text4" refType="h" fact="0.1324"/>
              <dgm:constr type="r" for="ch" forName="text4" refType="w"/>
              <dgm:constr type="ctrY" for="ch" forName="text4" refType="h" fact="0.547"/>
              <dgm:constr type="l" for="ch" forName="line4" refType="w" fact="0.625"/>
              <dgm:constr type="ctrY" for="ch" forName="line4" refType="ctrY" refFor="ch" refForName="text4"/>
              <dgm:constr type="w" for="ch" forName="line4" refType="w" fact="0.075"/>
              <dgm:constr type="h" for="ch" forName="line4"/>
              <dgm:constr type="l" for="ch" forName="d4" refType="w" fact="0.446"/>
              <dgm:constr type="b" for="ch" forName="d4" refType="h" fact="0.795"/>
              <dgm:constr type="w" for="ch" forName="d4" refType="w" fact="0.179"/>
              <dgm:constr type="h" for="ch" forName="d4" refType="h" fact="0.248"/>
              <dgm:constr type="w" for="ch" forName="circle5" refType="w" fact="0.6"/>
              <dgm:constr type="h" for="ch" forName="circle5" refType="w" refFor="ch" refForName="circle5"/>
              <dgm:constr type="ctrX" for="ch" forName="circle5" refType="ctrX" refFor="ch" refForName="circle1"/>
              <dgm:constr type="ctrY" for="ch" forName="circle5" refType="ctrY" refFor="ch" refForName="circle1"/>
              <dgm:constr type="w" for="ch" forName="text5" refType="w" fact="0.3"/>
              <dgm:constr type="h" for="ch" forName="text5" refType="h" fact="0.1324"/>
              <dgm:constr type="r" for="ch" forName="text5" refType="w"/>
              <dgm:constr type="ctrY" for="ch" forName="text5" refType="h" fact="0.68"/>
              <dgm:constr type="l" for="ch" forName="line5" refType="w" fact="0.625"/>
              <dgm:constr type="ctrY" for="ch" forName="line5" refType="ctrY" refFor="ch" refForName="text5"/>
              <dgm:constr type="w" for="ch" forName="line5" refType="w" fact="0.075"/>
              <dgm:constr type="h" for="ch" forName="line5"/>
              <dgm:constr type="l" for="ch" forName="d5" refType="w" fact="0.495"/>
              <dgm:constr type="b" for="ch" forName="d5" refType="h" fact="0.855"/>
              <dgm:constr type="w" for="ch" forName="d5" refType="w" fact="0.13"/>
              <dgm:constr type="h" for="ch" forName="d5" refType="h" fact="0.175"/>
            </dgm:constrLst>
          </dgm:if>
          <dgm:else name="Name9"/>
        </dgm:choose>
      </dgm:if>
      <dgm:else name="Name10">
        <dgm:choose name="Name11">
          <dgm:if name="Name12" axis="ch" ptType="node" func="cnt" op="equ" val="0">
            <dgm:constrLst/>
          </dgm:if>
          <dgm:if name="Name13" axis="ch" ptType="node" func="cnt" op="equ" val="1">
            <dgm:constrLst>
              <dgm:constr type="primFontSz" for="des" ptType="node" op="equ" val="65"/>
              <dgm:constr type="w" for="ch" forName="circle1" refType="w" fact="0.6"/>
              <dgm:constr type="h" for="ch" forName="circle1" refType="w" refFor="ch" refForName="circle1"/>
              <dgm:constr type="ctrX" for="ch" forName="circle1" refType="w" fact="0.7"/>
              <dgm:constr type="ctrY" for="ch" forName="circle1" refType="h" fact="0.625"/>
              <dgm:constr type="w" for="ch" forName="text1" refType="w" fact="0.3"/>
              <dgm:constr type="h" for="ch" forName="text1" refType="h" fact="0.3125"/>
              <dgm:constr type="l" for="ch" forName="text1"/>
              <dgm:constr type="t" for="ch" forName="text1"/>
              <dgm:constr type="l" for="ch" forName="line1" refType="r" refFor="ch" refForName="text1"/>
              <dgm:constr type="ctrY" for="ch" forName="line1" refType="ctrY" refFor="ch" refForName="text1"/>
              <dgm:constr type="r" for="ch" forName="line1" refType="w" fact="0.375"/>
              <dgm:constr type="h" for="ch" forName="line1"/>
              <dgm:constr type="r" for="ch" forName="d1" refType="w" fact="0.7"/>
              <dgm:constr type="b" for="ch" forName="d1" refType="h" fact="0.625"/>
              <dgm:constr type="w" for="ch" forName="d1" refType="w" fact="0.32475"/>
              <dgm:constr type="h" for="ch" forName="d1" refType="h" fact="0.469"/>
            </dgm:constrLst>
          </dgm:if>
          <dgm:if name="Name14" axis="ch" ptType="node" func="cnt" op="equ" val="2">
            <dgm:constrLst>
              <dgm:constr type="primFontSz" for="des" ptType="node" op="equ" val="65"/>
              <dgm:constr type="w" for="ch" forName="circle1" refType="w" fact="0.2"/>
              <dgm:constr type="h" for="ch" forName="circle1" refType="w" refFor="ch" refForName="circle1"/>
              <dgm:constr type="ctrX" for="ch" forName="circle1" refType="w" fact="0.7"/>
              <dgm:constr type="ctrY" for="ch" forName="circle1" refType="h" fact="0.625"/>
              <dgm:constr type="w" for="ch" forName="text1" refType="w" fact="0.3"/>
              <dgm:constr type="h" for="ch" forName="text1" refType="h" fact="0.3125"/>
              <dgm:constr type="l" for="ch" forName="text1"/>
              <dgm:constr type="t" for="ch" forName="text1"/>
              <dgm:constr type="l" for="ch" forName="line1" refType="r" refFor="ch" refForName="text1"/>
              <dgm:constr type="ctrY" for="ch" forName="line1" refType="ctrY" refFor="ch" refForName="text1"/>
              <dgm:constr type="r" for="ch" forName="line1" refType="w" fact="0.375"/>
              <dgm:constr type="h" for="ch" forName="line1"/>
              <dgm:constr type="r" for="ch" forName="d1" refType="w" fact="0.7"/>
              <dgm:constr type="b" for="ch" forName="d1" refType="h" fact="0.625"/>
              <dgm:constr type="w" for="ch" forName="d1" refType="w" fact="0.32475"/>
              <dgm:constr type="h" for="ch" forName="d1" refType="h" fact="0.469"/>
              <dgm:constr type="w" for="ch" forName="circle2" refType="w" fact="0.6"/>
              <dgm:constr type="h" for="ch" forName="circle2" refType="w" refFor="ch" refForName="circle2"/>
              <dgm:constr type="ctrX" for="ch" forName="circle2" refType="w" fact="0.7"/>
              <dgm:constr type="ctrY" for="ch" forName="circle2" refType="h" fact="0.625"/>
              <dgm:constr type="w" for="ch" forName="text2" refType="w" fact="0.3"/>
              <dgm:constr type="h" for="ch" forName="text2" refType="h" fact="0.3125"/>
              <dgm:constr type="l" for="ch" forName="text2"/>
              <dgm:constr type="t" for="ch" forName="text2" refType="b" refFor="ch" refForName="text1"/>
              <dgm:constr type="l" for="ch" forName="line2" refType="r" refFor="ch" refForName="text2"/>
              <dgm:constr type="ctrY" for="ch" forName="line2" refType="ctrY" refFor="ch" refForName="text2"/>
              <dgm:constr type="r" for="ch" forName="line2" refType="w" fact="0.375"/>
              <dgm:constr type="h" for="ch" forName="line2"/>
              <dgm:constr type="r" for="ch" forName="d2" refType="w" fact="0.55675"/>
              <dgm:constr type="b" for="ch" forName="d2" refType="h" fact="0.7975"/>
              <dgm:constr type="w" for="ch" forName="d2" refType="w" fact="0.1815"/>
              <dgm:constr type="h" for="ch" forName="d2" refType="h" fact="0.3283"/>
            </dgm:constrLst>
          </dgm:if>
          <dgm:if name="Name15" axis="ch" ptType="node" func="cnt" op="equ" val="3">
            <dgm:constrLst>
              <dgm:constr type="primFontSz" for="des" ptType="node" op="equ" val="65"/>
              <dgm:constr type="w" for="ch" forName="circle1" refType="w" fact="0.12"/>
              <dgm:constr type="h" for="ch" forName="circle1" refType="w" refFor="ch" refForName="circle1"/>
              <dgm:constr type="ctrX" for="ch" forName="circle1" refType="w" fact="0.7"/>
              <dgm:constr type="ctrY" for="ch" forName="circle1" refType="h" fact="0.625"/>
              <dgm:constr type="w" for="ch" forName="text1" refType="w" fact="0.3"/>
              <dgm:constr type="h" for="ch" forName="text1" refType="h" fact="0.21875"/>
              <dgm:constr type="l" for="ch" forName="text1"/>
              <dgm:constr type="t" for="ch" forName="text1"/>
              <dgm:constr type="l" for="ch" forName="line1" refType="r" refFor="ch" refForName="text1"/>
              <dgm:constr type="ctrY" for="ch" forName="line1" refType="ctrY" refFor="ch" refForName="text1"/>
              <dgm:constr type="r" for="ch" forName="line1" refType="w" fact="0.375"/>
              <dgm:constr type="h" for="ch" forName="line1"/>
              <dgm:constr type="r" for="ch" forName="d1" refType="w" fact="0.7"/>
              <dgm:constr type="b" for="ch" forName="d1" refType="h" fact="0.625"/>
              <dgm:constr type="w" for="ch" forName="d1" refType="w" fact="0.3247"/>
              <dgm:constr type="h" for="ch" forName="d1" refType="h" fact="0.5155"/>
              <dgm:constr type="w" for="ch" forName="circle2" refType="w" fact="0.36"/>
              <dgm:constr type="h" for="ch" forName="circle2" refType="w" refFor="ch" refForName="circle2"/>
              <dgm:constr type="ctrX" for="ch" forName="circle2" refType="w" fact="0.7"/>
              <dgm:constr type="ctrY" for="ch" forName="circle2" refType="h" fact="0.625"/>
              <dgm:constr type="w" for="ch" forName="text2" refType="w" fact="0.3"/>
              <dgm:constr type="h" for="ch" forName="text2" refType="h" fact="0.21875"/>
              <dgm:constr type="l" for="ch" forName="text2"/>
              <dgm:constr type="t" for="ch" forName="text2" refType="b" refFor="ch" refForName="text1"/>
              <dgm:constr type="l" for="ch" forName="line2" refType="r" refFor="ch" refForName="text2"/>
              <dgm:constr type="ctrY" for="ch" forName="line2" refType="ctrY" refFor="ch" refForName="text2"/>
              <dgm:constr type="r" for="ch" forName="line2" refType="w" fact="0.375"/>
              <dgm:constr type="h" for="ch" forName="line2"/>
              <dgm:constr type="r" for="ch" forName="d2" refType="w" fact="0.614"/>
              <dgm:constr type="b" for="ch" forName="d2" refType="h" fact="0.72969"/>
              <dgm:constr type="w" for="ch" forName="d2" refType="w" fact="0.2387"/>
              <dgm:constr type="h" for="ch" forName="d2" refType="h" fact="0.4017"/>
              <dgm:constr type="w" for="ch" forName="circle3" refType="w" fact="0.6"/>
              <dgm:constr type="h" for="ch" forName="circle3" refType="w" refFor="ch" refForName="circle3"/>
              <dgm:constr type="ctrX" for="ch" forName="circle3" refType="ctrX" refFor="ch" refForName="circle1"/>
              <dgm:constr type="ctrY" for="ch" forName="circle3" refType="ctrY" refFor="ch" refForName="circle1"/>
              <dgm:constr type="w" for="ch" forName="text3" refType="w" fact="0.3"/>
              <dgm:constr type="h" for="ch" forName="text3" refType="h" fact="0.21875"/>
              <dgm:constr type="l" for="ch" forName="text3"/>
              <dgm:constr type="t" for="ch" forName="text3" refType="b" refFor="ch" refForName="text2"/>
              <dgm:constr type="l" for="ch" forName="line3" refType="r" refFor="ch" refForName="text3"/>
              <dgm:constr type="ctrY" for="ch" forName="line3" refType="ctrY" refFor="ch" refForName="text3"/>
              <dgm:constr type="r" for="ch" forName="line3" refType="w" fact="0.375"/>
              <dgm:constr type="h" for="ch" forName="line3"/>
              <dgm:constr type="r" for="ch" forName="d3" refType="w" fact="0.52825"/>
              <dgm:constr type="b" for="ch" forName="d3" refType="h" fact="0.83375"/>
              <dgm:constr type="w" for="ch" forName="d3" refType="w" fact="0.1527"/>
              <dgm:constr type="h" for="ch" forName="d3" refType="h" fact="0.287"/>
            </dgm:constrLst>
          </dgm:if>
          <dgm:if name="Name16" axis="ch" ptType="node" func="cnt" op="equ" val="4">
            <dgm:constrLst>
              <dgm:constr type="primFontSz" for="des" ptType="node" op="equ" val="65"/>
              <dgm:constr type="w" for="ch" forName="circle1" refType="w" fact="0.0857"/>
              <dgm:constr type="h" for="ch" forName="circle1" refType="w" refFor="ch" refForName="circle1"/>
              <dgm:constr type="ctrX" for="ch" forName="circle1" refType="w" fact="0.7"/>
              <dgm:constr type="ctrY" for="ch" forName="circle1" refType="h" fact="0.625"/>
              <dgm:constr type="w" for="ch" forName="text1" refType="w" fact="0.3"/>
              <dgm:constr type="h" for="ch" forName="text1" refType="h" fact="0.17938"/>
              <dgm:constr type="l" for="ch" forName="text1"/>
              <dgm:constr type="t" for="ch" forName="text1"/>
              <dgm:constr type="l" for="ch" forName="line1" refType="r" refFor="ch" refForName="text1"/>
              <dgm:constr type="ctrY" for="ch" forName="line1" refType="ctrY" refFor="ch" refForName="text1"/>
              <dgm:constr type="r" for="ch" forName="line1" refType="w" fact="0.375"/>
              <dgm:constr type="h" for="ch" forName="line1"/>
              <dgm:constr type="r" for="ch" forName="d1" refType="w" fact="0.705"/>
              <dgm:constr type="b" for="ch" forName="d1" refType="h" fact="0.62"/>
              <dgm:constr type="w" for="ch" forName="d1" refType="w" fact="0.33"/>
              <dgm:constr type="h" for="ch" forName="d1" refType="h" fact="0.53"/>
              <dgm:constr type="w" for="ch" forName="circle2" refType="w" fact="0.2571"/>
              <dgm:constr type="h" for="ch" forName="circle2" refType="w" refFor="ch" refForName="circle2"/>
              <dgm:constr type="ctrX" for="ch" forName="circle2" refType="w" fact="0.7"/>
              <dgm:constr type="ctrY" for="ch" forName="circle2" refType="h" fact="0.625"/>
              <dgm:constr type="w" for="ch" forName="text2" refType="w" fact="0.3"/>
              <dgm:constr type="h" for="ch" forName="text2" refType="h" fact="0.17938"/>
              <dgm:constr type="l" for="ch" forName="text2"/>
              <dgm:constr type="t" for="ch" forName="text2" refType="b" refFor="ch" refForName="text1"/>
              <dgm:constr type="l" for="ch" forName="line2" refType="r" refFor="ch" refForName="text2"/>
              <dgm:constr type="ctrY" for="ch" forName="line2" refType="ctrY" refFor="ch" refForName="text2"/>
              <dgm:constr type="r" for="ch" forName="line2" refType="w" fact="0.375"/>
              <dgm:constr type="h" for="ch" forName="line2"/>
              <dgm:constr type="r" for="ch" forName="d2" refType="w" fact="0.63375"/>
              <dgm:constr type="b" for="ch" forName="d2" refType="h" fact="0.70438"/>
              <dgm:constr type="w" for="ch" forName="d2" refType="w" fact="0.2585"/>
              <dgm:constr type="h" for="ch" forName="d2" refType="h" fact="0.43525"/>
              <dgm:constr type="w" for="ch" forName="circle3" refType="w" fact="0.4285"/>
              <dgm:constr type="h" for="ch" forName="circle3" refType="w" refFor="ch" refForName="circle3"/>
              <dgm:constr type="ctrX" for="ch" forName="circle3" refType="ctrX" refFor="ch" refForName="circle1"/>
              <dgm:constr type="ctrY" for="ch" forName="circle3" refType="ctrY" refFor="ch" refForName="circle1"/>
              <dgm:constr type="w" for="ch" forName="text3" refType="w" fact="0.3"/>
              <dgm:constr type="h" for="ch" forName="text3" refType="h" fact="0.17938"/>
              <dgm:constr type="l" for="ch" forName="text3"/>
              <dgm:constr type="t" for="ch" forName="text3" refType="b" refFor="ch" refForName="text2"/>
              <dgm:constr type="l" for="ch" forName="line3" refType="r" refFor="ch" refForName="text3"/>
              <dgm:constr type="ctrY" for="ch" forName="line3" refType="ctrY" refFor="ch" refForName="text3"/>
              <dgm:constr type="r" for="ch" forName="line3" refType="w" fact="0.375"/>
              <dgm:constr type="h" for="ch" forName="line3"/>
              <dgm:constr type="r" for="ch" forName="d3" refType="w" fact="0.5745"/>
              <dgm:constr type="b" for="ch" forName="d3" refType="h" fact="0.78031"/>
              <dgm:constr type="w" for="ch" forName="d3" refType="w" fact="0.1995"/>
              <dgm:constr type="h" for="ch" forName="d3" refType="h" fact="0.332"/>
              <dgm:constr type="w" for="ch" forName="circle4" refType="w" fact="0.6"/>
              <dgm:constr type="h" for="ch" forName="circle4" refType="w" refFor="ch" refForName="circle4"/>
              <dgm:constr type="ctrX" for="ch" forName="circle4" refType="ctrX" refFor="ch" refForName="circle1"/>
              <dgm:constr type="ctrY" for="ch" forName="circle4" refType="ctrY" refFor="ch" refForName="circle1"/>
              <dgm:constr type="w" for="ch" forName="text4" refType="w" fact="0.3"/>
              <dgm:constr type="h" for="ch" forName="text4" refType="h" fact="0.17938"/>
              <dgm:constr type="l" for="ch" forName="text4"/>
              <dgm:constr type="t" for="ch" forName="text4" refType="b" refFor="ch" refForName="text3"/>
              <dgm:constr type="l" for="ch" forName="line4" refType="r" refFor="ch" refForName="text4"/>
              <dgm:constr type="ctrY" for="ch" forName="line4" refType="ctrY" refFor="ch" refForName="text4"/>
              <dgm:constr type="r" for="ch" forName="line4" refType="w" fact="0.375"/>
              <dgm:constr type="h" for="ch" forName="line4"/>
              <dgm:constr type="r" for="ch" forName="d4" refType="w" fact="0.51475"/>
              <dgm:constr type="b" for="ch" forName="d4" refType="h" fact="0.85594"/>
              <dgm:constr type="w" for="ch" forName="d4" refType="w" fact="0.1394"/>
              <dgm:constr type="h" for="ch" forName="d4" refType="h" fact="0.2282"/>
            </dgm:constrLst>
          </dgm:if>
          <dgm:if name="Name17" axis="ch" ptType="node" func="cnt" op="gte" val="5">
            <dgm:constrLst>
              <dgm:constr type="primFontSz" for="des" ptType="node" op="equ" val="65"/>
              <dgm:constr type="w" for="ch" forName="circle1" refType="w" fact="0.0667"/>
              <dgm:constr type="h" for="ch" forName="circle1" refType="w" refFor="ch" refForName="circle1"/>
              <dgm:constr type="ctrX" for="ch" forName="circle1" refType="w" fact="0.7"/>
              <dgm:constr type="ctrY" for="ch" forName="circle1" refType="h" fact="0.625"/>
              <dgm:constr type="w" for="ch" forName="text1" refType="w" fact="0.3"/>
              <dgm:constr type="h" for="ch" forName="text1" refType="h" fact="0.1324"/>
              <dgm:constr type="l" for="ch" forName="text1"/>
              <dgm:constr type="ctrY" for="ch" forName="text1" refType="h" fact="0.13"/>
              <dgm:constr type="l" for="ch" forName="line1" refType="r" refFor="ch" refForName="text1"/>
              <dgm:constr type="ctrY" for="ch" forName="line1" refType="ctrY" refFor="ch" refForName="text1"/>
              <dgm:constr type="r" for="ch" forName="line1" refType="w" fact="0.375"/>
              <dgm:constr type="h" for="ch" forName="line1"/>
              <dgm:constr type="r" for="ch" forName="d1" refType="w" fact="0.7"/>
              <dgm:constr type="b" for="ch" forName="d1" refType="h" fact="0.625"/>
              <dgm:constr type="w" for="ch" forName="d1" refType="w" fact="0.3245"/>
              <dgm:constr type="h" for="ch" forName="d1" refType="h" fact="0.495"/>
              <dgm:constr type="w" for="ch" forName="circle2" refType="w" fact="0.2"/>
              <dgm:constr type="h" for="ch" forName="circle2" refType="w" refFor="ch" refForName="circle2"/>
              <dgm:constr type="ctrX" for="ch" forName="circle2" refType="w" fact="0.7"/>
              <dgm:constr type="ctrY" for="ch" forName="circle2" refType="h" fact="0.625"/>
              <dgm:constr type="w" for="ch" forName="text2" refType="w" fact="0.3"/>
              <dgm:constr type="h" for="ch" forName="text2" refType="h" fact="0.1324"/>
              <dgm:constr type="l" for="ch" forName="text2"/>
              <dgm:constr type="ctrY" for="ch" forName="text2" refType="h" fact="0.27"/>
              <dgm:constr type="l" for="ch" forName="line2" refType="r" refFor="ch" refForName="text2"/>
              <dgm:constr type="ctrY" for="ch" forName="line2" refType="ctrY" refFor="ch" refForName="text2"/>
              <dgm:constr type="r" for="ch" forName="line2" refType="w" fact="0.375"/>
              <dgm:constr type="h" for="ch" forName="line2"/>
              <dgm:constr type="r" for="ch" forName="d2" refType="w" fact="0.6502"/>
              <dgm:constr type="b" for="ch" forName="d2" refType="h" fact="0.682"/>
              <dgm:constr type="w" for="ch" forName="d2" refType="w" fact="0.275"/>
              <dgm:constr type="h" for="ch" forName="d2" refType="h" fact="0.41215"/>
              <dgm:constr type="w" for="ch" forName="circle3" refType="w" fact="0.3334"/>
              <dgm:constr type="h" for="ch" forName="circle3" refType="w" refFor="ch" refForName="circle3"/>
              <dgm:constr type="ctrX" for="ch" forName="circle3" refType="ctrX" refFor="ch" refForName="circle1"/>
              <dgm:constr type="ctrY" for="ch" forName="circle3" refType="ctrY" refFor="ch" refForName="circle1"/>
              <dgm:constr type="w" for="ch" forName="text3" refType="w" fact="0.3"/>
              <dgm:constr type="h" for="ch" forName="text3" refType="h" fact="0.1324"/>
              <dgm:constr type="l" for="ch" forName="text3"/>
              <dgm:constr type="ctrY" for="ch" forName="text3" refType="h" fact="0.41"/>
              <dgm:constr type="l" for="ch" forName="line3" refType="r" refFor="ch" refForName="text3"/>
              <dgm:constr type="ctrY" for="ch" forName="line3" refType="ctrY" refFor="ch" refForName="text3"/>
              <dgm:constr type="r" for="ch" forName="line3" refType="w" fact="0.375"/>
              <dgm:constr type="h" for="ch" forName="line3"/>
              <dgm:constr type="r" for="ch" forName="d3" refType="w" fact="0.606"/>
              <dgm:constr type="b" for="ch" forName="d3" refType="h" fact="0.735"/>
              <dgm:constr type="w" for="ch" forName="d3" refType="w" fact="0.231"/>
              <dgm:constr type="h" for="ch" forName="d3" refType="h" fact="0.325"/>
              <dgm:constr type="w" for="ch" forName="circle4" refType="w" fact="0.4667"/>
              <dgm:constr type="h" for="ch" forName="circle4" refType="w" refFor="ch" refForName="circle4"/>
              <dgm:constr type="ctrX" for="ch" forName="circle4" refType="ctrX" refFor="ch" refForName="circle1"/>
              <dgm:constr type="ctrY" for="ch" forName="circle4" refType="ctrY" refFor="ch" refForName="circle1"/>
              <dgm:constr type="w" for="ch" forName="text4" refType="w" fact="0.3"/>
              <dgm:constr type="h" for="ch" forName="text4" refType="h" fact="0.1324"/>
              <dgm:constr type="l" for="ch" forName="text4"/>
              <dgm:constr type="ctrY" for="ch" forName="text4" refType="h" fact="0.547"/>
              <dgm:constr type="l" for="ch" forName="line4" refType="r" refFor="ch" refForName="text4"/>
              <dgm:constr type="ctrY" for="ch" forName="line4" refType="ctrY" refFor="ch" refForName="text4"/>
              <dgm:constr type="r" for="ch" forName="line4" refType="w" fact="0.375"/>
              <dgm:constr type="h" for="ch" forName="line4"/>
              <dgm:constr type="r" for="ch" forName="d4" refType="w" fact="0.554"/>
              <dgm:constr type="b" for="ch" forName="d4" refType="h" fact="0.795"/>
              <dgm:constr type="w" for="ch" forName="d4" refType="w" fact="0.179"/>
              <dgm:constr type="h" for="ch" forName="d4" refType="h" fact="0.248"/>
              <dgm:constr type="w" for="ch" forName="circle5" refType="w" fact="0.6"/>
              <dgm:constr type="h" for="ch" forName="circle5" refType="w" refFor="ch" refForName="circle5"/>
              <dgm:constr type="ctrX" for="ch" forName="circle5" refType="ctrX" refFor="ch" refForName="circle1"/>
              <dgm:constr type="ctrY" for="ch" forName="circle5" refType="ctrY" refFor="ch" refForName="circle1"/>
              <dgm:constr type="w" for="ch" forName="text5" refType="w" fact="0.3"/>
              <dgm:constr type="h" for="ch" forName="text5" refType="h" fact="0.1324"/>
              <dgm:constr type="l" for="ch" forName="text5"/>
              <dgm:constr type="ctrY" for="ch" forName="text5" refType="h" fact="0.68"/>
              <dgm:constr type="l" for="ch" forName="line5" refType="r" refFor="ch" refForName="text5"/>
              <dgm:constr type="ctrY" for="ch" forName="line5" refType="ctrY" refFor="ch" refForName="text5"/>
              <dgm:constr type="r" for="ch" forName="line5" refType="w" fact="0.375"/>
              <dgm:constr type="h" for="ch" forName="line5"/>
              <dgm:constr type="r" for="ch" forName="d5" refType="w" fact="0.505"/>
              <dgm:constr type="b" for="ch" forName="d5" refType="h" fact="0.855"/>
              <dgm:constr type="w" for="ch" forName="d5" refType="w" fact="0.13"/>
              <dgm:constr type="h" for="ch" forName="d5" refType="h" fact="0.175"/>
            </dgm:constrLst>
          </dgm:if>
          <dgm:else name="Name18"/>
        </dgm:choose>
      </dgm:else>
    </dgm:choose>
    <dgm:ruleLst/>
    <dgm:forEach name="Name19" axis="ch" ptType="node" cnt="1">
      <dgm:layoutNode name="circle1" styleLbl="lnNode1">
        <dgm:alg type="sp"/>
        <dgm:shape xmlns:r="http://schemas.openxmlformats.org/officeDocument/2006/relationships" type="ellipse" r:blip="">
          <dgm:adjLst/>
        </dgm:shape>
        <dgm:presOf/>
        <dgm:constrLst/>
        <dgm:ruleLst/>
      </dgm:layoutNode>
      <dgm:layoutNode name="text1" styleLbl="revTx">
        <dgm:varLst>
          <dgm:bulletEnabled val="1"/>
        </dgm:varLst>
        <dgm:choose name="Name20">
          <dgm:if name="Name21" func="var" arg="dir" op="equ" val="norm">
            <dgm:choose name="Name22">
              <dgm:if name="Name23" axis="root des" ptType="all node" func="maxDepth" op="gt" val="1">
                <dgm:alg type="tx">
                  <dgm:param type="parTxLTRAlign" val="l"/>
                  <dgm:param type="parTxRTLAlign" val="r"/>
                </dgm:alg>
              </dgm:if>
              <dgm:else name="Name24">
                <dgm:alg type="tx">
                  <dgm:param type="parTxLTRAlign" val="l"/>
                  <dgm:param type="parTxRTLAlign" val="l"/>
                </dgm:alg>
              </dgm:else>
            </dgm:choose>
          </dgm:if>
          <dgm:else name="Name25">
            <dgm:choose name="Name26">
              <dgm:if name="Name27" axis="root des" ptType="all node" func="maxDepth" op="gt" val="1">
                <dgm:alg type="tx">
                  <dgm:param type="parTxLTRAlign" val="l"/>
                  <dgm:param type="parTxRTLAlign" val="r"/>
                </dgm:alg>
              </dgm:if>
              <dgm:else name="Name28">
                <dgm:alg type="tx">
                  <dgm:param type="parTxLTRAlign" val="r"/>
                  <dgm:param type="parTxRTLAlign" val="r"/>
                </dgm:alg>
              </dgm:else>
            </dgm:choose>
          </dgm:else>
        </dgm:choose>
        <dgm:shape xmlns:r="http://schemas.openxmlformats.org/officeDocument/2006/relationships" type="rect" r:blip="">
          <dgm:adjLst/>
        </dgm:shape>
        <dgm:presOf axis="desOrSelf" ptType="node"/>
        <dgm:choose name="Name29">
          <dgm:if name="Name30" func="var" arg="dir" op="equ" val="norm">
            <dgm:constrLst>
              <dgm:constr type="tMarg" refType="primFontSz" fact="0.1"/>
              <dgm:constr type="bMarg" refType="primFontSz" fact="0.1"/>
              <dgm:constr type="rMarg" refType="primFontSz" fact="0.1"/>
            </dgm:constrLst>
          </dgm:if>
          <dgm:else name="Name31">
            <dgm:constrLst>
              <dgm:constr type="tMarg" refType="primFontSz" fact="0.1"/>
              <dgm:constr type="bMarg" refType="primFontSz" fact="0.1"/>
              <dgm:constr type="lMarg" refType="primFontSz" fact="0.1"/>
            </dgm:constrLst>
          </dgm:else>
        </dgm:choose>
        <dgm:ruleLst>
          <dgm:rule type="primFontSz" val="5" fact="NaN" max="NaN"/>
        </dgm:ruleLst>
      </dgm:layoutNode>
      <dgm:layoutNode name="line1" styleLbl="callout">
        <dgm:alg type="sp"/>
        <dgm:shape xmlns:r="http://schemas.openxmlformats.org/officeDocument/2006/relationships" type="line" r:blip="">
          <dgm:adjLst/>
        </dgm:shape>
        <dgm:presOf/>
        <dgm:constrLst/>
        <dgm:ruleLst/>
      </dgm:layoutNode>
      <dgm:layoutNode name="d1" styleLbl="callout">
        <dgm:alg type="sp"/>
        <dgm:choose name="Name32">
          <dgm:if name="Name33" func="var" arg="dir" op="equ" val="norm">
            <dgm:shape xmlns:r="http://schemas.openxmlformats.org/officeDocument/2006/relationships" rot="90" type="line" r:blip="">
              <dgm:adjLst/>
            </dgm:shape>
          </dgm:if>
          <dgm:else name="Name34">
            <dgm:shape xmlns:r="http://schemas.openxmlformats.org/officeDocument/2006/relationships" rot="180" type="line" r:blip="">
              <dgm:adjLst/>
            </dgm:shape>
          </dgm:else>
        </dgm:choose>
        <dgm:presOf/>
        <dgm:constrLst/>
        <dgm:ruleLst/>
      </dgm:layoutNode>
    </dgm:forEach>
    <dgm:forEach name="Name35" axis="ch" ptType="node" st="2" cnt="1">
      <dgm:layoutNode name="circle2" styleLbl="lnNode1">
        <dgm:alg type="sp"/>
        <dgm:shape xmlns:r="http://schemas.openxmlformats.org/officeDocument/2006/relationships" type="ellipse" r:blip="" zOrderOff="-5">
          <dgm:adjLst/>
        </dgm:shape>
        <dgm:presOf/>
        <dgm:constrLst/>
        <dgm:ruleLst/>
      </dgm:layoutNode>
      <dgm:layoutNode name="text2" styleLbl="revTx">
        <dgm:varLst>
          <dgm:bulletEnabled val="1"/>
        </dgm:varLst>
        <dgm:choose name="Name36">
          <dgm:if name="Name37" func="var" arg="dir" op="equ" val="norm">
            <dgm:choose name="Name38">
              <dgm:if name="Name39" axis="root des" ptType="all node" func="maxDepth" op="gt" val="1">
                <dgm:alg type="tx">
                  <dgm:param type="parTxLTRAlign" val="l"/>
                  <dgm:param type="parTxRTLAlign" val="r"/>
                </dgm:alg>
              </dgm:if>
              <dgm:else name="Name40">
                <dgm:alg type="tx">
                  <dgm:param type="parTxLTRAlign" val="l"/>
                  <dgm:param type="parTxRTLAlign" val="l"/>
                </dgm:alg>
              </dgm:else>
            </dgm:choose>
          </dgm:if>
          <dgm:else name="Name41">
            <dgm:choose name="Name42">
              <dgm:if name="Name43" axis="root des" ptType="all node" func="maxDepth" op="gt" val="1">
                <dgm:alg type="tx">
                  <dgm:param type="parTxLTRAlign" val="l"/>
                  <dgm:param type="parTxRTLAlign" val="r"/>
                </dgm:alg>
              </dgm:if>
              <dgm:else name="Name44">
                <dgm:alg type="tx">
                  <dgm:param type="parTxLTRAlign" val="r"/>
                  <dgm:param type="parTxRTLAlign" val="r"/>
                </dgm:alg>
              </dgm:else>
            </dgm:choose>
          </dgm:else>
        </dgm:choose>
        <dgm:shape xmlns:r="http://schemas.openxmlformats.org/officeDocument/2006/relationships" type="rect" r:blip="">
          <dgm:adjLst/>
        </dgm:shape>
        <dgm:presOf axis="desOrSelf" ptType="node"/>
        <dgm:choose name="Name45">
          <dgm:if name="Name46" func="var" arg="dir" op="equ" val="norm">
            <dgm:constrLst>
              <dgm:constr type="tMarg" refType="primFontSz" fact="0.1"/>
              <dgm:constr type="bMarg" refType="primFontSz" fact="0.1"/>
              <dgm:constr type="rMarg" refType="primFontSz" fact="0.1"/>
            </dgm:constrLst>
          </dgm:if>
          <dgm:else name="Name47">
            <dgm:constrLst>
              <dgm:constr type="tMarg" refType="primFontSz" fact="0.1"/>
              <dgm:constr type="bMarg" refType="primFontSz" fact="0.1"/>
              <dgm:constr type="lMarg" refType="primFontSz" fact="0.1"/>
            </dgm:constrLst>
          </dgm:else>
        </dgm:choose>
        <dgm:ruleLst>
          <dgm:rule type="primFontSz" val="5" fact="NaN" max="NaN"/>
        </dgm:ruleLst>
      </dgm:layoutNode>
      <dgm:layoutNode name="line2" styleLbl="callout">
        <dgm:alg type="sp"/>
        <dgm:shape xmlns:r="http://schemas.openxmlformats.org/officeDocument/2006/relationships" type="line" r:blip="">
          <dgm:adjLst/>
        </dgm:shape>
        <dgm:presOf/>
        <dgm:constrLst/>
        <dgm:ruleLst/>
      </dgm:layoutNode>
      <dgm:layoutNode name="d2" styleLbl="callout">
        <dgm:alg type="sp"/>
        <dgm:choose name="Name48">
          <dgm:if name="Name49" func="var" arg="dir" op="equ" val="norm">
            <dgm:shape xmlns:r="http://schemas.openxmlformats.org/officeDocument/2006/relationships" rot="90" type="line" r:blip="">
              <dgm:adjLst/>
            </dgm:shape>
          </dgm:if>
          <dgm:else name="Name50">
            <dgm:shape xmlns:r="http://schemas.openxmlformats.org/officeDocument/2006/relationships" rot="180" type="line" r:blip="">
              <dgm:adjLst/>
            </dgm:shape>
          </dgm:else>
        </dgm:choose>
        <dgm:presOf/>
        <dgm:constrLst/>
        <dgm:ruleLst/>
      </dgm:layoutNode>
    </dgm:forEach>
    <dgm:forEach name="Name51" axis="ch" ptType="node" st="3" cnt="1">
      <dgm:layoutNode name="circle3" styleLbl="lnNode1">
        <dgm:alg type="sp"/>
        <dgm:shape xmlns:r="http://schemas.openxmlformats.org/officeDocument/2006/relationships" type="ellipse" r:blip="" zOrderOff="-10">
          <dgm:adjLst/>
        </dgm:shape>
        <dgm:presOf/>
        <dgm:constrLst/>
        <dgm:ruleLst/>
      </dgm:layoutNode>
      <dgm:layoutNode name="text3" styleLbl="revTx">
        <dgm:varLst>
          <dgm:bulletEnabled val="1"/>
        </dgm:varLst>
        <dgm:choose name="Name52">
          <dgm:if name="Name53" func="var" arg="dir" op="equ" val="norm">
            <dgm:choose name="Name54">
              <dgm:if name="Name55" axis="root des" ptType="all node" func="maxDepth" op="gt" val="1">
                <dgm:alg type="tx">
                  <dgm:param type="parTxLTRAlign" val="l"/>
                  <dgm:param type="parTxRTLAlign" val="r"/>
                </dgm:alg>
              </dgm:if>
              <dgm:else name="Name56">
                <dgm:alg type="tx">
                  <dgm:param type="parTxLTRAlign" val="l"/>
                  <dgm:param type="parTxRTLAlign" val="l"/>
                </dgm:alg>
              </dgm:else>
            </dgm:choose>
          </dgm:if>
          <dgm:else name="Name57">
            <dgm:choose name="Name58">
              <dgm:if name="Name59" axis="root des" ptType="all node" func="maxDepth" op="gt" val="1">
                <dgm:alg type="tx">
                  <dgm:param type="parTxLTRAlign" val="l"/>
                  <dgm:param type="parTxRTLAlign" val="r"/>
                </dgm:alg>
              </dgm:if>
              <dgm:else name="Name60">
                <dgm:alg type="tx">
                  <dgm:param type="parTxLTRAlign" val="r"/>
                  <dgm:param type="parTxRTLAlign" val="r"/>
                </dgm:alg>
              </dgm:else>
            </dgm:choose>
          </dgm:else>
        </dgm:choose>
        <dgm:shape xmlns:r="http://schemas.openxmlformats.org/officeDocument/2006/relationships" type="rect" r:blip="">
          <dgm:adjLst/>
        </dgm:shape>
        <dgm:presOf axis="desOrSelf" ptType="node"/>
        <dgm:choose name="Name61">
          <dgm:if name="Name62" func="var" arg="dir" op="equ" val="norm">
            <dgm:constrLst>
              <dgm:constr type="tMarg" refType="primFontSz" fact="0.1"/>
              <dgm:constr type="bMarg" refType="primFontSz" fact="0.1"/>
              <dgm:constr type="rMarg" refType="primFontSz" fact="0.1"/>
            </dgm:constrLst>
          </dgm:if>
          <dgm:else name="Name63">
            <dgm:constrLst>
              <dgm:constr type="tMarg" refType="primFontSz" fact="0.1"/>
              <dgm:constr type="bMarg" refType="primFontSz" fact="0.1"/>
              <dgm:constr type="lMarg" refType="primFontSz" fact="0.1"/>
            </dgm:constrLst>
          </dgm:else>
        </dgm:choose>
        <dgm:ruleLst>
          <dgm:rule type="primFontSz" val="5" fact="NaN" max="NaN"/>
        </dgm:ruleLst>
      </dgm:layoutNode>
      <dgm:layoutNode name="line3" styleLbl="callout">
        <dgm:alg type="sp"/>
        <dgm:shape xmlns:r="http://schemas.openxmlformats.org/officeDocument/2006/relationships" type="line" r:blip="">
          <dgm:adjLst/>
        </dgm:shape>
        <dgm:presOf/>
        <dgm:constrLst/>
        <dgm:ruleLst/>
      </dgm:layoutNode>
      <dgm:layoutNode name="d3" styleLbl="callout">
        <dgm:alg type="sp"/>
        <dgm:choose name="Name64">
          <dgm:if name="Name65" func="var" arg="dir" op="equ" val="norm">
            <dgm:shape xmlns:r="http://schemas.openxmlformats.org/officeDocument/2006/relationships" rot="90" type="line" r:blip="">
              <dgm:adjLst/>
            </dgm:shape>
          </dgm:if>
          <dgm:else name="Name66">
            <dgm:shape xmlns:r="http://schemas.openxmlformats.org/officeDocument/2006/relationships" rot="180" type="line" r:blip="">
              <dgm:adjLst/>
            </dgm:shape>
          </dgm:else>
        </dgm:choose>
        <dgm:presOf/>
        <dgm:constrLst/>
        <dgm:ruleLst/>
      </dgm:layoutNode>
    </dgm:forEach>
    <dgm:forEach name="Name67" axis="ch" ptType="node" st="4" cnt="1">
      <dgm:layoutNode name="circle4" styleLbl="lnNode1">
        <dgm:alg type="sp"/>
        <dgm:shape xmlns:r="http://schemas.openxmlformats.org/officeDocument/2006/relationships" type="ellipse" r:blip="" zOrderOff="-15">
          <dgm:adjLst/>
        </dgm:shape>
        <dgm:presOf/>
        <dgm:constrLst/>
        <dgm:ruleLst/>
      </dgm:layoutNode>
      <dgm:layoutNode name="text4" styleLbl="revTx">
        <dgm:varLst>
          <dgm:bulletEnabled val="1"/>
        </dgm:varLst>
        <dgm:choose name="Name68">
          <dgm:if name="Name69" func="var" arg="dir" op="equ" val="norm">
            <dgm:choose name="Name70">
              <dgm:if name="Name71" axis="root des" ptType="all node" func="maxDepth" op="gt" val="1">
                <dgm:alg type="tx">
                  <dgm:param type="parTxLTRAlign" val="l"/>
                  <dgm:param type="parTxRTLAlign" val="r"/>
                </dgm:alg>
              </dgm:if>
              <dgm:else name="Name72">
                <dgm:alg type="tx">
                  <dgm:param type="parTxLTRAlign" val="l"/>
                  <dgm:param type="parTxRTLAlign" val="l"/>
                </dgm:alg>
              </dgm:else>
            </dgm:choose>
          </dgm:if>
          <dgm:else name="Name73">
            <dgm:choose name="Name74">
              <dgm:if name="Name75" axis="root des" ptType="all node" func="maxDepth" op="gt" val="1">
                <dgm:alg type="tx">
                  <dgm:param type="parTxLTRAlign" val="l"/>
                  <dgm:param type="parTxRTLAlign" val="r"/>
                </dgm:alg>
              </dgm:if>
              <dgm:else name="Name76">
                <dgm:alg type="tx">
                  <dgm:param type="parTxLTRAlign" val="r"/>
                  <dgm:param type="parTxRTLAlign" val="r"/>
                </dgm:alg>
              </dgm:else>
            </dgm:choose>
          </dgm:else>
        </dgm:choose>
        <dgm:shape xmlns:r="http://schemas.openxmlformats.org/officeDocument/2006/relationships" type="rect" r:blip="">
          <dgm:adjLst/>
        </dgm:shape>
        <dgm:presOf axis="desOrSelf" ptType="node"/>
        <dgm:choose name="Name77">
          <dgm:if name="Name78" func="var" arg="dir" op="equ" val="norm">
            <dgm:constrLst>
              <dgm:constr type="tMarg" refType="primFontSz" fact="0.1"/>
              <dgm:constr type="bMarg" refType="primFontSz" fact="0.1"/>
              <dgm:constr type="rMarg" refType="primFontSz" fact="0.1"/>
            </dgm:constrLst>
          </dgm:if>
          <dgm:else name="Name79">
            <dgm:constrLst>
              <dgm:constr type="tMarg" refType="primFontSz" fact="0.1"/>
              <dgm:constr type="bMarg" refType="primFontSz" fact="0.1"/>
              <dgm:constr type="lMarg" refType="primFontSz" fact="0.1"/>
            </dgm:constrLst>
          </dgm:else>
        </dgm:choose>
        <dgm:ruleLst>
          <dgm:rule type="primFontSz" val="5" fact="NaN" max="NaN"/>
        </dgm:ruleLst>
      </dgm:layoutNode>
      <dgm:layoutNode name="line4" styleLbl="callout">
        <dgm:alg type="sp"/>
        <dgm:shape xmlns:r="http://schemas.openxmlformats.org/officeDocument/2006/relationships" type="line" r:blip="">
          <dgm:adjLst/>
        </dgm:shape>
        <dgm:presOf/>
        <dgm:constrLst/>
        <dgm:ruleLst/>
      </dgm:layoutNode>
      <dgm:layoutNode name="d4" styleLbl="callout">
        <dgm:alg type="sp"/>
        <dgm:choose name="Name80">
          <dgm:if name="Name81" func="var" arg="dir" op="equ" val="norm">
            <dgm:shape xmlns:r="http://schemas.openxmlformats.org/officeDocument/2006/relationships" rot="90" type="line" r:blip="">
              <dgm:adjLst/>
            </dgm:shape>
          </dgm:if>
          <dgm:else name="Name82">
            <dgm:shape xmlns:r="http://schemas.openxmlformats.org/officeDocument/2006/relationships" rot="180" type="line" r:blip="">
              <dgm:adjLst/>
            </dgm:shape>
          </dgm:else>
        </dgm:choose>
        <dgm:presOf/>
        <dgm:constrLst/>
        <dgm:ruleLst/>
      </dgm:layoutNode>
    </dgm:forEach>
    <dgm:forEach name="Name83" axis="ch" ptType="node" st="5" cnt="1">
      <dgm:layoutNode name="circle5" styleLbl="lnNode1">
        <dgm:alg type="sp"/>
        <dgm:shape xmlns:r="http://schemas.openxmlformats.org/officeDocument/2006/relationships" type="ellipse" r:blip="" zOrderOff="-20">
          <dgm:adjLst/>
        </dgm:shape>
        <dgm:presOf/>
        <dgm:constrLst/>
        <dgm:ruleLst/>
      </dgm:layoutNode>
      <dgm:layoutNode name="text5" styleLbl="revTx">
        <dgm:varLst>
          <dgm:bulletEnabled val="1"/>
        </dgm:varLst>
        <dgm:choose name="Name84">
          <dgm:if name="Name85" func="var" arg="dir" op="equ" val="norm">
            <dgm:choose name="Name86">
              <dgm:if name="Name87" axis="root des" ptType="all node" func="maxDepth" op="gt" val="1">
                <dgm:alg type="tx">
                  <dgm:param type="parTxLTRAlign" val="l"/>
                  <dgm:param type="parTxRTLAlign" val="r"/>
                </dgm:alg>
              </dgm:if>
              <dgm:else name="Name88">
                <dgm:alg type="tx">
                  <dgm:param type="parTxLTRAlign" val="l"/>
                  <dgm:param type="parTxRTLAlign" val="l"/>
                </dgm:alg>
              </dgm:else>
            </dgm:choose>
          </dgm:if>
          <dgm:else name="Name89">
            <dgm:choose name="Name90">
              <dgm:if name="Name91" axis="root des" ptType="all node" func="maxDepth" op="gt" val="1">
                <dgm:alg type="tx">
                  <dgm:param type="parTxLTRAlign" val="l"/>
                  <dgm:param type="parTxRTLAlign" val="r"/>
                </dgm:alg>
              </dgm:if>
              <dgm:else name="Name92">
                <dgm:alg type="tx">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tMarg" refType="primFontSz" fact="0.1"/>
              <dgm:constr type="bMarg" refType="primFontSz" fact="0.1"/>
              <dgm:constr type="rMarg" refType="primFontSz" fact="0.1"/>
            </dgm:constrLst>
          </dgm:if>
          <dgm:else name="Name95">
            <dgm:constrLst>
              <dgm:constr type="tMarg" refType="primFontSz" fact="0.1"/>
              <dgm:constr type="bMarg" refType="primFontSz" fact="0.1"/>
              <dgm:constr type="lMarg" refType="primFontSz" fact="0.1"/>
            </dgm:constrLst>
          </dgm:else>
        </dgm:choose>
        <dgm:ruleLst>
          <dgm:rule type="primFontSz" val="5" fact="NaN" max="NaN"/>
        </dgm:ruleLst>
      </dgm:layoutNode>
      <dgm:layoutNode name="line5" styleLbl="callout">
        <dgm:alg type="sp"/>
        <dgm:shape xmlns:r="http://schemas.openxmlformats.org/officeDocument/2006/relationships" type="line" r:blip="">
          <dgm:adjLst/>
        </dgm:shape>
        <dgm:presOf/>
        <dgm:constrLst/>
        <dgm:ruleLst/>
      </dgm:layoutNode>
      <dgm:layoutNode name="d5" styleLbl="callout">
        <dgm:alg type="sp"/>
        <dgm:choose name="Name96">
          <dgm:if name="Name97" func="var" arg="dir" op="equ" val="norm">
            <dgm:shape xmlns:r="http://schemas.openxmlformats.org/officeDocument/2006/relationships" rot="90" type="line" r:blip="">
              <dgm:adjLst/>
            </dgm:shape>
          </dgm:if>
          <dgm:else name="Name98">
            <dgm:shape xmlns:r="http://schemas.openxmlformats.org/officeDocument/2006/relationships" rot="180" type="line" r:blip="">
              <dgm:adjLst/>
            </dgm:shape>
          </dgm:else>
        </dgm:choose>
        <dgm:presOf/>
        <dgm:constrLst/>
        <dgm:ruleLst/>
      </dgm:layoutNode>
    </dgm:forEach>
  </dgm:layoutNode>
</dgm:layoutDef>
</file>

<file path=ppt/diagrams/layout29.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31.xml><?xml version="1.0" encoding="utf-8"?>
<dgm:layoutDef xmlns:dgm="http://schemas.openxmlformats.org/drawingml/2006/diagram" xmlns:a="http://schemas.openxmlformats.org/drawingml/2006/main" uniqueId="urn:microsoft.com/office/officeart/2005/8/layout/pyramid3">
  <dgm:title val=""/>
  <dgm:desc val=""/>
  <dgm:catLst>
    <dgm:cat type="pyramid" pri="2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T"/>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T"/>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rev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t"/>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32.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8/layout/AlternatingPictureBlocks">
  <dgm:title val=""/>
  <dgm:desc val=""/>
  <dgm:catLst>
    <dgm:cat type="picture" pri="15000"/>
    <dgm:cat type="pictureconvert" pri="15000"/>
    <dgm:cat type="list" pri="13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primFontSz" for="des" ptType="node" op="equ" val="65"/>
      <dgm:constr type="w" for="ch" forName="comp" refType="w"/>
      <dgm:constr type="h" for="ch" forName="comp" refType="h"/>
      <dgm:constr type="h" for="ch" forName="sibTrans" refType="w" refFor="ch" refForName="comp" op="equ" fact="0.05"/>
    </dgm:constrLst>
    <dgm:ruleLst/>
    <dgm:forEach name="Name0" axis="ch" ptType="node">
      <dgm:layoutNode name="comp" styleLbl="node1">
        <dgm:alg type="composite">
          <dgm:param type="ar" val="3.30"/>
        </dgm:alg>
        <dgm:shape xmlns:r="http://schemas.openxmlformats.org/officeDocument/2006/relationships" r:blip="">
          <dgm:adjLst/>
        </dgm:shape>
        <dgm:presOf/>
        <dgm:choose name="Name1">
          <dgm:if name="Name2" func="var" arg="dir" op="equ" val="norm">
            <dgm:choose name="Name4">
              <dgm:if name="Name5" axis="desOrSelf" ptType="node" func="posOdd" op="equ" val="1">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if>
              <dgm:else name="Name6">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else>
            </dgm:choose>
          </dgm:if>
          <dgm:else name="Name3">
            <dgm:choose name="Name7">
              <dgm:if name="Name8" axis="desOrSelf" ptType="node" func="posOdd" op="equ" val="1">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if>
              <dgm:else name="Name9">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else>
            </dgm:choose>
          </dgm:else>
        </dgm:choose>
        <dgm:ruleLst/>
        <dgm:layoutNode name="rect2" styleLbl="node1">
          <dgm:varLst>
            <dgm:bulletEnabled val="1"/>
          </dgm:varLst>
          <dgm:alg type="tx"/>
          <dgm:shape xmlns:r="http://schemas.openxmlformats.org/officeDocument/2006/relationships" type="rect" r:blip="">
            <dgm:adjLst/>
          </dgm:shape>
          <dgm:presOf axis="desOrSelf" ptType="node"/>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 styleLbl="lnNod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5.xml><?xml version="1.0" encoding="utf-8"?>
<dgm:layoutDef xmlns:dgm="http://schemas.openxmlformats.org/drawingml/2006/diagram" xmlns:a="http://schemas.openxmlformats.org/drawingml/2006/main" uniqueId="urn:microsoft.com/office/officeart/2011/layout/HexagonRadial">
  <dgm:title val="Hexagon Radial"/>
  <dgm:desc val="Use to show a sequential process that relates to a central idea or theme. Limited to six Level 2 shapes. Works best with small amounts of text. Unused text does not appear, but remains available if you switch layout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8.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8/layout/AlternatingPictureBlocks">
  <dgm:title val=""/>
  <dgm:desc val=""/>
  <dgm:catLst>
    <dgm:cat type="picture" pri="15000"/>
    <dgm:cat type="pictureconvert" pri="15000"/>
    <dgm:cat type="list" pri="13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primFontSz" for="des" ptType="node" op="equ" val="65"/>
      <dgm:constr type="w" for="ch" forName="comp" refType="w"/>
      <dgm:constr type="h" for="ch" forName="comp" refType="h"/>
      <dgm:constr type="h" for="ch" forName="sibTrans" refType="w" refFor="ch" refForName="comp" op="equ" fact="0.05"/>
    </dgm:constrLst>
    <dgm:ruleLst/>
    <dgm:forEach name="Name0" axis="ch" ptType="node">
      <dgm:layoutNode name="comp" styleLbl="node1">
        <dgm:alg type="composite">
          <dgm:param type="ar" val="3.30"/>
        </dgm:alg>
        <dgm:shape xmlns:r="http://schemas.openxmlformats.org/officeDocument/2006/relationships" r:blip="">
          <dgm:adjLst/>
        </dgm:shape>
        <dgm:presOf/>
        <dgm:choose name="Name1">
          <dgm:if name="Name2" func="var" arg="dir" op="equ" val="norm">
            <dgm:choose name="Name4">
              <dgm:if name="Name5" axis="desOrSelf" ptType="node" func="posOdd" op="equ" val="1">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if>
              <dgm:else name="Name6">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else>
            </dgm:choose>
          </dgm:if>
          <dgm:else name="Name3">
            <dgm:choose name="Name7">
              <dgm:if name="Name8" axis="desOrSelf" ptType="node" func="posOdd" op="equ" val="1">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if>
              <dgm:else name="Name9">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else>
            </dgm:choose>
          </dgm:else>
        </dgm:choose>
        <dgm:ruleLst/>
        <dgm:layoutNode name="rect2" styleLbl="node1">
          <dgm:varLst>
            <dgm:bulletEnabled val="1"/>
          </dgm:varLst>
          <dgm:alg type="tx"/>
          <dgm:shape xmlns:r="http://schemas.openxmlformats.org/officeDocument/2006/relationships" type="rect" r:blip="">
            <dgm:adjLst/>
          </dgm:shape>
          <dgm:presOf axis="desOrSelf" ptType="node"/>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 styleLbl="lnNod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40.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4.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4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4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9.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layout5.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0.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51.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52.xml><?xml version="1.0" encoding="utf-8"?>
<dgm:layoutDef xmlns:dgm="http://schemas.openxmlformats.org/drawingml/2006/diagram" xmlns:a="http://schemas.openxmlformats.org/drawingml/2006/main" uniqueId="urn:microsoft.com/office/officeart/2005/8/layout/bProcess3">
  <dgm:title val=""/>
  <dgm:desc val=""/>
  <dgm:catLst>
    <dgm:cat type="process" pri="18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Lst>
        <dgm:ruleLst>
          <dgm:rule type="primFontSz" val="5"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55.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5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7.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5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9.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6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62.xml><?xml version="1.0" encoding="utf-8"?>
<dgm:layoutDef xmlns:dgm="http://schemas.openxmlformats.org/drawingml/2006/diagram" xmlns:a="http://schemas.openxmlformats.org/drawingml/2006/main" uniqueId="urn:microsoft.com/office/officeart/2005/8/layout/arrow5">
  <dgm:title val=""/>
  <dgm:desc val=""/>
  <dgm:catLst>
    <dgm:cat type="relationship" pri="6000"/>
    <dgm:cat type="process" pri="31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ch" ptType="node" func="cnt" op="equ" val="2">
        <dgm:choose name="Name2">
          <dgm:if name="Name3" func="var" arg="dir" op="equ" val="norm">
            <dgm:alg type="cycle">
              <dgm:param type="rotPath" val="alongPath"/>
              <dgm:param type="stAng" val="270"/>
            </dgm:alg>
          </dgm:if>
          <dgm:else name="Name4">
            <dgm:alg type="cycle">
              <dgm:param type="rotPath" val="alongPath"/>
              <dgm:param type="stAng" val="90"/>
              <dgm:param type="spanAng" val="-360"/>
            </dgm:alg>
          </dgm:else>
        </dgm:choose>
      </dgm:if>
      <dgm:else name="Name5">
        <dgm:choose name="Name6">
          <dgm:if name="Name7" func="var" arg="dir" op="equ" val="norm">
            <dgm:alg type="cycle">
              <dgm:param type="rotPath" val="alongPath"/>
            </dgm:alg>
          </dgm:if>
          <dgm:else name="Name8">
            <dgm:alg type="cycle">
              <dgm:param type="rotPath" val="alongPath"/>
              <dgm:param type="spanAng" val="-360"/>
            </dgm:alg>
          </dgm:else>
        </dgm:choose>
      </dgm:else>
    </dgm:choose>
    <dgm:shape xmlns:r="http://schemas.openxmlformats.org/officeDocument/2006/relationships" r:blip="">
      <dgm:adjLst/>
    </dgm:shape>
    <dgm:presOf/>
    <dgm:choose name="Name9">
      <dgm:if name="Name10" axis="ch" ptType="node" func="cnt" op="lte" val="2">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 type="diam" refType="w" refFor="ch" refPtType="node" op="equ" fact="1.1"/>
        </dgm:constrLst>
      </dgm:if>
      <dgm:if name="Name11" axis="ch" ptType="node" func="cnt" op="equ" val="5">
        <dgm:constrLst>
          <dgm:constr type="primFontSz" for="ch" ptType="node" op="equ" val="65"/>
          <dgm:constr type="w" for="ch" ptType="node" refType="w"/>
          <dgm:constr type="h" for="ch" ptType="node" refType="w" refFor="ch" refPtType="node" op="equ"/>
          <dgm:constr type="sibSp" refType="w" refFor="ch" refPtType="node" fact="-0.2"/>
          <dgm:constr type="sibSp" refType="h" op="lte" fact="0.1"/>
        </dgm:constrLst>
      </dgm:if>
      <dgm:if name="Name12" axis="ch" ptType="node" func="cnt" op="equ" val="6">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3" axis="ch" ptType="node" func="cnt" op="equ" val="7">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4" axis="ch" ptType="node" func="cnt" op="equ" val="8">
        <dgm:constrLst>
          <dgm:constr type="primFontSz" for="ch" ptType="node" op="equ" val="65"/>
          <dgm:constr type="w" for="ch" ptType="node" refType="w"/>
          <dgm:constr type="h" for="ch" ptType="node" refType="w" refFor="ch" refPtType="node" op="equ"/>
          <dgm:constr type="sibSp"/>
          <dgm:constr type="sibSp" refType="h" op="lte" fact="0.1"/>
        </dgm:constrLst>
      </dgm:if>
      <dgm:if name="Name15" axis="ch" ptType="node" func="cnt" op="gte" val="9">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else name="Name16">
        <dgm:constrLst>
          <dgm:constr type="primFontSz" for="ch" ptType="node" op="equ" val="65"/>
          <dgm:constr type="w" for="ch" ptType="node" refType="w"/>
          <dgm:constr type="h" for="ch" ptType="node" refType="w" refFor="ch" refPtType="node" op="equ"/>
          <dgm:constr type="sibSp" refType="w" refFor="ch" refPtType="node" fact="-0.35"/>
        </dgm:constrLst>
      </dgm:else>
    </dgm:choose>
    <dgm:ruleLst/>
    <dgm:forEach name="Name17" axis="ch" ptType="node">
      <dgm:layoutNode name="arrow">
        <dgm:varLst>
          <dgm:bulletEnabled val="1"/>
        </dgm:varLst>
        <dgm:alg type="tx"/>
        <dgm:shape xmlns:r="http://schemas.openxmlformats.org/officeDocument/2006/relationships" type="downArrow" r:blip="">
          <dgm:adjLst>
            <dgm:adj idx="2" val="0.35"/>
          </dgm:adjLst>
        </dgm:shape>
        <dgm:presOf axis="desOrSelf" ptType="node"/>
        <dgm:constrLst/>
        <dgm:ruleLst>
          <dgm:rule type="primFontSz" val="5" fact="NaN" max="NaN"/>
        </dgm:ruleLst>
      </dgm:layoutNode>
    </dgm:forEach>
  </dgm:layoutNode>
</dgm:layoutDef>
</file>

<file path=ppt/diagrams/layout63.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6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6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69.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7">
  <dgm:title val=""/>
  <dgm:desc val=""/>
  <dgm:catLst>
    <dgm:cat type="cycle" pri="6000"/>
  </dgm:catLst>
  <dgm:sampData>
    <dgm:dataModel>
      <dgm:ptLst>
        <dgm:pt modelId="0" type="doc"/>
        <dgm:pt modelId="1">
          <dgm:prSet phldr="1"/>
        </dgm:pt>
        <dgm:pt modelId="2">
          <dgm:prSet phldr="1"/>
        </dgm:pt>
        <dgm:pt modelId="3">
          <dgm:prSet phldr="1"/>
        </dgm:pt>
      </dgm:ptLst>
      <dgm:cxnLst>
        <dgm:cxn modelId="6" srcId="0" destId="1" srcOrd="0" destOrd="0"/>
        <dgm:cxn modelId="7" srcId="0" destId="2" srcOrd="1" destOrd="0"/>
        <dgm:cxn modelId="8" srcId="0" destId="3" srcOrd="2"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func="var" arg="dir" op="equ" val="norm">
        <dgm:alg type="cycle">
          <dgm:param type="stAng" val="0"/>
          <dgm:param type="spanAng" val="360"/>
        </dgm:alg>
      </dgm:if>
      <dgm:else name="Name3">
        <dgm:alg type="cycle">
          <dgm:param type="stAng" val="0"/>
          <dgm:param type="spanAng" val="-360"/>
        </dgm:alg>
      </dgm:else>
    </dgm:choose>
    <dgm:shape xmlns:r="http://schemas.openxmlformats.org/officeDocument/2006/relationships" r:blip="">
      <dgm:adjLst/>
    </dgm:shape>
    <dgm:presOf/>
    <dgm:constrLst>
      <dgm:constr type="diam" refType="w"/>
      <dgm:constr type="w" for="ch" ptType="node" refType="w"/>
      <dgm:constr type="primFontSz" for="ch" ptType="node" op="equ" val="65"/>
      <dgm:constr type="w" for="ch" forName="sibTrans" refType="w" refFor="ch" refPtType="node" op="equ" fact="0.35"/>
      <dgm:constr type="connDist" for="ch" forName="sibTrans" op="equ"/>
      <dgm:constr type="primFontSz" for="des" forName="connectorText" op="equ" val="55"/>
      <dgm:constr type="primFontSz" for="des" forName="connectorText" refType="primFontSz" refFor="ch" refPtType="node" op="lte" fact="0.8"/>
      <dgm:constr type="sibSp" refType="w" refFor="ch" refPtType="node" op="equ" fact="0.65"/>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4">
        <dgm:if name="Name5" axis="par ch" ptType="doc node" func="cnt" op="gt" val="1">
          <dgm:forEach name="sibTransForEach" axis="followSib" ptType="sibTrans" hideLastTrans="0" cnt="1">
            <dgm:layoutNode name="sibTrans">
              <dgm:choose name="Name6">
                <dgm:if name="Name7" axis="par ch" ptType="doc node" func="posEven" op="equ" val="1">
                  <dgm:alg type="conn">
                    <dgm:param type="begPts" val="radial"/>
                    <dgm:param type="endPts" val="radial"/>
                    <dgm:param type="begSty" val="arr"/>
                    <dgm:param type="endSty" val="arr"/>
                  </dgm:alg>
                </dgm:if>
                <dgm:else name="Name8">
                  <dgm:alg type="conn">
                    <dgm:param type="begPts" val="auto"/>
                    <dgm:param type="endPts" val="auto"/>
                    <dgm:param type="begSty" val="arr"/>
                    <dgm:param type="endSty" val="arr"/>
                  </dgm:alg>
                </dgm:else>
              </dgm:choose>
              <dgm:shape xmlns:r="http://schemas.openxmlformats.org/officeDocument/2006/relationships" type="conn" r:blip="">
                <dgm:adjLst/>
              </dgm:shape>
              <dgm:presOf axis="self"/>
              <dgm:constrLst>
                <dgm:constr type="h" refType="w" fact="0.5"/>
                <dgm:constr type="connDist"/>
                <dgm:constr type="begPad" refType="connDist" fact="0.1"/>
                <dgm:constr type="endPad" refType="connDist" fact="0.1"/>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9"/>
      </dgm:choose>
    </dgm:forEach>
  </dgm:layoutNode>
</dgm:layoutDef>
</file>

<file path=ppt/diagrams/layout70.xml><?xml version="1.0" encoding="utf-8"?>
<dgm:layoutDef xmlns:dgm="http://schemas.openxmlformats.org/drawingml/2006/diagram" xmlns:a="http://schemas.openxmlformats.org/drawingml/2006/main" uniqueId="urn:microsoft.com/office/officeart/2005/8/layout/arrow1">
  <dgm:title val=""/>
  <dgm:desc val=""/>
  <dgm:catLst>
    <dgm:cat type="relationship" pri="7000"/>
    <dgm:cat type="process" pri="32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ycle">
    <dgm:varLst>
      <dgm:dir/>
      <dgm:resizeHandles val="exact"/>
    </dgm:varLst>
    <dgm:choose name="Name0">
      <dgm:if name="Name1" axis="ch" ptType="node" func="cnt" op="equ" val="2">
        <dgm:choose name="Name2">
          <dgm:if name="Name3" func="var" arg="dir" op="equ" val="norm">
            <dgm:alg type="cycle">
              <dgm:param type="rotPath" val="alongPath"/>
              <dgm:param type="stAng" val="270"/>
            </dgm:alg>
          </dgm:if>
          <dgm:else name="Name4">
            <dgm:alg type="cycle">
              <dgm:param type="rotPath" val="alongPath"/>
              <dgm:param type="stAng" val="90"/>
              <dgm:param type="spanAng" val="-360"/>
            </dgm:alg>
          </dgm:else>
        </dgm:choose>
      </dgm:if>
      <dgm:else name="Name5">
        <dgm:choose name="Name6">
          <dgm:if name="Name7" func="var" arg="dir" op="equ" val="norm">
            <dgm:alg type="cycle">
              <dgm:param type="rotPath" val="alongPath"/>
            </dgm:alg>
          </dgm:if>
          <dgm:else name="Name8">
            <dgm:alg type="cycle">
              <dgm:param type="rotPath" val="alongPath"/>
              <dgm:param type="spanAng" val="-360"/>
            </dgm:alg>
          </dgm:else>
        </dgm:choose>
      </dgm:else>
    </dgm:choose>
    <dgm:shape xmlns:r="http://schemas.openxmlformats.org/officeDocument/2006/relationships" r:blip="">
      <dgm:adjLst/>
    </dgm:shape>
    <dgm:presOf/>
    <dgm:choose name="Name9">
      <dgm:if name="Name10" axis="ch" ptType="node" func="cnt" op="equ" val="2">
        <dgm:constrLst>
          <dgm:constr type="primFontSz" for="ch" ptType="node" op="equ" val="65"/>
          <dgm:constr type="w" for="ch" ptType="node" refType="w"/>
          <dgm:constr type="h" for="ch" ptType="node" refType="w" refFor="ch" refPtType="node"/>
          <dgm:constr type="sibSp" refType="w" refFor="ch" refPtType="node" fact="0.1"/>
          <dgm:constr type="diam" refType="w" refFor="ch" refPtType="node" fact="1.1"/>
        </dgm:constrLst>
      </dgm:if>
      <dgm:if name="Name11" axis="ch" ptType="node" func="cnt" op="equ" val="5">
        <dgm:constrLst>
          <dgm:constr type="primFontSz" for="ch" ptType="node" op="equ" val="65"/>
          <dgm:constr type="w" for="ch" ptType="node" refType="w"/>
          <dgm:constr type="h" for="ch" ptType="node" refType="w" refFor="ch" refPtType="node"/>
          <dgm:constr type="sibSp" refType="w" refFor="ch" refPtType="node" fact="-0.24"/>
        </dgm:constrLst>
      </dgm:if>
      <dgm:if name="Name12" axis="ch" ptType="node" func="cnt" op="equ" val="6">
        <dgm:constrLst>
          <dgm:constr type="primFontSz" for="ch" ptType="node" op="equ" val="65"/>
          <dgm:constr type="w" for="ch" ptType="node" refType="w"/>
          <dgm:constr type="h" for="ch" ptType="node" refType="w" refFor="ch" refPtType="node"/>
          <dgm:constr type="sibSp" refType="w" refFor="ch" refPtType="node" fact="-0.2"/>
        </dgm:constrLst>
      </dgm:if>
      <dgm:if name="Name13" axis="ch" ptType="node" func="cnt" op="equ" val="8">
        <dgm:constrLst>
          <dgm:constr type="primFontSz" for="ch" ptType="node" op="equ" val="65"/>
          <dgm:constr type="w" for="ch" ptType="node" refType="w"/>
          <dgm:constr type="h" for="ch" ptType="node" refType="w" refFor="ch" refPtType="node"/>
          <dgm:constr type="sibSp" refType="w" refFor="ch" refPtType="node" fact="-0.15"/>
        </dgm:constrLst>
      </dgm:if>
      <dgm:if name="Name14" axis="ch" ptType="node" func="cnt" op="equ" val="10">
        <dgm:constrLst>
          <dgm:constr type="primFontSz" for="ch" ptType="node" op="lte" val="65"/>
          <dgm:constr type="w" for="ch" ptType="node" refType="w"/>
          <dgm:constr type="h" for="ch" ptType="node" refType="w" refFor="ch" refPtType="node"/>
          <dgm:constr type="sibSp" refType="w" refFor="ch" refPtType="node" fact="-0.24"/>
        </dgm:constrLst>
      </dgm:if>
      <dgm:else name="Name15">
        <dgm:constrLst>
          <dgm:constr type="primFontSz" for="ch" ptType="node" op="equ" val="65"/>
          <dgm:constr type="w" for="ch" ptType="node" refType="w"/>
          <dgm:constr type="h" for="ch" ptType="node" refType="w" refFor="ch" refPtType="node"/>
          <dgm:constr type="sibSp" refType="w" refFor="ch" refPtType="node" fact="-0.35"/>
        </dgm:constrLst>
      </dgm:else>
    </dgm:choose>
    <dgm:ruleLst/>
    <dgm:forEach name="Name16" axis="ch" ptType="node">
      <dgm:layoutNode name="arrow">
        <dgm:varLst>
          <dgm:bulletEnabled val="1"/>
        </dgm:varLst>
        <dgm:alg type="tx"/>
        <dgm:shape xmlns:r="http://schemas.openxmlformats.org/officeDocument/2006/relationships" type="upArrow" r:blip="">
          <dgm:adjLst>
            <dgm:adj idx="2" val="0.35"/>
          </dgm:adjLst>
        </dgm:shape>
        <dgm:presOf axis="desOrSelf" ptType="node"/>
        <dgm:constrLst/>
        <dgm:ruleLst>
          <dgm:rule type="primFontSz" val="5" fact="NaN" max="NaN"/>
        </dgm:ruleLst>
      </dgm:layoutNode>
    </dgm:forEach>
  </dgm:layoutNode>
</dgm:layoutDef>
</file>

<file path=ppt/diagrams/layout71.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2.xml><?xml version="1.0" encoding="utf-8"?>
<dgm:layoutDef xmlns:dgm="http://schemas.openxmlformats.org/drawingml/2006/diagram" xmlns:a="http://schemas.openxmlformats.org/drawingml/2006/main" uniqueId="urn:microsoft.com/office/officeart/2009/layout/ReverseList">
  <dgm:title val=""/>
  <dgm:desc val=""/>
  <dgm:catLst>
    <dgm:cat type="relationship" pri="3800"/>
  </dgm:catLst>
  <dgm:samp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clrData>
  <dgm:layoutNode name="Name0">
    <dgm:varLst>
      <dgm:chMax val="2"/>
      <dgm:chPref val="2"/>
      <dgm:animLvl val="lvl"/>
    </dgm:varLst>
    <dgm:choose name="Name1">
      <dgm:if name="Name2" axis="ch" ptType="node" func="cnt" op="lte" val="1">
        <dgm:alg type="composite">
          <dgm:param type="ar" val="0.9993"/>
        </dgm:alg>
      </dgm:if>
      <dgm:else name="Name3">
        <dgm:alg type="composite">
          <dgm:param type="ar" val="0.8036"/>
        </dgm:alg>
      </dgm:else>
    </dgm:choose>
    <dgm:shape xmlns:r="http://schemas.openxmlformats.org/officeDocument/2006/relationships" r:blip="">
      <dgm:adjLst/>
    </dgm:shape>
    <dgm:choose name="Name4">
      <dgm:if name="Name5" axis="ch" ptType="node" func="cnt" op="lte" val="1">
        <dgm:constrLst>
          <dgm:constr type="primFontSz" for="des" ptType="node" op="equ" val="65"/>
          <dgm:constr type="l" for="ch" forName="LeftNode" refType="w" fact="0"/>
          <dgm:constr type="t" for="ch" forName="LeftNode" refType="h" fact="0.25"/>
          <dgm:constr type="w" for="ch" forName="LeftNode" refType="w" fact="0.5"/>
          <dgm:constr type="h" for="ch" forName="LeftNode" refType="h"/>
          <dgm:constr type="l" for="ch" forName="LeftText" refType="w" fact="0"/>
          <dgm:constr type="t" for="ch" forName="LeftText" refType="h" fact="0.25"/>
          <dgm:constr type="w" for="ch" forName="LeftText" refType="w" fact="0.5"/>
          <dgm:constr type="h" for="ch" forName="LeftText" refType="h"/>
        </dgm:constrLst>
      </dgm:if>
      <dgm:else name="Name6">
        <dgm:constrLst>
          <dgm:constr type="primFontSz" for="des" ptType="node" op="equ" val="65"/>
          <dgm:constr type="l" for="ch" forName="LeftNode" refType="w" fact="0"/>
          <dgm:constr type="t" for="ch" forName="LeftNode" refType="h" fact="0.1786"/>
          <dgm:constr type="w" for="ch" forName="LeftNode" refType="w" fact="0.4889"/>
          <dgm:constr type="h" for="ch" forName="LeftNode" refType="h" fact="0.6429"/>
          <dgm:constr type="l" for="ch" forName="LeftText" refType="w" fact="0"/>
          <dgm:constr type="t" for="ch" forName="LeftText" refType="h" fact="0.1786"/>
          <dgm:constr type="w" for="ch" forName="LeftText" refType="w" fact="0.4889"/>
          <dgm:constr type="h" for="ch" forName="LeftText" refType="h" fact="0.6429"/>
          <dgm:constr type="l" for="ch" forName="RightNode" refType="w" fact="0.5111"/>
          <dgm:constr type="t" for="ch" forName="RightNode" refType="h" fact="0.1786"/>
          <dgm:constr type="w" for="ch" forName="RightNode" refType="w" fact="0.4889"/>
          <dgm:constr type="h" for="ch" forName="RightNode" refType="h" fact="0.6429"/>
          <dgm:constr type="l" for="ch" forName="RightText" refType="w" fact="0.5111"/>
          <dgm:constr type="t" for="ch" forName="RightText" refType="h" fact="0.1786"/>
          <dgm:constr type="w" for="ch" forName="RightText" refType="w" fact="0.4889"/>
          <dgm:constr type="h" for="ch" forName="RightText" refType="h" fact="0.6429"/>
          <dgm:constr type="l" for="ch" forName="TopArrow" refType="w" fact="0.2444"/>
          <dgm:constr type="t" for="ch" forName="TopArrow" refType="h" fact="0"/>
          <dgm:constr type="w" for="ch" forName="TopArrow" refType="w" fact="0.5111"/>
          <dgm:constr type="h" for="ch" forName="TopArrow" refType="h" fact="0.4107"/>
          <dgm:constr type="l" for="ch" forName="BottomArrow" refType="w" fact="0.2444"/>
          <dgm:constr type="t" for="ch" forName="BottomArrow" refType="h" fact="0.5893"/>
          <dgm:constr type="w" for="ch" forName="BottomArrow" refType="w" fact="0.5111"/>
          <dgm:constr type="h" for="ch" forName="BottomArrow" refType="h" fact="0.4107"/>
        </dgm:constrLst>
      </dgm:else>
    </dgm:choose>
    <dgm:choose name="Name7">
      <dgm:if name="Name8" axis="ch" ptType="node" func="cnt" op="gte" val="1">
        <dgm:layoutNode name="LeftText" styleLbl="revTx" moveWith="LeftNode">
          <dgm:varLst>
            <dgm:bulletEnabled val="1"/>
          </dgm:varLst>
          <dgm:alg type="tx">
            <dgm:param type="txAnchorVert" val="t"/>
            <dgm:param type="parTxLTRAlign" val="l"/>
          </dgm:alg>
          <dgm:choose name="Name9">
            <dgm:if name="Name10" axis="ch" ptType="node" func="cnt" op="lte" val="1">
              <dgm:shape xmlns:r="http://schemas.openxmlformats.org/officeDocument/2006/relationships" type="roundRect" r:blip="" hideGeom="1">
                <dgm:adjLst>
                  <dgm:adj idx="1" val="0.1667"/>
                  <dgm:adj idx="2" val="0"/>
                </dgm:adjLst>
              </dgm:shape>
              <dgm:presOf axis="ch desOrSelf" ptType="node node" st="1 1" cnt="1 0"/>
              <dgm:constrLst>
                <dgm:constr type="lMarg" refType="primFontSz" fact="0.3"/>
                <dgm:constr type="rMarg" refType="primFontSz" fact="0.3"/>
                <dgm:constr type="tMarg" refType="primFontSz" fact="0.5"/>
                <dgm:constr type="bMarg" refType="primFontSz" fact="0.5"/>
              </dgm:constrLst>
            </dgm:if>
            <dgm:else name="Name11">
              <dgm:shape xmlns:r="http://schemas.openxmlformats.org/officeDocument/2006/relationships" rot="270" type="round2SameRect" r:blip="" hideGeom="1">
                <dgm:adjLst>
                  <dgm:adj idx="1" val="0.1667"/>
                  <dgm:adj idx="2" val="0"/>
                </dgm:adjLst>
              </dgm:shape>
              <dgm:presOf axis="ch desOrSelf" ptType="node node" st="1 1" cnt="1 0"/>
              <dgm:constrLst>
                <dgm:constr type="lMarg" refType="primFontSz" fact="0.3"/>
                <dgm:constr type="rMarg" refType="primFontSz" fact="0.45"/>
                <dgm:constr type="tMarg" refType="primFontSz" fact="0.5"/>
                <dgm:constr type="bMarg" refType="primFontSz" fact="0.5"/>
              </dgm:constrLst>
            </dgm:else>
          </dgm:choose>
          <dgm:ruleLst>
            <dgm:rule type="primFontSz" val="5" fact="NaN" max="NaN"/>
          </dgm:ruleLst>
        </dgm:layoutNode>
        <dgm:layoutNode name="LeftNode" styleLbl="bgImgPlace1">
          <dgm:varLst>
            <dgm:chMax val="2"/>
            <dgm:chPref val="2"/>
          </dgm:varLst>
          <dgm:alg type="sp"/>
          <dgm:choose name="Name12">
            <dgm:if name="Name13" axis="ch" ptType="node" func="cnt" op="lte" val="1">
              <dgm:shape xmlns:r="http://schemas.openxmlformats.org/officeDocument/2006/relationships" type="roundRect" r:blip="">
                <dgm:adjLst>
                  <dgm:adj idx="1" val="0.1667"/>
                  <dgm:adj idx="2" val="0"/>
                </dgm:adjLst>
              </dgm:shape>
            </dgm:if>
            <dgm:else name="Name14">
              <dgm:shape xmlns:r="http://schemas.openxmlformats.org/officeDocument/2006/relationships" rot="270" type="round2SameRect" r:blip="">
                <dgm:adjLst>
                  <dgm:adj idx="1" val="0.1667"/>
                  <dgm:adj idx="2" val="0"/>
                </dgm:adjLst>
              </dgm:shape>
            </dgm:else>
          </dgm:choose>
          <dgm:presOf axis="ch desOrSelf" ptType="node node" st="1 1" cnt="1 0"/>
        </dgm:layoutNode>
        <dgm:choose name="Name15">
          <dgm:if name="Name16" axis="ch" ptType="node" func="cnt" op="gte" val="2">
            <dgm:layoutNode name="RightText" styleLbl="revTx" moveWith="RightNode">
              <dgm:varLst>
                <dgm:bulletEnabled val="1"/>
              </dgm:varLst>
              <dgm:alg type="tx">
                <dgm:param type="txAnchorVert" val="t"/>
                <dgm:param type="parTxLTRAlign" val="l"/>
              </dgm:alg>
              <dgm:shape xmlns:r="http://schemas.openxmlformats.org/officeDocument/2006/relationships" rot="90" type="round2SameRect" r:blip="" hideGeom="1">
                <dgm:adjLst>
                  <dgm:adj idx="1" val="0.1667"/>
                  <dgm:adj idx="2" val="0"/>
                </dgm:adjLst>
              </dgm:shape>
              <dgm:presOf axis="ch desOrSelf" ptType="node node" st="2 1" cnt="1 0"/>
              <dgm:constrLst>
                <dgm:constr type="lMarg" refType="primFontSz" fact="0.45"/>
                <dgm:constr type="rMarg" refType="primFontSz" fact="0.3"/>
                <dgm:constr type="tMarg" refType="primFontSz" fact="0.5"/>
                <dgm:constr type="bMarg" refType="primFontSz" fact="0.5"/>
              </dgm:constrLst>
              <dgm:ruleLst>
                <dgm:rule type="primFontSz" val="5" fact="NaN" max="NaN"/>
              </dgm:ruleLst>
            </dgm:layoutNode>
            <dgm:layoutNode name="RightNode" styleLbl="bgImgPlace1">
              <dgm:varLst>
                <dgm:chMax val="0"/>
                <dgm:chPref val="0"/>
              </dgm:varLst>
              <dgm:alg type="sp"/>
              <dgm:shape xmlns:r="http://schemas.openxmlformats.org/officeDocument/2006/relationships" rot="90" type="round2SameRect" r:blip="">
                <dgm:adjLst>
                  <dgm:adj idx="1" val="0.1667"/>
                  <dgm:adj idx="2" val="0"/>
                </dgm:adjLst>
              </dgm:shape>
              <dgm:presOf axis="ch desOrSelf" ptType="node node" st="2 1" cnt="1 0"/>
            </dgm:layoutNode>
            <dgm:layoutNode name="TopArrow">
              <dgm:alg type="sp"/>
              <dgm:shape xmlns:r="http://schemas.openxmlformats.org/officeDocument/2006/relationships" type="circularArrow" r:blip="">
                <dgm:adjLst>
                  <dgm:adj idx="1" val="0.125"/>
                  <dgm:adj idx="2" val="19.0387"/>
                  <dgm:adj idx="3" val="-19.0387"/>
                  <dgm:adj idx="4" val="180"/>
                  <dgm:adj idx="5" val="0.125"/>
                </dgm:adjLst>
              </dgm:shape>
              <dgm:presOf/>
            </dgm:layoutNode>
            <dgm:layoutNode name="BottomArrow">
              <dgm:alg type="sp"/>
              <dgm:shape xmlns:r="http://schemas.openxmlformats.org/officeDocument/2006/relationships" rot="180" type="circularArrow" r:blip="">
                <dgm:adjLst>
                  <dgm:adj idx="1" val="0.125"/>
                  <dgm:adj idx="2" val="19.0387"/>
                  <dgm:adj idx="3" val="-19.0387"/>
                  <dgm:adj idx="4" val="180"/>
                  <dgm:adj idx="5" val="0.125"/>
                </dgm:adjLst>
              </dgm:shape>
              <dgm:presOf/>
            </dgm:layoutNode>
          </dgm:if>
          <dgm:else name="Name17"/>
        </dgm:choose>
      </dgm:if>
      <dgm:else name="Name18"/>
    </dgm:choose>
  </dgm:layoutNode>
</dgm:layoutDef>
</file>

<file path=ppt/diagrams/layout73.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5.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7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7.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78.xml><?xml version="1.0" encoding="utf-8"?>
<dgm:layoutDef xmlns:dgm="http://schemas.openxmlformats.org/drawingml/2006/diagram" xmlns:a="http://schemas.openxmlformats.org/drawingml/2006/main" uniqueId="urn:microsoft.com/office/officeart/2005/8/layout/bProcess4">
  <dgm:title val=""/>
  <dgm:desc val=""/>
  <dgm:catLst>
    <dgm:cat type="process" pri="19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dgm:varLst>
    <dgm:choose name="Name1">
      <dgm:if name="Name2" func="var" arg="dir" op="equ" val="norm">
        <dgm:alg type="snake">
          <dgm:param type="grDir" val="tL"/>
          <dgm:param type="flowDir" val="col"/>
          <dgm:param type="contDir" val="revDir"/>
          <dgm:param type="bkpt" val="bal"/>
        </dgm:alg>
      </dgm:if>
      <dgm:else name="Name3">
        <dgm:alg type="snake">
          <dgm:param type="grDir" val="tR"/>
          <dgm:param type="flowDir" val="col"/>
          <dgm:param type="contDir" val="revDir"/>
          <dgm:param type="bkpt" val="bal"/>
        </dgm:alg>
      </dgm:else>
    </dgm:choose>
    <dgm:shape xmlns:r="http://schemas.openxmlformats.org/officeDocument/2006/relationships" r:blip="">
      <dgm:adjLst/>
    </dgm:shape>
    <dgm:presOf/>
    <dgm:constrLst>
      <dgm:constr type="w" for="ch" forName="compNode" refType="w"/>
      <dgm:constr type="h" for="ch" forName="compNode" refType="w" fact="0.6"/>
      <dgm:constr type="h" for="ch" forName="sibTrans" refType="h" refFor="ch" refForName="compNode" op="equ" fact="0.25"/>
      <dgm:constr type="sp" refType="w" fact="0.33"/>
      <dgm:constr type="primFontSz" for="des" forName="node" op="equ" val="65"/>
    </dgm:constrLst>
    <dgm:ruleLst/>
    <dgm:forEach name="nodesForEach" axis="ch" ptType="node">
      <dgm:layoutNode name="compNode">
        <dgm:alg type="composite"/>
        <dgm:shape xmlns:r="http://schemas.openxmlformats.org/officeDocument/2006/relationships" r:blip="">
          <dgm:adjLst/>
        </dgm:shape>
        <dgm:presOf/>
        <dgm:choose name="Name4">
          <dgm:if name="Name5" axis="self" func="var" arg="dir" op="equ" val="norm">
            <dgm:constrLst>
              <dgm:constr type="l" for="ch" forName="dummyConnPt" refType="w" fact="0.2"/>
              <dgm:constr type="t" for="ch" forName="dummyConnPt" refType="w" fact="0.145"/>
              <dgm:constr type="l" for="ch" forName="node"/>
              <dgm:constr type="t" for="ch" forName="node"/>
              <dgm:constr type="h" for="ch" forName="node" refType="h"/>
              <dgm:constr type="w" for="ch" forName="node" refType="w"/>
            </dgm:constrLst>
          </dgm:if>
          <dgm:else name="Name6">
            <dgm:constrLst>
              <dgm:constr type="l" for="ch" forName="dummyConnPt" refType="w" fact="0.8"/>
              <dgm:constr type="t" for="ch" forName="dummyConnPt" refType="w" fact="0.145"/>
              <dgm:constr type="l" for="ch" forName="node"/>
              <dgm:constr type="t" for="ch" forName="node"/>
              <dgm:constr type="h" for="ch" forName="node" refType="h"/>
              <dgm:constr type="w" for="ch" forName="node" refType="w"/>
            </dgm:constrLst>
          </dgm:else>
        </dgm:choose>
        <dgm:ruleLst/>
        <dgm:layoutNode name="dummyConnPt" styleLbl="node1" moveWith="node">
          <dgm:alg type="sp"/>
          <dgm:shape xmlns:r="http://schemas.openxmlformats.org/officeDocument/2006/relationships" r:blip="">
            <dgm:adjLst/>
          </dgm:shape>
          <dgm:presOf/>
          <dgm:constrLst>
            <dgm:constr type="w" val="1"/>
            <dgm:constr type="h" val="1"/>
          </dgm:constrLst>
          <dgm:ruleLst/>
        </dgm:layout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3"/>
            <dgm:constr type="bMarg" refType="primFontSz" fact="0.3"/>
            <dgm:constr type="lMarg" refType="primFontSz" fact="0.3"/>
            <dgm:constr type="rMarg" refType="primFontSz" fact="0.3"/>
            <dgm:constr type="primFontSz" val="65"/>
          </dgm:constrLst>
          <dgm:ruleLst>
            <dgm:rule type="primFontSz" val="5" fact="NaN" max="NaN"/>
          </dgm:ruleLst>
        </dgm:layoutNode>
      </dgm:layoutNode>
      <dgm:forEach name="sibTransForEach" axis="followSib" cnt="1">
        <dgm:layoutNode name="sibTrans" styleLbl="bgSibTrans2D1">
          <dgm:choose name="Name7">
            <dgm:if name="Name8" axis="self" func="var" arg="dir" op="equ" val="norm">
              <dgm:alg type="conn">
                <dgm:param type="srcNode" val="dummyConnPt"/>
                <dgm:param type="dstNode" val="dummyConnPt"/>
                <dgm:param type="begPts" val="bCtr, midR, tCtr"/>
                <dgm:param type="endPts" val="tCtr, midL, bCtr"/>
                <dgm:param type="begSty" val="noArr"/>
                <dgm:param type="endSty" val="noArr"/>
              </dgm:alg>
            </dgm:if>
            <dgm:else name="Name9">
              <dgm:alg type="conn">
                <dgm:param type="srcNode" val="dummyConnPt"/>
                <dgm:param type="dstNode" val="dummyConnPt"/>
                <dgm:param type="begPts" val="bCtr, midL, tCtr"/>
                <dgm:param type="endPts" val="tCtr, midR, bCtr"/>
                <dgm:param type="begSty" val="noArr"/>
                <dgm:param type="endSty" val="noArr"/>
              </dgm:alg>
            </dgm:else>
          </dgm:choose>
          <dgm:shape xmlns:r="http://schemas.openxmlformats.org/officeDocument/2006/relationships" type="conn" r:blip="" zOrderOff="-2">
            <dgm:adjLst/>
          </dgm:shape>
          <dgm:presOf axis="self"/>
          <dgm:constrLst>
            <dgm:constr type="begPad"/>
            <dgm:constr type="endPad"/>
          </dgm:constrLst>
          <dgm:ruleLst/>
        </dgm:layoutNode>
      </dgm:forEach>
    </dgm:forEach>
  </dgm:layoutNode>
</dgm:layoutDef>
</file>

<file path=ppt/diagrams/layout79.xml><?xml version="1.0" encoding="utf-8"?>
<dgm:layoutDef xmlns:dgm="http://schemas.openxmlformats.org/drawingml/2006/diagram" xmlns:a="http://schemas.openxmlformats.org/drawingml/2006/main" uniqueId="urn:microsoft.com/office/officeart/2005/8/layout/arrow4">
  <dgm:title val=""/>
  <dgm:desc val=""/>
  <dgm:catLst>
    <dgm:cat type="relationship" pri="8000"/>
    <dgm:cat type="process" pri="30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shape xmlns:r="http://schemas.openxmlformats.org/officeDocument/2006/relationships" r:blip="">
      <dgm:adjLst/>
    </dgm:shape>
    <dgm:presOf/>
    <dgm:choose name="Name0">
      <dgm:if name="Name1" func="var" arg="dir" op="equ" val="norm">
        <dgm:choose name="Name2">
          <dgm:if name="Name3" axis="ch" ptType="node" func="cnt" op="lte" val="1">
            <dgm:constrLst>
              <dgm:constr type="primFontSz" for="des" ptType="node" op="equ" val="65"/>
              <dgm:constr type="w" for="ch" forName="upArrow" refType="w" fact="0.33"/>
              <dgm:constr type="h" for="ch" forName="upArrow" refType="h"/>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dgm:constr type="b" for="ch" forName="upArrowText" refType="h" fact="0.48"/>
              <dgm:constr type="l" for="ch" forName="upArrowText" refType="w" refFor="ch" refForName="upArrow" fact="1.03"/>
            </dgm:constrLst>
          </dgm:if>
          <dgm:else name="Name4">
            <dgm:constrLst>
              <dgm:constr type="primFontSz" for="des" ptType="node" op="equ" val="65"/>
              <dgm:constr type="w" for="ch" forName="upArrow" refType="w" fact="0.33"/>
              <dgm:constr type="h" for="ch" forName="upArrow" refType="h" fact="0.48"/>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fact="0.48"/>
              <dgm:constr type="b" for="ch" forName="upArrowText" refType="h" fact="0.48"/>
              <dgm:constr type="l" for="ch" forName="upArrowText" refType="w" refFor="ch" refForName="upArrow" fact="1.03"/>
              <dgm:constr type="w" for="ch" forName="downArrow" refType="w" fact="0.33"/>
              <dgm:constr type="h" for="ch" forName="downArrow" refType="h" fact="0.48"/>
              <dgm:constr type="t" for="ch" forName="downArrow" refType="h" fact="0.52"/>
              <dgm:constr type="l" for="ch" forName="downArrow" refType="w" refFor="ch" refForName="downArrow" fact="0.3"/>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refType="w" refFor="ch" refForName="downArrow" fact="1.33"/>
            </dgm:constrLst>
          </dgm:else>
        </dgm:choose>
      </dgm:if>
      <dgm:else name="Name5">
        <dgm:choose name="Name6">
          <dgm:if name="Name7" axis="ch" ptType="node" func="cnt" op="lte" val="1">
            <dgm:constrLst>
              <dgm:constr type="primFontSz" for="des" ptType="node" op="equ" val="65"/>
              <dgm:constr type="w" for="ch" forName="upArrow" refType="w" fact="0.33"/>
              <dgm:constr type="h" for="ch" forName="upArrow" refType="h"/>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dgm:constr type="t" for="ch" forName="upArrowText"/>
              <dgm:constr type="l" for="ch" forName="upArrowText" refType="w" fact="0.1"/>
            </dgm:constrLst>
          </dgm:if>
          <dgm:else name="Name8">
            <dgm:constrLst>
              <dgm:constr type="primFontSz" for="des" ptType="node" op="equ" val="65"/>
              <dgm:constr type="w" for="ch" forName="upArrow" refType="w" fact="0.33"/>
              <dgm:constr type="h" for="ch" forName="upArrow" refType="h" fact="0.48"/>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fact="0.48"/>
              <dgm:constr type="t" for="ch" forName="upArrowText"/>
              <dgm:constr type="l" for="ch" forName="upArrowText" refType="w" fact="0.1"/>
              <dgm:constr type="w" for="ch" forName="downArrow" refType="w" fact="0.33"/>
              <dgm:constr type="h" for="ch" forName="downArrow" refType="h" fact="0.48"/>
              <dgm:constr type="t" for="ch" forName="downArrow" refType="h" fact="0.52"/>
              <dgm:constr type="l" for="ch" forName="downArrow" refType="w" fact="0.57"/>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dgm:constrLst>
          </dgm:else>
        </dgm:choose>
      </dgm:else>
    </dgm:choose>
    <dgm:ruleLst/>
    <dgm:forEach name="Name9" axis="ch" ptType="node" cnt="1">
      <dgm:layoutNode name="upArrow" styleLbl="node1">
        <dgm:alg type="sp"/>
        <dgm:shape xmlns:r="http://schemas.openxmlformats.org/officeDocument/2006/relationships" type="upArrow" r:blip="">
          <dgm:adjLst/>
        </dgm:shape>
        <dgm:presOf/>
        <dgm:constrLst/>
        <dgm:ruleLst/>
      </dgm:layoutNode>
      <dgm:layoutNode name="upArrowText" styleLbl="revTx">
        <dgm:varLst>
          <dgm:chMax val="0"/>
          <dgm:bulletEnabled val="1"/>
        </dgm:varLst>
        <dgm:choose name="Name10">
          <dgm:if name="Name11" axis="root des" ptType="all node" func="maxDepth" op="gt" val="1">
            <dgm:alg type="tx">
              <dgm:param type="parTxLTRAlign" val="l"/>
              <dgm:param type="parTxRTLAlign" val="r"/>
              <dgm:param type="txAnchorVertCh" val="mid"/>
            </dgm:alg>
          </dgm:if>
          <dgm:else name="Name12">
            <dgm:choose name="Name13">
              <dgm:if name="Name14" func="var" arg="dir" op="equ" val="norm">
                <dgm:alg type="tx">
                  <dgm:param type="parTxLTRAlign" val="l"/>
                  <dgm:param type="parTxRTLAlign" val="l"/>
                  <dgm:param type="txAnchorVertCh" val="mid"/>
                </dgm:alg>
              </dgm:if>
              <dgm:else name="Name15">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forEach name="Name16" axis="ch" ptType="node" st="2"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chMax val="0"/>
          <dgm:bulletEnabled val="1"/>
        </dgm:varLst>
        <dgm:choose name="Name17">
          <dgm:if name="Name18" axis="root des" ptType="all node" func="maxDepth" op="gt" val="1">
            <dgm:alg type="tx">
              <dgm:param type="parTxLTRAlign" val="l"/>
              <dgm:param type="parTxRTLAlign" val="r"/>
              <dgm:param type="txAnchorVertCh" val="mid"/>
            </dgm:alg>
          </dgm:if>
          <dgm:else name="Name19">
            <dgm:choose name="Name20">
              <dgm:if name="Name21" func="var" arg="dir" op="equ" val="norm">
                <dgm:alg type="tx">
                  <dgm:param type="parTxLTRAlign" val="l"/>
                  <dgm:param type="parTxRTLAlign" val="l"/>
                  <dgm:param type="txAnchorVertCh" val="mid"/>
                </dgm:alg>
              </dgm:if>
              <dgm:else name="Name22">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0-09-21T21:29:10.219"/>
    </inkml:context>
    <inkml:brush xml:id="br0">
      <inkml:brushProperty name="width" value="0.05" units="cm"/>
      <inkml:brushProperty name="height" value="0.05" units="cm"/>
    </inkml:brush>
  </inkml:definitions>
  <inkml:trace contextRef="#ctx0" brushRef="#br0">1 0 32</inkml:trace>
</inkml:ink>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EEE56D6-F195-48D7-978E-7EE16D430469}"/>
              </a:ext>
            </a:extLst>
          </p:cNvPr>
          <p:cNvSpPr>
            <a:spLocks noGrp="1"/>
          </p:cNvSpPr>
          <p:nvPr>
            <p:ph type="ctrTitle"/>
          </p:nvPr>
        </p:nvSpPr>
        <p:spPr>
          <a:xfrm>
            <a:off x="1756946" y="1104900"/>
            <a:ext cx="8376514" cy="3120504"/>
          </a:xfrm>
        </p:spPr>
        <p:txBody>
          <a:bodyPr anchor="b">
            <a:normAutofit/>
          </a:bodyPr>
          <a:lstStyle>
            <a:lvl1pPr algn="ctr">
              <a:lnSpc>
                <a:spcPct val="110000"/>
              </a:lnSpc>
              <a:defRPr sz="2800"/>
            </a:lvl1pPr>
          </a:lstStyle>
          <a:p>
            <a:r>
              <a:rPr lang="en-US"/>
              <a:t>Click to edit Master title style</a:t>
            </a:r>
            <a:endParaRPr lang="en-US" dirty="0"/>
          </a:p>
        </p:txBody>
      </p:sp>
      <p:sp>
        <p:nvSpPr>
          <p:cNvPr id="3" name="Subtitle 2">
            <a:extLst>
              <a:ext uri="{FF2B5EF4-FFF2-40B4-BE49-F238E27FC236}">
                <a16:creationId xmlns:a16="http://schemas.microsoft.com/office/drawing/2014/main" xmlns="" id="{10A72F42-5C88-4F7D-803B-C371B570D784}"/>
              </a:ext>
            </a:extLst>
          </p:cNvPr>
          <p:cNvSpPr>
            <a:spLocks noGrp="1"/>
          </p:cNvSpPr>
          <p:nvPr>
            <p:ph type="subTitle" idx="1"/>
          </p:nvPr>
        </p:nvSpPr>
        <p:spPr>
          <a:xfrm>
            <a:off x="2908039" y="4442385"/>
            <a:ext cx="6074328" cy="984023"/>
          </a:xfrm>
        </p:spPr>
        <p:txBody>
          <a:bodyPr>
            <a:normAutofit/>
          </a:bodyPr>
          <a:lstStyle>
            <a:lvl1pPr marL="0" indent="0" algn="ctr">
              <a:lnSpc>
                <a:spcPct val="100000"/>
              </a:lnSpc>
              <a:buNone/>
              <a:defRPr sz="2000" i="0" spc="16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xmlns="" id="{7A0384F3-2D6A-49F6-8F79-F3955E90484E}"/>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5" name="Footer Placeholder 4">
            <a:extLst>
              <a:ext uri="{FF2B5EF4-FFF2-40B4-BE49-F238E27FC236}">
                <a16:creationId xmlns:a16="http://schemas.microsoft.com/office/drawing/2014/main" xmlns="" id="{95363F32-CD31-4801-BAE4-09EEB1262997}"/>
              </a:ext>
            </a:extLst>
          </p:cNvPr>
          <p:cNvSpPr>
            <a:spLocks noGrp="1"/>
          </p:cNvSpPr>
          <p:nvPr>
            <p:ph type="ftr" sz="quarter" idx="11"/>
          </p:nvPr>
        </p:nvSpPr>
        <p:spPr/>
        <p:txBody>
          <a:bodyPr/>
          <a:lstStyle/>
          <a:p>
            <a:endParaRPr lang="ar-EG"/>
          </a:p>
        </p:txBody>
      </p:sp>
      <p:sp>
        <p:nvSpPr>
          <p:cNvPr id="6" name="Slide Number Placeholder 5">
            <a:extLst>
              <a:ext uri="{FF2B5EF4-FFF2-40B4-BE49-F238E27FC236}">
                <a16:creationId xmlns:a16="http://schemas.microsoft.com/office/drawing/2014/main" xmlns="" id="{6FD5D34C-49ED-4ADB-8693-73B790764F39}"/>
              </a:ext>
            </a:extLst>
          </p:cNvPr>
          <p:cNvSpPr>
            <a:spLocks noGrp="1"/>
          </p:cNvSpPr>
          <p:nvPr>
            <p:ph type="sldNum" sz="quarter" idx="12"/>
          </p:nvPr>
        </p:nvSpPr>
        <p:spPr/>
        <p:txBody>
          <a:bodyPr/>
          <a:lstStyle/>
          <a:p>
            <a:fld id="{D789CB70-CB72-467C-B1D7-1687011EBFEB}" type="slidenum">
              <a:rPr lang="ar-EG" smtClean="0"/>
              <a:t>‹#›</a:t>
            </a:fld>
            <a:endParaRPr lang="ar-EG"/>
          </a:p>
        </p:txBody>
      </p:sp>
    </p:spTree>
    <p:extLst>
      <p:ext uri="{BB962C8B-B14F-4D97-AF65-F5344CB8AC3E}">
        <p14:creationId xmlns:p14="http://schemas.microsoft.com/office/powerpoint/2010/main" val="23144880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Vertical Text">
    <p:spTree>
      <p:nvGrpSpPr>
        <p:cNvPr id="1" name=""/>
        <p:cNvGrpSpPr/>
        <p:nvPr/>
      </p:nvGrpSpPr>
      <p:grpSpPr>
        <a:xfrm>
          <a:off x="0" y="0"/>
          <a:ext cx="0" cy="0"/>
          <a:chOff x="0" y="0"/>
          <a:chExt cx="0" cy="0"/>
        </a:xfrm>
      </p:grpSpPr>
      <p:sp>
        <p:nvSpPr>
          <p:cNvPr id="3" name="Vertical Text Placeholder 2">
            <a:extLst>
              <a:ext uri="{FF2B5EF4-FFF2-40B4-BE49-F238E27FC236}">
                <a16:creationId xmlns:a16="http://schemas.microsoft.com/office/drawing/2014/main" xmlns="" id="{BF0171A2-02C1-4543-8B6B-FCF7E69712DF}"/>
              </a:ext>
            </a:extLst>
          </p:cNvPr>
          <p:cNvSpPr>
            <a:spLocks noGrp="1"/>
          </p:cNvSpPr>
          <p:nvPr>
            <p:ph type="body" orient="vert" idx="1"/>
          </p:nvPr>
        </p:nvSpPr>
        <p:spPr>
          <a:xfrm>
            <a:off x="1050879" y="1825625"/>
            <a:ext cx="9810604" cy="451669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xmlns="" id="{3F95027C-A386-44E4-AFE1-33AFFDA3AD8F}"/>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5" name="Footer Placeholder 4">
            <a:extLst>
              <a:ext uri="{FF2B5EF4-FFF2-40B4-BE49-F238E27FC236}">
                <a16:creationId xmlns:a16="http://schemas.microsoft.com/office/drawing/2014/main" xmlns="" id="{FB1BF710-0558-4457-825D-48713CAED3D0}"/>
              </a:ext>
            </a:extLst>
          </p:cNvPr>
          <p:cNvSpPr>
            <a:spLocks noGrp="1"/>
          </p:cNvSpPr>
          <p:nvPr>
            <p:ph type="ftr" sz="quarter" idx="11"/>
          </p:nvPr>
        </p:nvSpPr>
        <p:spPr/>
        <p:txBody>
          <a:bodyPr/>
          <a:lstStyle/>
          <a:p>
            <a:endParaRPr lang="ar-EG"/>
          </a:p>
        </p:txBody>
      </p:sp>
      <p:sp>
        <p:nvSpPr>
          <p:cNvPr id="6" name="Slide Number Placeholder 5">
            <a:extLst>
              <a:ext uri="{FF2B5EF4-FFF2-40B4-BE49-F238E27FC236}">
                <a16:creationId xmlns:a16="http://schemas.microsoft.com/office/drawing/2014/main" xmlns="" id="{D7A7F93D-5DC3-4C36-AEB0-79CDB15C316A}"/>
              </a:ext>
            </a:extLst>
          </p:cNvPr>
          <p:cNvSpPr>
            <a:spLocks noGrp="1"/>
          </p:cNvSpPr>
          <p:nvPr>
            <p:ph type="sldNum" sz="quarter" idx="12"/>
          </p:nvPr>
        </p:nvSpPr>
        <p:spPr/>
        <p:txBody>
          <a:bodyPr/>
          <a:lstStyle/>
          <a:p>
            <a:fld id="{D789CB70-CB72-467C-B1D7-1687011EBFEB}" type="slidenum">
              <a:rPr lang="ar-EG" smtClean="0"/>
              <a:t>‹#›</a:t>
            </a:fld>
            <a:endParaRPr lang="ar-EG"/>
          </a:p>
        </p:txBody>
      </p:sp>
      <p:sp>
        <p:nvSpPr>
          <p:cNvPr id="7" name="Title 6">
            <a:extLst>
              <a:ext uri="{FF2B5EF4-FFF2-40B4-BE49-F238E27FC236}">
                <a16:creationId xmlns:a16="http://schemas.microsoft.com/office/drawing/2014/main" xmlns="" id="{87CFC0C8-11FE-4003-B2D6-B7B8E2790566}"/>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8185395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ACEB41C5-3638-439D-BA61-4DAA142226E8}"/>
              </a:ext>
            </a:extLst>
          </p:cNvPr>
          <p:cNvSpPr>
            <a:spLocks noGrp="1"/>
          </p:cNvSpPr>
          <p:nvPr>
            <p:ph type="title" orient="vert"/>
          </p:nvPr>
        </p:nvSpPr>
        <p:spPr>
          <a:xfrm>
            <a:off x="8724901" y="464025"/>
            <a:ext cx="2161540" cy="5800298"/>
          </a:xfrm>
        </p:spPr>
        <p:txBody>
          <a:bodyPr vert="eaVert"/>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xmlns="" id="{E99B91A0-A376-483C-926E-189F376E5520}"/>
              </a:ext>
            </a:extLst>
          </p:cNvPr>
          <p:cNvSpPr>
            <a:spLocks noGrp="1"/>
          </p:cNvSpPr>
          <p:nvPr>
            <p:ph type="body" orient="vert" idx="1"/>
          </p:nvPr>
        </p:nvSpPr>
        <p:spPr>
          <a:xfrm>
            <a:off x="838200" y="464023"/>
            <a:ext cx="7886700" cy="580029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xmlns="" id="{FA14134E-B7D5-4664-BB2E-6A98ED630A9F}"/>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5" name="Footer Placeholder 4">
            <a:extLst>
              <a:ext uri="{FF2B5EF4-FFF2-40B4-BE49-F238E27FC236}">
                <a16:creationId xmlns:a16="http://schemas.microsoft.com/office/drawing/2014/main" xmlns="" id="{92A54E2A-B1CE-4F2E-9D9A-D47E514D59A8}"/>
              </a:ext>
            </a:extLst>
          </p:cNvPr>
          <p:cNvSpPr>
            <a:spLocks noGrp="1"/>
          </p:cNvSpPr>
          <p:nvPr>
            <p:ph type="ftr" sz="quarter" idx="11"/>
          </p:nvPr>
        </p:nvSpPr>
        <p:spPr/>
        <p:txBody>
          <a:bodyPr/>
          <a:lstStyle/>
          <a:p>
            <a:endParaRPr lang="ar-EG"/>
          </a:p>
        </p:txBody>
      </p:sp>
      <p:sp>
        <p:nvSpPr>
          <p:cNvPr id="6" name="Slide Number Placeholder 5">
            <a:extLst>
              <a:ext uri="{FF2B5EF4-FFF2-40B4-BE49-F238E27FC236}">
                <a16:creationId xmlns:a16="http://schemas.microsoft.com/office/drawing/2014/main" xmlns="" id="{0EE7C304-46A8-4179-87A2-B8CC10BAAFAE}"/>
              </a:ext>
            </a:extLst>
          </p:cNvPr>
          <p:cNvSpPr>
            <a:spLocks noGrp="1"/>
          </p:cNvSpPr>
          <p:nvPr>
            <p:ph type="sldNum" sz="quarter" idx="12"/>
          </p:nvPr>
        </p:nvSpPr>
        <p:spPr/>
        <p:txBody>
          <a:bodyPr/>
          <a:lstStyle/>
          <a:p>
            <a:fld id="{D789CB70-CB72-467C-B1D7-1687011EBFEB}" type="slidenum">
              <a:rPr lang="ar-EG" smtClean="0"/>
              <a:t>‹#›</a:t>
            </a:fld>
            <a:endParaRPr lang="ar-EG"/>
          </a:p>
        </p:txBody>
      </p:sp>
    </p:spTree>
    <p:extLst>
      <p:ext uri="{BB962C8B-B14F-4D97-AF65-F5344CB8AC3E}">
        <p14:creationId xmlns:p14="http://schemas.microsoft.com/office/powerpoint/2010/main" val="40386096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4A7B333-9E16-4502-96B5-3F586B7E0030}"/>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xmlns="" id="{A6ED0795-5EC7-4FF8-9FC7-22AFA3C552F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xmlns="" id="{46A2DA5B-9862-4A23-8FEC-5C1ABC2EEF1B}"/>
              </a:ext>
            </a:extLst>
          </p:cNvPr>
          <p:cNvSpPr>
            <a:spLocks noGrp="1"/>
          </p:cNvSpPr>
          <p:nvPr>
            <p:ph type="dt" sz="half" idx="10"/>
          </p:nvPr>
        </p:nvSpPr>
        <p:spPr>
          <a:xfrm rot="5400000">
            <a:off x="10506456" y="5074920"/>
            <a:ext cx="2647667" cy="365125"/>
          </a:xfrm>
        </p:spPr>
        <p:txBody>
          <a:bodyPr/>
          <a:lstStyle/>
          <a:p>
            <a:fld id="{0F0D00C4-B1D2-4247-907D-A0F8D120C550}" type="datetimeFigureOut">
              <a:rPr lang="ar-EG" smtClean="0"/>
              <a:t>17/07/1446</a:t>
            </a:fld>
            <a:endParaRPr lang="ar-EG"/>
          </a:p>
        </p:txBody>
      </p:sp>
      <p:sp>
        <p:nvSpPr>
          <p:cNvPr id="5" name="Footer Placeholder 4">
            <a:extLst>
              <a:ext uri="{FF2B5EF4-FFF2-40B4-BE49-F238E27FC236}">
                <a16:creationId xmlns:a16="http://schemas.microsoft.com/office/drawing/2014/main" xmlns="" id="{C63D9A4B-0DA7-46BB-9DCE-3F26075C44C6}"/>
              </a:ext>
            </a:extLst>
          </p:cNvPr>
          <p:cNvSpPr>
            <a:spLocks noGrp="1"/>
          </p:cNvSpPr>
          <p:nvPr>
            <p:ph type="ftr" sz="quarter" idx="11"/>
          </p:nvPr>
        </p:nvSpPr>
        <p:spPr>
          <a:xfrm rot="5400000">
            <a:off x="10451592" y="1408176"/>
            <a:ext cx="2770499" cy="365125"/>
          </a:xfrm>
        </p:spPr>
        <p:txBody>
          <a:bodyPr/>
          <a:lstStyle/>
          <a:p>
            <a:endParaRPr lang="ar-EG"/>
          </a:p>
        </p:txBody>
      </p:sp>
      <p:sp>
        <p:nvSpPr>
          <p:cNvPr id="6" name="Slide Number Placeholder 5">
            <a:extLst>
              <a:ext uri="{FF2B5EF4-FFF2-40B4-BE49-F238E27FC236}">
                <a16:creationId xmlns:a16="http://schemas.microsoft.com/office/drawing/2014/main" xmlns="" id="{EE6A7C47-81AC-431C-A7C3-2BC71AD14417}"/>
              </a:ext>
            </a:extLst>
          </p:cNvPr>
          <p:cNvSpPr>
            <a:spLocks noGrp="1"/>
          </p:cNvSpPr>
          <p:nvPr>
            <p:ph type="sldNum" sz="quarter" idx="12"/>
          </p:nvPr>
        </p:nvSpPr>
        <p:spPr>
          <a:xfrm>
            <a:off x="11558016" y="3136392"/>
            <a:ext cx="545911" cy="580029"/>
          </a:xfrm>
        </p:spPr>
        <p:txBody>
          <a:bodyPr/>
          <a:lstStyle/>
          <a:p>
            <a:fld id="{D789CB70-CB72-467C-B1D7-1687011EBFEB}" type="slidenum">
              <a:rPr lang="ar-EG" smtClean="0"/>
              <a:t>‹#›</a:t>
            </a:fld>
            <a:endParaRPr lang="ar-EG"/>
          </a:p>
        </p:txBody>
      </p:sp>
    </p:spTree>
    <p:extLst>
      <p:ext uri="{BB962C8B-B14F-4D97-AF65-F5344CB8AC3E}">
        <p14:creationId xmlns:p14="http://schemas.microsoft.com/office/powerpoint/2010/main" val="195077463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CBD2E47-4DC7-46C4-9407-FA4CF7E0AAE3}"/>
              </a:ext>
            </a:extLst>
          </p:cNvPr>
          <p:cNvSpPr>
            <a:spLocks noGrp="1"/>
          </p:cNvSpPr>
          <p:nvPr>
            <p:ph type="title"/>
          </p:nvPr>
        </p:nvSpPr>
        <p:spPr>
          <a:xfrm>
            <a:off x="1052513" y="1709738"/>
            <a:ext cx="9087774" cy="3438524"/>
          </a:xfrm>
        </p:spPr>
        <p:txBody>
          <a:bodyPr anchor="b">
            <a:normAutofit/>
          </a:bodyPr>
          <a:lstStyle>
            <a:lvl1pPr>
              <a:defRPr sz="4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xmlns="" id="{6BF7B502-122E-4177-A408-FC436A254215}"/>
              </a:ext>
            </a:extLst>
          </p:cNvPr>
          <p:cNvSpPr>
            <a:spLocks noGrp="1"/>
          </p:cNvSpPr>
          <p:nvPr>
            <p:ph type="body" idx="1"/>
          </p:nvPr>
        </p:nvSpPr>
        <p:spPr>
          <a:xfrm>
            <a:off x="1052513" y="5148262"/>
            <a:ext cx="8844522" cy="1138238"/>
          </a:xfrm>
        </p:spPr>
        <p:txBody>
          <a:bodyPr>
            <a:normAutofit/>
          </a:bodyPr>
          <a:lstStyle>
            <a:lvl1pPr marL="0" indent="0">
              <a:buNone/>
              <a:defRPr sz="20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38229696-2AEF-4765-B33E-7DA328E464FF}"/>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5" name="Footer Placeholder 4">
            <a:extLst>
              <a:ext uri="{FF2B5EF4-FFF2-40B4-BE49-F238E27FC236}">
                <a16:creationId xmlns:a16="http://schemas.microsoft.com/office/drawing/2014/main" xmlns="" id="{4729B2E4-2F1C-4FEE-AAB2-4FCC3EEFD1D8}"/>
              </a:ext>
            </a:extLst>
          </p:cNvPr>
          <p:cNvSpPr>
            <a:spLocks noGrp="1"/>
          </p:cNvSpPr>
          <p:nvPr>
            <p:ph type="ftr" sz="quarter" idx="11"/>
          </p:nvPr>
        </p:nvSpPr>
        <p:spPr/>
        <p:txBody>
          <a:bodyPr/>
          <a:lstStyle/>
          <a:p>
            <a:endParaRPr lang="ar-EG"/>
          </a:p>
        </p:txBody>
      </p:sp>
      <p:sp>
        <p:nvSpPr>
          <p:cNvPr id="6" name="Slide Number Placeholder 5">
            <a:extLst>
              <a:ext uri="{FF2B5EF4-FFF2-40B4-BE49-F238E27FC236}">
                <a16:creationId xmlns:a16="http://schemas.microsoft.com/office/drawing/2014/main" xmlns="" id="{C427D4B8-E107-480A-AA17-261CA49BBB5D}"/>
              </a:ext>
            </a:extLst>
          </p:cNvPr>
          <p:cNvSpPr>
            <a:spLocks noGrp="1"/>
          </p:cNvSpPr>
          <p:nvPr>
            <p:ph type="sldNum" sz="quarter" idx="12"/>
          </p:nvPr>
        </p:nvSpPr>
        <p:spPr/>
        <p:txBody>
          <a:bodyPr/>
          <a:lstStyle/>
          <a:p>
            <a:fld id="{D789CB70-CB72-467C-B1D7-1687011EBFEB}" type="slidenum">
              <a:rPr lang="ar-EG" smtClean="0"/>
              <a:t>‹#›</a:t>
            </a:fld>
            <a:endParaRPr lang="ar-EG"/>
          </a:p>
        </p:txBody>
      </p:sp>
    </p:spTree>
    <p:extLst>
      <p:ext uri="{BB962C8B-B14F-4D97-AF65-F5344CB8AC3E}">
        <p14:creationId xmlns:p14="http://schemas.microsoft.com/office/powerpoint/2010/main" val="33858186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4B8BAE8-3305-4F08-BECB-56AD7FD4E4B1}"/>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xmlns="" id="{E77021AC-6D8D-4D24-8B01-8AE8F41BE4B8}"/>
              </a:ext>
            </a:extLst>
          </p:cNvPr>
          <p:cNvSpPr>
            <a:spLocks noGrp="1"/>
          </p:cNvSpPr>
          <p:nvPr>
            <p:ph sz="half" idx="1"/>
          </p:nvPr>
        </p:nvSpPr>
        <p:spPr>
          <a:xfrm>
            <a:off x="1050878" y="1825624"/>
            <a:ext cx="4473622" cy="4460875"/>
          </a:xfrm>
        </p:spPr>
        <p:txBody>
          <a:bodyPr/>
          <a:lstStyle>
            <a:lvl2pPr marL="274320" indent="0">
              <a:buFontTx/>
              <a:buNone/>
              <a:defRPr/>
            </a:lvl2pPr>
            <a:lvl3pPr marL="502920">
              <a:defRPr/>
            </a:lvl3pPr>
            <a:lvl4pPr marL="548640" indent="0">
              <a:buFontTx/>
              <a:buNone/>
              <a:defRPr/>
            </a:lvl4pPr>
            <a:lvl5pPr marL="73152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xmlns="" id="{E8E7F49C-3DB3-40B7-89B3-E3BC32FC110F}"/>
              </a:ext>
            </a:extLst>
          </p:cNvPr>
          <p:cNvSpPr>
            <a:spLocks noGrp="1"/>
          </p:cNvSpPr>
          <p:nvPr>
            <p:ph sz="half" idx="2"/>
          </p:nvPr>
        </p:nvSpPr>
        <p:spPr>
          <a:xfrm>
            <a:off x="5844540" y="1825624"/>
            <a:ext cx="5016943" cy="44608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xmlns="" id="{B1E33D58-BDF5-4F1F-806B-0491CB3624A9}"/>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6" name="Footer Placeholder 5">
            <a:extLst>
              <a:ext uri="{FF2B5EF4-FFF2-40B4-BE49-F238E27FC236}">
                <a16:creationId xmlns:a16="http://schemas.microsoft.com/office/drawing/2014/main" xmlns="" id="{848BCBFD-1FE1-441A-B3AF-C3E7E7B8D11C}"/>
              </a:ext>
            </a:extLst>
          </p:cNvPr>
          <p:cNvSpPr>
            <a:spLocks noGrp="1"/>
          </p:cNvSpPr>
          <p:nvPr>
            <p:ph type="ftr" sz="quarter" idx="11"/>
          </p:nvPr>
        </p:nvSpPr>
        <p:spPr/>
        <p:txBody>
          <a:bodyPr/>
          <a:lstStyle/>
          <a:p>
            <a:endParaRPr lang="ar-EG"/>
          </a:p>
        </p:txBody>
      </p:sp>
      <p:sp>
        <p:nvSpPr>
          <p:cNvPr id="7" name="Slide Number Placeholder 6">
            <a:extLst>
              <a:ext uri="{FF2B5EF4-FFF2-40B4-BE49-F238E27FC236}">
                <a16:creationId xmlns:a16="http://schemas.microsoft.com/office/drawing/2014/main" xmlns="" id="{C70CE272-E6FB-455B-BACB-2471D66D956F}"/>
              </a:ext>
            </a:extLst>
          </p:cNvPr>
          <p:cNvSpPr>
            <a:spLocks noGrp="1"/>
          </p:cNvSpPr>
          <p:nvPr>
            <p:ph type="sldNum" sz="quarter" idx="12"/>
          </p:nvPr>
        </p:nvSpPr>
        <p:spPr/>
        <p:txBody>
          <a:bodyPr/>
          <a:lstStyle/>
          <a:p>
            <a:fld id="{D789CB70-CB72-467C-B1D7-1687011EBFEB}" type="slidenum">
              <a:rPr lang="ar-EG" smtClean="0"/>
              <a:t>‹#›</a:t>
            </a:fld>
            <a:endParaRPr lang="ar-EG"/>
          </a:p>
        </p:txBody>
      </p:sp>
    </p:spTree>
    <p:extLst>
      <p:ext uri="{BB962C8B-B14F-4D97-AF65-F5344CB8AC3E}">
        <p14:creationId xmlns:p14="http://schemas.microsoft.com/office/powerpoint/2010/main" val="53806859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xmlns="" id="{1E73A4FB-9EF5-4D6C-A275-2DE1077A29E7}"/>
              </a:ext>
            </a:extLst>
          </p:cNvPr>
          <p:cNvSpPr>
            <a:spLocks noGrp="1"/>
          </p:cNvSpPr>
          <p:nvPr>
            <p:ph type="body" idx="1"/>
          </p:nvPr>
        </p:nvSpPr>
        <p:spPr>
          <a:xfrm>
            <a:off x="1071563" y="1835219"/>
            <a:ext cx="4452938" cy="823912"/>
          </a:xfrm>
        </p:spPr>
        <p:txBody>
          <a:bodyPr anchor="b">
            <a:normAutofit/>
          </a:bodyPr>
          <a:lstStyle>
            <a:lvl1pPr marL="0" indent="0">
              <a:buNone/>
              <a:defRPr sz="2000" b="1" i="0"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BDC9972A-4D34-4A9F-84EB-8D64A703B56C}"/>
              </a:ext>
            </a:extLst>
          </p:cNvPr>
          <p:cNvSpPr>
            <a:spLocks noGrp="1"/>
          </p:cNvSpPr>
          <p:nvPr>
            <p:ph sz="half" idx="2"/>
          </p:nvPr>
        </p:nvSpPr>
        <p:spPr>
          <a:xfrm>
            <a:off x="1071562" y="2717801"/>
            <a:ext cx="4452938" cy="3559452"/>
          </a:xfrm>
        </p:spPr>
        <p:txBody>
          <a:bodyPr/>
          <a:lstStyle>
            <a:lvl2pPr marL="274320" indent="0">
              <a:buFontTx/>
              <a:buNone/>
              <a:defRPr/>
            </a:lvl2pPr>
            <a:lvl3pPr marL="548640">
              <a:defRPr/>
            </a:lvl3pPr>
            <a:lvl4pPr marL="594360" indent="0">
              <a:buFontTx/>
              <a:buNone/>
              <a:defRPr/>
            </a:lvl4pPr>
            <a:lvl5pPr marL="82296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xmlns="" id="{CDBBDDE3-C8D7-4600-8259-24E1F8118A41}"/>
              </a:ext>
            </a:extLst>
          </p:cNvPr>
          <p:cNvSpPr>
            <a:spLocks noGrp="1"/>
          </p:cNvSpPr>
          <p:nvPr>
            <p:ph type="body" sz="quarter" idx="3"/>
          </p:nvPr>
        </p:nvSpPr>
        <p:spPr>
          <a:xfrm>
            <a:off x="5844540" y="1835219"/>
            <a:ext cx="5016943" cy="823912"/>
          </a:xfrm>
        </p:spPr>
        <p:txBody>
          <a:bodyPr anchor="b">
            <a:normAutofit/>
          </a:bodyPr>
          <a:lstStyle>
            <a:lvl1pPr marL="0" indent="0">
              <a:buNone/>
              <a:defRPr sz="2000" b="1" i="0"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B4649FFF-44C7-4256-AFE1-C5457C7AB501}"/>
              </a:ext>
            </a:extLst>
          </p:cNvPr>
          <p:cNvSpPr>
            <a:spLocks noGrp="1"/>
          </p:cNvSpPr>
          <p:nvPr>
            <p:ph sz="quarter" idx="4"/>
          </p:nvPr>
        </p:nvSpPr>
        <p:spPr>
          <a:xfrm>
            <a:off x="5844540" y="2717800"/>
            <a:ext cx="5016943" cy="3559453"/>
          </a:xfrm>
        </p:spPr>
        <p:txBody>
          <a:bodyPr/>
          <a:lstStyle>
            <a:lvl2pPr marL="457200" indent="0">
              <a:buNone/>
              <a:defRPr/>
            </a:lvl2pPr>
            <a:lvl3pPr marL="548640">
              <a:defRPr/>
            </a:lvl3pPr>
            <a:lvl4pPr marL="594360" indent="0">
              <a:buFontTx/>
              <a:buNone/>
              <a:defRPr/>
            </a:lvl4pPr>
            <a:lvl5pPr marL="82296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xmlns="" id="{1BEC6ACF-080E-4B7C-B0C0-77E90C16E9F6}"/>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8" name="Footer Placeholder 7">
            <a:extLst>
              <a:ext uri="{FF2B5EF4-FFF2-40B4-BE49-F238E27FC236}">
                <a16:creationId xmlns:a16="http://schemas.microsoft.com/office/drawing/2014/main" xmlns="" id="{39A68C0B-BC90-4ADA-B6E6-2B30BFF9E71D}"/>
              </a:ext>
            </a:extLst>
          </p:cNvPr>
          <p:cNvSpPr>
            <a:spLocks noGrp="1"/>
          </p:cNvSpPr>
          <p:nvPr>
            <p:ph type="ftr" sz="quarter" idx="11"/>
          </p:nvPr>
        </p:nvSpPr>
        <p:spPr/>
        <p:txBody>
          <a:bodyPr/>
          <a:lstStyle/>
          <a:p>
            <a:endParaRPr lang="ar-EG"/>
          </a:p>
        </p:txBody>
      </p:sp>
      <p:sp>
        <p:nvSpPr>
          <p:cNvPr id="9" name="Slide Number Placeholder 8">
            <a:extLst>
              <a:ext uri="{FF2B5EF4-FFF2-40B4-BE49-F238E27FC236}">
                <a16:creationId xmlns:a16="http://schemas.microsoft.com/office/drawing/2014/main" xmlns="" id="{13BCE559-C82B-4E27-965B-4AC3C66FC8F8}"/>
              </a:ext>
            </a:extLst>
          </p:cNvPr>
          <p:cNvSpPr>
            <a:spLocks noGrp="1"/>
          </p:cNvSpPr>
          <p:nvPr>
            <p:ph type="sldNum" sz="quarter" idx="12"/>
          </p:nvPr>
        </p:nvSpPr>
        <p:spPr/>
        <p:txBody>
          <a:bodyPr/>
          <a:lstStyle/>
          <a:p>
            <a:fld id="{D789CB70-CB72-467C-B1D7-1687011EBFEB}" type="slidenum">
              <a:rPr lang="ar-EG" smtClean="0"/>
              <a:t>‹#›</a:t>
            </a:fld>
            <a:endParaRPr lang="ar-EG"/>
          </a:p>
        </p:txBody>
      </p:sp>
      <p:sp>
        <p:nvSpPr>
          <p:cNvPr id="12" name="Title 11">
            <a:extLst>
              <a:ext uri="{FF2B5EF4-FFF2-40B4-BE49-F238E27FC236}">
                <a16:creationId xmlns:a16="http://schemas.microsoft.com/office/drawing/2014/main" xmlns="" id="{3752B99E-38EC-4745-889B-124D34759641}"/>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260083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xmlns="" id="{23DE7304-D393-47F0-ACCC-1F72EFCCE7CA}"/>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4" name="Footer Placeholder 3">
            <a:extLst>
              <a:ext uri="{FF2B5EF4-FFF2-40B4-BE49-F238E27FC236}">
                <a16:creationId xmlns:a16="http://schemas.microsoft.com/office/drawing/2014/main" xmlns="" id="{B68451FF-032D-4787-BA4B-5EB415494AC1}"/>
              </a:ext>
            </a:extLst>
          </p:cNvPr>
          <p:cNvSpPr>
            <a:spLocks noGrp="1"/>
          </p:cNvSpPr>
          <p:nvPr>
            <p:ph type="ftr" sz="quarter" idx="11"/>
          </p:nvPr>
        </p:nvSpPr>
        <p:spPr/>
        <p:txBody>
          <a:bodyPr/>
          <a:lstStyle/>
          <a:p>
            <a:endParaRPr lang="ar-EG"/>
          </a:p>
        </p:txBody>
      </p:sp>
      <p:sp>
        <p:nvSpPr>
          <p:cNvPr id="5" name="Slide Number Placeholder 4">
            <a:extLst>
              <a:ext uri="{FF2B5EF4-FFF2-40B4-BE49-F238E27FC236}">
                <a16:creationId xmlns:a16="http://schemas.microsoft.com/office/drawing/2014/main" xmlns="" id="{89B7511D-7256-4A08-BF62-3B3F821A6F02}"/>
              </a:ext>
            </a:extLst>
          </p:cNvPr>
          <p:cNvSpPr>
            <a:spLocks noGrp="1"/>
          </p:cNvSpPr>
          <p:nvPr>
            <p:ph type="sldNum" sz="quarter" idx="12"/>
          </p:nvPr>
        </p:nvSpPr>
        <p:spPr/>
        <p:txBody>
          <a:bodyPr/>
          <a:lstStyle/>
          <a:p>
            <a:fld id="{D789CB70-CB72-467C-B1D7-1687011EBFEB}" type="slidenum">
              <a:rPr lang="ar-EG" smtClean="0"/>
              <a:t>‹#›</a:t>
            </a:fld>
            <a:endParaRPr lang="ar-EG"/>
          </a:p>
        </p:txBody>
      </p:sp>
      <p:sp>
        <p:nvSpPr>
          <p:cNvPr id="6" name="Title 5">
            <a:extLst>
              <a:ext uri="{FF2B5EF4-FFF2-40B4-BE49-F238E27FC236}">
                <a16:creationId xmlns:a16="http://schemas.microsoft.com/office/drawing/2014/main" xmlns="" id="{03FCDA27-1C47-4EA1-A160-EC91FD88BC34}"/>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577941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96DE8ADA-7BF8-433A-8770-61C690F37DCB}"/>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3" name="Footer Placeholder 2">
            <a:extLst>
              <a:ext uri="{FF2B5EF4-FFF2-40B4-BE49-F238E27FC236}">
                <a16:creationId xmlns:a16="http://schemas.microsoft.com/office/drawing/2014/main" xmlns="" id="{16357B86-EC22-49C6-BBC6-639D57D1AFBA}"/>
              </a:ext>
            </a:extLst>
          </p:cNvPr>
          <p:cNvSpPr>
            <a:spLocks noGrp="1"/>
          </p:cNvSpPr>
          <p:nvPr>
            <p:ph type="ftr" sz="quarter" idx="11"/>
          </p:nvPr>
        </p:nvSpPr>
        <p:spPr/>
        <p:txBody>
          <a:bodyPr/>
          <a:lstStyle/>
          <a:p>
            <a:endParaRPr lang="ar-EG"/>
          </a:p>
        </p:txBody>
      </p:sp>
      <p:sp>
        <p:nvSpPr>
          <p:cNvPr id="4" name="Slide Number Placeholder 3">
            <a:extLst>
              <a:ext uri="{FF2B5EF4-FFF2-40B4-BE49-F238E27FC236}">
                <a16:creationId xmlns:a16="http://schemas.microsoft.com/office/drawing/2014/main" xmlns="" id="{2D63764B-CF91-4C81-B4C3-5B5E5A973610}"/>
              </a:ext>
            </a:extLst>
          </p:cNvPr>
          <p:cNvSpPr>
            <a:spLocks noGrp="1"/>
          </p:cNvSpPr>
          <p:nvPr>
            <p:ph type="sldNum" sz="quarter" idx="12"/>
          </p:nvPr>
        </p:nvSpPr>
        <p:spPr/>
        <p:txBody>
          <a:bodyPr/>
          <a:lstStyle/>
          <a:p>
            <a:fld id="{D789CB70-CB72-467C-B1D7-1687011EBFEB}" type="slidenum">
              <a:rPr lang="ar-EG" smtClean="0"/>
              <a:t>‹#›</a:t>
            </a:fld>
            <a:endParaRPr lang="ar-EG"/>
          </a:p>
        </p:txBody>
      </p:sp>
    </p:spTree>
    <p:extLst>
      <p:ext uri="{BB962C8B-B14F-4D97-AF65-F5344CB8AC3E}">
        <p14:creationId xmlns:p14="http://schemas.microsoft.com/office/powerpoint/2010/main" val="11784734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68E4801-B0C7-4458-B413-24D6E68FAA57}"/>
              </a:ext>
            </a:extLst>
          </p:cNvPr>
          <p:cNvSpPr>
            <a:spLocks noGrp="1"/>
          </p:cNvSpPr>
          <p:nvPr>
            <p:ph type="title"/>
          </p:nvPr>
        </p:nvSpPr>
        <p:spPr>
          <a:xfrm>
            <a:off x="1063633" y="457200"/>
            <a:ext cx="4170355" cy="1917509"/>
          </a:xfrm>
        </p:spPr>
        <p:txBody>
          <a:bodyPr anchor="b"/>
          <a:lstStyle>
            <a:lvl1pPr>
              <a:defRPr sz="32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xmlns="" id="{A2FA0C76-733A-488A-89FB-7D04FD64BD68}"/>
              </a:ext>
            </a:extLst>
          </p:cNvPr>
          <p:cNvSpPr>
            <a:spLocks noGrp="1"/>
          </p:cNvSpPr>
          <p:nvPr>
            <p:ph idx="1"/>
          </p:nvPr>
        </p:nvSpPr>
        <p:spPr>
          <a:xfrm>
            <a:off x="5481637" y="457200"/>
            <a:ext cx="5562601" cy="5943600"/>
          </a:xfrm>
        </p:spPr>
        <p:txBody>
          <a:bodyPr>
            <a:normAutofit/>
          </a:bodyPr>
          <a:lstStyle>
            <a:lvl1pPr>
              <a:defRPr sz="2800"/>
            </a:lvl1pPr>
            <a:lvl2pPr>
              <a:defRPr sz="2400"/>
            </a:lvl2pPr>
            <a:lvl3pPr>
              <a:defRPr sz="2000"/>
            </a:lvl3pPr>
            <a:lvl4pPr>
              <a:defRPr sz="1800"/>
            </a:lvl4pPr>
            <a:lvl5pPr>
              <a:defRPr sz="18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xmlns="" id="{CD45B9DE-016A-4B31-BB52-99C76E28B4B9}"/>
              </a:ext>
            </a:extLst>
          </p:cNvPr>
          <p:cNvSpPr>
            <a:spLocks noGrp="1"/>
          </p:cNvSpPr>
          <p:nvPr>
            <p:ph type="body" sz="half" idx="2"/>
          </p:nvPr>
        </p:nvSpPr>
        <p:spPr>
          <a:xfrm>
            <a:off x="1063633" y="2374708"/>
            <a:ext cx="4170355" cy="4026091"/>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52ED6CC3-66DD-4D9A-A9C7-F588BA88C992}"/>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6" name="Footer Placeholder 5">
            <a:extLst>
              <a:ext uri="{FF2B5EF4-FFF2-40B4-BE49-F238E27FC236}">
                <a16:creationId xmlns:a16="http://schemas.microsoft.com/office/drawing/2014/main" xmlns="" id="{31359FC8-04EF-4F7D-8E43-4EE0E95DA99C}"/>
              </a:ext>
            </a:extLst>
          </p:cNvPr>
          <p:cNvSpPr>
            <a:spLocks noGrp="1"/>
          </p:cNvSpPr>
          <p:nvPr>
            <p:ph type="ftr" sz="quarter" idx="11"/>
          </p:nvPr>
        </p:nvSpPr>
        <p:spPr/>
        <p:txBody>
          <a:bodyPr/>
          <a:lstStyle/>
          <a:p>
            <a:endParaRPr lang="ar-EG"/>
          </a:p>
        </p:txBody>
      </p:sp>
      <p:sp>
        <p:nvSpPr>
          <p:cNvPr id="7" name="Slide Number Placeholder 6">
            <a:extLst>
              <a:ext uri="{FF2B5EF4-FFF2-40B4-BE49-F238E27FC236}">
                <a16:creationId xmlns:a16="http://schemas.microsoft.com/office/drawing/2014/main" xmlns="" id="{4E71C964-4227-4DEE-87A1-026162DDF664}"/>
              </a:ext>
            </a:extLst>
          </p:cNvPr>
          <p:cNvSpPr>
            <a:spLocks noGrp="1"/>
          </p:cNvSpPr>
          <p:nvPr>
            <p:ph type="sldNum" sz="quarter" idx="12"/>
          </p:nvPr>
        </p:nvSpPr>
        <p:spPr/>
        <p:txBody>
          <a:bodyPr/>
          <a:lstStyle/>
          <a:p>
            <a:fld id="{D789CB70-CB72-467C-B1D7-1687011EBFEB}" type="slidenum">
              <a:rPr lang="ar-EG" smtClean="0"/>
              <a:t>‹#›</a:t>
            </a:fld>
            <a:endParaRPr lang="ar-EG"/>
          </a:p>
        </p:txBody>
      </p:sp>
    </p:spTree>
    <p:extLst>
      <p:ext uri="{BB962C8B-B14F-4D97-AF65-F5344CB8AC3E}">
        <p14:creationId xmlns:p14="http://schemas.microsoft.com/office/powerpoint/2010/main" val="32711852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FF0EB4E-D4BB-4C86-A820-63474E5A4086}"/>
              </a:ext>
            </a:extLst>
          </p:cNvPr>
          <p:cNvSpPr>
            <a:spLocks noGrp="1"/>
          </p:cNvSpPr>
          <p:nvPr>
            <p:ph type="title"/>
          </p:nvPr>
        </p:nvSpPr>
        <p:spPr>
          <a:xfrm>
            <a:off x="1062038" y="457199"/>
            <a:ext cx="3913241" cy="1928813"/>
          </a:xfrm>
        </p:spPr>
        <p:txBody>
          <a:bodyPr anchor="b"/>
          <a:lstStyle>
            <a:lvl1pPr>
              <a:defRPr sz="32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xmlns="" id="{54FA99A1-8FAF-415D-A399-1B2C2A0F2300}"/>
              </a:ext>
            </a:extLst>
          </p:cNvPr>
          <p:cNvSpPr>
            <a:spLocks noGrp="1"/>
          </p:cNvSpPr>
          <p:nvPr>
            <p:ph type="pic" idx="1"/>
          </p:nvPr>
        </p:nvSpPr>
        <p:spPr>
          <a:xfrm>
            <a:off x="5257752" y="457200"/>
            <a:ext cx="6110288"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a:extLst>
              <a:ext uri="{FF2B5EF4-FFF2-40B4-BE49-F238E27FC236}">
                <a16:creationId xmlns:a16="http://schemas.microsoft.com/office/drawing/2014/main" xmlns="" id="{84A15BEE-9915-4637-85A2-2AF2872C72BC}"/>
              </a:ext>
            </a:extLst>
          </p:cNvPr>
          <p:cNvSpPr>
            <a:spLocks noGrp="1"/>
          </p:cNvSpPr>
          <p:nvPr>
            <p:ph type="body" sz="half" idx="2"/>
          </p:nvPr>
        </p:nvSpPr>
        <p:spPr>
          <a:xfrm>
            <a:off x="1062038" y="2386013"/>
            <a:ext cx="3913241" cy="4014787"/>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AA73427C-3B67-4ED4-925D-04B9C09AA54B}"/>
              </a:ext>
            </a:extLst>
          </p:cNvPr>
          <p:cNvSpPr>
            <a:spLocks noGrp="1"/>
          </p:cNvSpPr>
          <p:nvPr>
            <p:ph type="dt" sz="half" idx="10"/>
          </p:nvPr>
        </p:nvSpPr>
        <p:spPr/>
        <p:txBody>
          <a:bodyPr/>
          <a:lstStyle/>
          <a:p>
            <a:fld id="{0F0D00C4-B1D2-4247-907D-A0F8D120C550}" type="datetimeFigureOut">
              <a:rPr lang="ar-EG" smtClean="0"/>
              <a:t>17/07/1446</a:t>
            </a:fld>
            <a:endParaRPr lang="ar-EG"/>
          </a:p>
        </p:txBody>
      </p:sp>
      <p:sp>
        <p:nvSpPr>
          <p:cNvPr id="6" name="Footer Placeholder 5">
            <a:extLst>
              <a:ext uri="{FF2B5EF4-FFF2-40B4-BE49-F238E27FC236}">
                <a16:creationId xmlns:a16="http://schemas.microsoft.com/office/drawing/2014/main" xmlns="" id="{EEB5DAFD-22DE-4E9E-9C72-B16C1F273D2B}"/>
              </a:ext>
            </a:extLst>
          </p:cNvPr>
          <p:cNvSpPr>
            <a:spLocks noGrp="1"/>
          </p:cNvSpPr>
          <p:nvPr>
            <p:ph type="ftr" sz="quarter" idx="11"/>
          </p:nvPr>
        </p:nvSpPr>
        <p:spPr/>
        <p:txBody>
          <a:bodyPr/>
          <a:lstStyle/>
          <a:p>
            <a:endParaRPr lang="ar-EG"/>
          </a:p>
        </p:txBody>
      </p:sp>
      <p:sp>
        <p:nvSpPr>
          <p:cNvPr id="7" name="Slide Number Placeholder 6">
            <a:extLst>
              <a:ext uri="{FF2B5EF4-FFF2-40B4-BE49-F238E27FC236}">
                <a16:creationId xmlns:a16="http://schemas.microsoft.com/office/drawing/2014/main" xmlns="" id="{A0E8EE99-49CC-4A30-8ADA-39EFD8DAAD22}"/>
              </a:ext>
            </a:extLst>
          </p:cNvPr>
          <p:cNvSpPr>
            <a:spLocks noGrp="1"/>
          </p:cNvSpPr>
          <p:nvPr>
            <p:ph type="sldNum" sz="quarter" idx="12"/>
          </p:nvPr>
        </p:nvSpPr>
        <p:spPr/>
        <p:txBody>
          <a:bodyPr/>
          <a:lstStyle/>
          <a:p>
            <a:fld id="{D789CB70-CB72-467C-B1D7-1687011EBFEB}" type="slidenum">
              <a:rPr lang="ar-EG" smtClean="0"/>
              <a:t>‹#›</a:t>
            </a:fld>
            <a:endParaRPr lang="ar-EG"/>
          </a:p>
        </p:txBody>
      </p:sp>
    </p:spTree>
    <p:extLst>
      <p:ext uri="{BB962C8B-B14F-4D97-AF65-F5344CB8AC3E}">
        <p14:creationId xmlns:p14="http://schemas.microsoft.com/office/powerpoint/2010/main" val="118369501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theme/media/image10.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customXml" Target="../ink/ink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 name="Picture 9" descr="A person in a dark room&#10;&#10;Description automatically generated">
            <a:extLst>
              <a:ext uri="{FF2B5EF4-FFF2-40B4-BE49-F238E27FC236}">
                <a16:creationId xmlns:a16="http://schemas.microsoft.com/office/drawing/2014/main" xmlns="" id="{DEB2E8C4-C3E7-4048-A43D-9859510CFA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905744" y="0"/>
            <a:ext cx="1286256" cy="6858000"/>
          </a:xfrm>
          <a:prstGeom prst="rect">
            <a:avLst/>
          </a:prstGeom>
        </p:spPr>
      </p:pic>
      <p:sp>
        <p:nvSpPr>
          <p:cNvPr id="2" name="Title Placeholder 1">
            <a:extLst>
              <a:ext uri="{FF2B5EF4-FFF2-40B4-BE49-F238E27FC236}">
                <a16:creationId xmlns:a16="http://schemas.microsoft.com/office/drawing/2014/main" xmlns="" id="{9AFBD2E1-C16B-4996-869C-DD03823A80A4}"/>
              </a:ext>
            </a:extLst>
          </p:cNvPr>
          <p:cNvSpPr>
            <a:spLocks noGrp="1"/>
          </p:cNvSpPr>
          <p:nvPr>
            <p:ph type="title"/>
          </p:nvPr>
        </p:nvSpPr>
        <p:spPr>
          <a:xfrm>
            <a:off x="1050879" y="609601"/>
            <a:ext cx="9810604" cy="1216024"/>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xmlns="" id="{A844DB6A-ED8E-4755-BC7A-B7AA65244231}"/>
              </a:ext>
            </a:extLst>
          </p:cNvPr>
          <p:cNvSpPr>
            <a:spLocks noGrp="1"/>
          </p:cNvSpPr>
          <p:nvPr>
            <p:ph type="body" idx="1"/>
          </p:nvPr>
        </p:nvSpPr>
        <p:spPr>
          <a:xfrm>
            <a:off x="1050879" y="1825624"/>
            <a:ext cx="9810604" cy="442875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xmlns="" id="{6FF5CE27-B558-4B88-ACE3-B70423127730}"/>
              </a:ext>
            </a:extLst>
          </p:cNvPr>
          <p:cNvSpPr>
            <a:spLocks noGrp="1"/>
          </p:cNvSpPr>
          <p:nvPr>
            <p:ph type="dt" sz="half" idx="2"/>
          </p:nvPr>
        </p:nvSpPr>
        <p:spPr>
          <a:xfrm rot="5400000">
            <a:off x="10509243" y="5071825"/>
            <a:ext cx="2647667" cy="365125"/>
          </a:xfrm>
          <a:prstGeom prst="rect">
            <a:avLst/>
          </a:prstGeom>
        </p:spPr>
        <p:txBody>
          <a:bodyPr vert="horz" lIns="91440" tIns="45720" rIns="91440" bIns="45720" rtlCol="0" anchor="ctr"/>
          <a:lstStyle>
            <a:lvl1pPr algn="l">
              <a:defRPr sz="900" cap="all" spc="300" baseline="0">
                <a:solidFill>
                  <a:schemeClr val="tx1">
                    <a:lumMod val="85000"/>
                    <a:lumOff val="15000"/>
                  </a:schemeClr>
                </a:solidFill>
                <a:latin typeface="+mn-lt"/>
              </a:defRPr>
            </a:lvl1pPr>
          </a:lstStyle>
          <a:p>
            <a:fld id="{0F0D00C4-B1D2-4247-907D-A0F8D120C550}" type="datetimeFigureOut">
              <a:rPr lang="ar-EG" smtClean="0"/>
              <a:t>17/07/1446</a:t>
            </a:fld>
            <a:endParaRPr lang="ar-EG"/>
          </a:p>
        </p:txBody>
      </p:sp>
      <p:sp>
        <p:nvSpPr>
          <p:cNvPr id="5" name="Footer Placeholder 4">
            <a:extLst>
              <a:ext uri="{FF2B5EF4-FFF2-40B4-BE49-F238E27FC236}">
                <a16:creationId xmlns:a16="http://schemas.microsoft.com/office/drawing/2014/main" xmlns="" id="{4ACE5D61-F203-4F00-9CF1-AB0AE4937006}"/>
              </a:ext>
            </a:extLst>
          </p:cNvPr>
          <p:cNvSpPr>
            <a:spLocks noGrp="1"/>
          </p:cNvSpPr>
          <p:nvPr>
            <p:ph type="ftr" sz="quarter" idx="3"/>
          </p:nvPr>
        </p:nvSpPr>
        <p:spPr>
          <a:xfrm rot="5400000">
            <a:off x="10447827" y="1407402"/>
            <a:ext cx="2770499" cy="365125"/>
          </a:xfrm>
          <a:prstGeom prst="rect">
            <a:avLst/>
          </a:prstGeom>
        </p:spPr>
        <p:txBody>
          <a:bodyPr vert="horz" lIns="91440" tIns="45720" rIns="91440" bIns="45720" rtlCol="0" anchor="ctr"/>
          <a:lstStyle>
            <a:lvl1pPr algn="r">
              <a:defRPr sz="900" cap="all" spc="300" baseline="0">
                <a:solidFill>
                  <a:schemeClr val="tx1">
                    <a:lumMod val="85000"/>
                    <a:lumOff val="15000"/>
                  </a:schemeClr>
                </a:solidFill>
                <a:latin typeface="+mn-lt"/>
              </a:defRPr>
            </a:lvl1pPr>
          </a:lstStyle>
          <a:p>
            <a:endParaRPr lang="ar-EG"/>
          </a:p>
        </p:txBody>
      </p:sp>
      <p:sp>
        <p:nvSpPr>
          <p:cNvPr id="6" name="Slide Number Placeholder 5">
            <a:extLst>
              <a:ext uri="{FF2B5EF4-FFF2-40B4-BE49-F238E27FC236}">
                <a16:creationId xmlns:a16="http://schemas.microsoft.com/office/drawing/2014/main" xmlns="" id="{39FF38BD-5F38-4F6E-B5DD-EB1AF06002E2}"/>
              </a:ext>
            </a:extLst>
          </p:cNvPr>
          <p:cNvSpPr>
            <a:spLocks noGrp="1"/>
          </p:cNvSpPr>
          <p:nvPr>
            <p:ph type="sldNum" sz="quarter" idx="4"/>
          </p:nvPr>
        </p:nvSpPr>
        <p:spPr>
          <a:xfrm>
            <a:off x="11560121" y="3138985"/>
            <a:ext cx="545911" cy="580029"/>
          </a:xfrm>
          <a:prstGeom prst="rect">
            <a:avLst/>
          </a:prstGeom>
        </p:spPr>
        <p:txBody>
          <a:bodyPr vert="horz" lIns="91440" tIns="45720" rIns="91440" bIns="45720" rtlCol="0" anchor="ctr"/>
          <a:lstStyle>
            <a:lvl1pPr algn="ctr">
              <a:defRPr sz="1600">
                <a:solidFill>
                  <a:schemeClr val="tx1">
                    <a:lumMod val="85000"/>
                    <a:lumOff val="15000"/>
                  </a:schemeClr>
                </a:solidFill>
                <a:latin typeface="+mn-lt"/>
              </a:defRPr>
            </a:lvl1pPr>
          </a:lstStyle>
          <a:p>
            <a:fld id="{D789CB70-CB72-467C-B1D7-1687011EBFEB}" type="slidenum">
              <a:rPr lang="ar-EG" smtClean="0"/>
              <a:t>‹#›</a:t>
            </a:fld>
            <a:endParaRPr lang="ar-EG"/>
          </a:p>
        </p:txBody>
      </p:sp>
      <mc:AlternateContent xmlns:mc="http://schemas.openxmlformats.org/markup-compatibility/2006" xmlns:p14="http://schemas.microsoft.com/office/powerpoint/2010/main">
        <mc:Choice Requires="p14">
          <p:contentPart p14:bwMode="auto" r:id="rId14">
            <p14:nvContentPartPr>
              <p14:cNvPr id="18" name="Ink 17">
                <a:extLst>
                  <a:ext uri="{FF2B5EF4-FFF2-40B4-BE49-F238E27FC236}">
                    <a16:creationId xmlns:a16="http://schemas.microsoft.com/office/drawing/2014/main" xmlns="" id="{24D29CCB-7956-4E3E-8880-304085F04BF4}"/>
                  </a:ext>
                </a:extLst>
              </p14:cNvPr>
              <p14:cNvContentPartPr/>
              <p14:nvPr/>
            </p14:nvContentPartPr>
            <p14:xfrm>
              <a:off x="12490710" y="6342652"/>
              <a:ext cx="360" cy="360"/>
            </p14:xfrm>
          </p:contentPart>
        </mc:Choice>
        <mc:Fallback xmlns="">
          <p:pic>
            <p:nvPicPr>
              <p:cNvPr id="18" name="Ink 17">
                <a:extLst>
                  <a:ext uri="{FF2B5EF4-FFF2-40B4-BE49-F238E27FC236}">
                    <a16:creationId xmlns:a16="http://schemas.microsoft.com/office/drawing/2014/main" id="{24D29CCB-7956-4E3E-8880-304085F04BF4}"/>
                  </a:ext>
                </a:extLst>
              </p:cNvPr>
              <p:cNvPicPr/>
              <p:nvPr/>
            </p:nvPicPr>
            <p:blipFill>
              <a:blip r:embed="rId15"/>
              <a:stretch>
                <a:fillRect/>
              </a:stretch>
            </p:blipFill>
            <p:spPr>
              <a:xfrm>
                <a:off x="12482070" y="6333652"/>
                <a:ext cx="18000" cy="18000"/>
              </a:xfrm>
              <a:prstGeom prst="rect">
                <a:avLst/>
              </a:prstGeom>
            </p:spPr>
          </p:pic>
        </mc:Fallback>
      </mc:AlternateContent>
    </p:spTree>
    <p:extLst>
      <p:ext uri="{BB962C8B-B14F-4D97-AF65-F5344CB8AC3E}">
        <p14:creationId xmlns:p14="http://schemas.microsoft.com/office/powerpoint/2010/main" val="2789965538"/>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400" rtl="0" eaLnBrk="1" latinLnBrk="0" hangingPunct="1">
        <a:lnSpc>
          <a:spcPct val="110000"/>
        </a:lnSpc>
        <a:spcBef>
          <a:spcPct val="0"/>
        </a:spcBef>
        <a:buNone/>
        <a:defRPr sz="2800" kern="1200" cap="all" spc="600" baseline="0">
          <a:solidFill>
            <a:schemeClr val="tx1">
              <a:lumMod val="85000"/>
              <a:lumOff val="15000"/>
            </a:schemeClr>
          </a:solidFill>
          <a:latin typeface="+mj-lt"/>
          <a:ea typeface="Batang" panose="02030600000101010101" pitchFamily="18" charset="-127"/>
          <a:cs typeface="+mj-cs"/>
        </a:defRPr>
      </a:lvl1pPr>
    </p:titleStyle>
    <p:bodyStyle>
      <a:lvl1pPr marL="228600" indent="-228600" algn="l" defTabSz="914400" rtl="0" eaLnBrk="1" latinLnBrk="0" hangingPunct="1">
        <a:lnSpc>
          <a:spcPct val="100000"/>
        </a:lnSpc>
        <a:spcBef>
          <a:spcPts val="1000"/>
        </a:spcBef>
        <a:buSzPct val="80000"/>
        <a:buFont typeface="Arial" panose="020B0604020202020204" pitchFamily="34" charset="0"/>
        <a:buChar char="•"/>
        <a:defRPr sz="2000" kern="1200" spc="50" baseline="0">
          <a:solidFill>
            <a:schemeClr val="tx1">
              <a:lumMod val="85000"/>
              <a:lumOff val="15000"/>
            </a:schemeClr>
          </a:solidFill>
          <a:latin typeface="+mn-lt"/>
          <a:ea typeface="Batang" panose="02030600000101010101" pitchFamily="18" charset="-127"/>
          <a:cs typeface="+mn-cs"/>
        </a:defRPr>
      </a:lvl1pPr>
      <a:lvl2pPr marL="274320" indent="0" algn="l" defTabSz="914400" rtl="0" eaLnBrk="1" latinLnBrk="0" hangingPunct="1">
        <a:lnSpc>
          <a:spcPct val="100000"/>
        </a:lnSpc>
        <a:spcBef>
          <a:spcPts val="500"/>
        </a:spcBef>
        <a:buFontTx/>
        <a:buNone/>
        <a:defRPr sz="1800" kern="1200" spc="50" baseline="0">
          <a:solidFill>
            <a:schemeClr val="tx1">
              <a:lumMod val="85000"/>
              <a:lumOff val="15000"/>
            </a:schemeClr>
          </a:solidFill>
          <a:latin typeface="+mn-lt"/>
          <a:ea typeface="Batang" panose="02030600000101010101" pitchFamily="18" charset="-127"/>
          <a:cs typeface="+mn-cs"/>
        </a:defRPr>
      </a:lvl2pPr>
      <a:lvl3pPr marL="605790" indent="-285750" algn="l" defTabSz="914400" rtl="0" eaLnBrk="1" latinLnBrk="0" hangingPunct="1">
        <a:lnSpc>
          <a:spcPct val="100000"/>
        </a:lnSpc>
        <a:spcBef>
          <a:spcPts val="500"/>
        </a:spcBef>
        <a:buSzPct val="80000"/>
        <a:buFont typeface="Arial" panose="020B0604020202020204" pitchFamily="34" charset="0"/>
        <a:buChar char="•"/>
        <a:defRPr sz="1600" kern="1200" spc="50" baseline="0">
          <a:solidFill>
            <a:schemeClr val="tx1">
              <a:lumMod val="85000"/>
              <a:lumOff val="15000"/>
            </a:schemeClr>
          </a:solidFill>
          <a:latin typeface="+mn-lt"/>
          <a:ea typeface="Batang" panose="02030600000101010101" pitchFamily="18" charset="-127"/>
          <a:cs typeface="+mn-cs"/>
        </a:defRPr>
      </a:lvl3pPr>
      <a:lvl4pPr marL="630936" indent="0" algn="l" defTabSz="914400" rtl="0" eaLnBrk="1" latinLnBrk="0" hangingPunct="1">
        <a:lnSpc>
          <a:spcPct val="100000"/>
        </a:lnSpc>
        <a:spcBef>
          <a:spcPts val="500"/>
        </a:spcBef>
        <a:buFontTx/>
        <a:buNone/>
        <a:defRPr sz="1400" kern="1200" spc="50" baseline="0">
          <a:solidFill>
            <a:schemeClr val="tx1">
              <a:lumMod val="85000"/>
              <a:lumOff val="15000"/>
            </a:schemeClr>
          </a:solidFill>
          <a:latin typeface="+mn-lt"/>
          <a:ea typeface="Batang" panose="02030600000101010101" pitchFamily="18" charset="-127"/>
          <a:cs typeface="+mn-cs"/>
        </a:defRPr>
      </a:lvl4pPr>
      <a:lvl5pPr marL="822960" indent="-228600" algn="l" defTabSz="914400" rtl="0" eaLnBrk="1" latinLnBrk="0" hangingPunct="1">
        <a:lnSpc>
          <a:spcPct val="100000"/>
        </a:lnSpc>
        <a:spcBef>
          <a:spcPts val="500"/>
        </a:spcBef>
        <a:buSzPct val="80000"/>
        <a:buFont typeface="Arial" panose="020B0604020202020204" pitchFamily="34" charset="0"/>
        <a:buChar char="•"/>
        <a:defRPr sz="1400" kern="1200" spc="50" baseline="0">
          <a:solidFill>
            <a:schemeClr val="tx1">
              <a:lumMod val="85000"/>
              <a:lumOff val="15000"/>
            </a:schemeClr>
          </a:solidFill>
          <a:latin typeface="+mn-lt"/>
          <a:ea typeface="Batang" panose="02030600000101010101" pitchFamily="18" charset="-127"/>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orient="horz" pos="2160">
          <p15:clr>
            <a:srgbClr val="F26B43"/>
          </p15:clr>
        </p15:guide>
        <p15:guide id="2" pos="3840">
          <p15:clr>
            <a:srgbClr val="F26B43"/>
          </p15:clr>
        </p15:guide>
        <p15:guide id="3" orient="horz" pos="4032">
          <p15:clr>
            <a:srgbClr val="F26B43"/>
          </p15:clr>
        </p15:guide>
        <p15:guide id="4" orient="horz" pos="288">
          <p15:clr>
            <a:srgbClr val="F26B43"/>
          </p15:clr>
        </p15:guide>
        <p15:guide id="5" pos="456">
          <p15:clr>
            <a:srgbClr val="F26B43"/>
          </p15:clr>
        </p15:guide>
        <p15:guide id="6" pos="7224">
          <p15:clr>
            <a:srgbClr val="F26B43"/>
          </p15:clr>
        </p15:guide>
        <p15:guide id="7" orient="horz" pos="3960">
          <p15:clr>
            <a:srgbClr val="F26B43"/>
          </p15:clr>
        </p15:guide>
        <p15:guide id="8" orient="horz" pos="696">
          <p15:clr>
            <a:srgbClr val="F26B43"/>
          </p15:clr>
        </p15:guide>
        <p15:guide id="9" orient="horz" pos="864">
          <p15:clr>
            <a:srgbClr val="F26B43"/>
          </p15:clr>
        </p15:guide>
        <p15:guide id="10" orient="horz" pos="388">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diagramLayout" Target="../diagrams/layout54.xml"/><Relationship Id="rId2" Type="http://schemas.openxmlformats.org/officeDocument/2006/relationships/diagramData" Target="../diagrams/data54.xml"/><Relationship Id="rId1" Type="http://schemas.openxmlformats.org/officeDocument/2006/relationships/slideLayout" Target="../slideLayouts/slideLayout7.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101.xml.rels><?xml version="1.0" encoding="UTF-8" standalone="yes"?>
<Relationships xmlns="http://schemas.openxmlformats.org/package/2006/relationships"><Relationship Id="rId3" Type="http://schemas.openxmlformats.org/officeDocument/2006/relationships/diagramLayout" Target="../diagrams/layout55.xml"/><Relationship Id="rId2" Type="http://schemas.openxmlformats.org/officeDocument/2006/relationships/diagramData" Target="../diagrams/data55.xml"/><Relationship Id="rId1" Type="http://schemas.openxmlformats.org/officeDocument/2006/relationships/slideLayout" Target="../slideLayouts/slideLayout7.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s>
</file>

<file path=ppt/slides/_rels/slide10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diagramLayout" Target="../diagrams/layout56.xml"/><Relationship Id="rId2" Type="http://schemas.openxmlformats.org/officeDocument/2006/relationships/diagramData" Target="../diagrams/data56.xml"/><Relationship Id="rId1" Type="http://schemas.openxmlformats.org/officeDocument/2006/relationships/slideLayout" Target="../slideLayouts/slideLayout7.xml"/><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s>
</file>

<file path=ppt/slides/_rels/slide104.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7.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105.xml.rels><?xml version="1.0" encoding="UTF-8" standalone="yes"?>
<Relationships xmlns="http://schemas.openxmlformats.org/package/2006/relationships"><Relationship Id="rId3" Type="http://schemas.openxmlformats.org/officeDocument/2006/relationships/diagramLayout" Target="../diagrams/layout58.xml"/><Relationship Id="rId7" Type="http://schemas.openxmlformats.org/officeDocument/2006/relationships/image" Target="../media/image12.gif"/><Relationship Id="rId2" Type="http://schemas.openxmlformats.org/officeDocument/2006/relationships/diagramData" Target="../diagrams/data58.xml"/><Relationship Id="rId1" Type="http://schemas.openxmlformats.org/officeDocument/2006/relationships/slideLayout" Target="../slideLayouts/slideLayout7.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106.xml.rels><?xml version="1.0" encoding="UTF-8" standalone="yes"?>
<Relationships xmlns="http://schemas.openxmlformats.org/package/2006/relationships"><Relationship Id="rId3" Type="http://schemas.openxmlformats.org/officeDocument/2006/relationships/diagramLayout" Target="../diagrams/layout59.xml"/><Relationship Id="rId2" Type="http://schemas.openxmlformats.org/officeDocument/2006/relationships/diagramData" Target="../diagrams/data59.xml"/><Relationship Id="rId1" Type="http://schemas.openxmlformats.org/officeDocument/2006/relationships/slideLayout" Target="../slideLayouts/slideLayout7.xml"/><Relationship Id="rId6" Type="http://schemas.microsoft.com/office/2007/relationships/diagramDrawing" Target="../diagrams/drawing59.xml"/><Relationship Id="rId5" Type="http://schemas.openxmlformats.org/officeDocument/2006/relationships/diagramColors" Target="../diagrams/colors59.xml"/><Relationship Id="rId4" Type="http://schemas.openxmlformats.org/officeDocument/2006/relationships/diagramQuickStyle" Target="../diagrams/quickStyle59.xml"/></Relationships>
</file>

<file path=ppt/slides/_rels/slide107.xml.rels><?xml version="1.0" encoding="UTF-8" standalone="yes"?>
<Relationships xmlns="http://schemas.openxmlformats.org/package/2006/relationships"><Relationship Id="rId3" Type="http://schemas.openxmlformats.org/officeDocument/2006/relationships/diagramLayout" Target="../diagrams/layout60.xml"/><Relationship Id="rId2" Type="http://schemas.openxmlformats.org/officeDocument/2006/relationships/diagramData" Target="../diagrams/data60.xml"/><Relationship Id="rId1" Type="http://schemas.openxmlformats.org/officeDocument/2006/relationships/slideLayout" Target="../slideLayouts/slideLayout7.xml"/><Relationship Id="rId6" Type="http://schemas.microsoft.com/office/2007/relationships/diagramDrawing" Target="../diagrams/drawing60.xml"/><Relationship Id="rId5" Type="http://schemas.openxmlformats.org/officeDocument/2006/relationships/diagramColors" Target="../diagrams/colors60.xml"/><Relationship Id="rId4" Type="http://schemas.openxmlformats.org/officeDocument/2006/relationships/diagramQuickStyle" Target="../diagrams/quickStyle60.xml"/></Relationships>
</file>

<file path=ppt/slides/_rels/slide108.xml.rels><?xml version="1.0" encoding="UTF-8" standalone="yes"?>
<Relationships xmlns="http://schemas.openxmlformats.org/package/2006/relationships"><Relationship Id="rId3" Type="http://schemas.openxmlformats.org/officeDocument/2006/relationships/diagramLayout" Target="../diagrams/layout61.xml"/><Relationship Id="rId2" Type="http://schemas.openxmlformats.org/officeDocument/2006/relationships/diagramData" Target="../diagrams/data61.xml"/><Relationship Id="rId1" Type="http://schemas.openxmlformats.org/officeDocument/2006/relationships/slideLayout" Target="../slideLayouts/slideLayout7.xml"/><Relationship Id="rId6" Type="http://schemas.microsoft.com/office/2007/relationships/diagramDrawing" Target="../diagrams/drawing61.xml"/><Relationship Id="rId5" Type="http://schemas.openxmlformats.org/officeDocument/2006/relationships/diagramColors" Target="../diagrams/colors61.xml"/><Relationship Id="rId4" Type="http://schemas.openxmlformats.org/officeDocument/2006/relationships/diagramQuickStyle" Target="../diagrams/quickStyle61.xml"/></Relationships>
</file>

<file path=ppt/slides/_rels/slide109.xml.rels><?xml version="1.0" encoding="UTF-8" standalone="yes"?>
<Relationships xmlns="http://schemas.openxmlformats.org/package/2006/relationships"><Relationship Id="rId3" Type="http://schemas.openxmlformats.org/officeDocument/2006/relationships/diagramLayout" Target="../diagrams/layout62.xml"/><Relationship Id="rId2" Type="http://schemas.openxmlformats.org/officeDocument/2006/relationships/diagramData" Target="../diagrams/data62.xml"/><Relationship Id="rId1" Type="http://schemas.openxmlformats.org/officeDocument/2006/relationships/slideLayout" Target="../slideLayouts/slideLayout7.xml"/><Relationship Id="rId6" Type="http://schemas.microsoft.com/office/2007/relationships/diagramDrawing" Target="../diagrams/drawing62.xml"/><Relationship Id="rId5" Type="http://schemas.openxmlformats.org/officeDocument/2006/relationships/diagramColors" Target="../diagrams/colors62.xml"/><Relationship Id="rId4" Type="http://schemas.openxmlformats.org/officeDocument/2006/relationships/diagramQuickStyle" Target="../diagrams/quickStyle62.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0.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diagramData" Target="../diagrams/data63.xml"/><Relationship Id="rId7" Type="http://schemas.microsoft.com/office/2007/relationships/diagramDrawing" Target="../diagrams/drawing63.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63.xml"/><Relationship Id="rId5" Type="http://schemas.openxmlformats.org/officeDocument/2006/relationships/diagramQuickStyle" Target="../diagrams/quickStyle63.xml"/><Relationship Id="rId4" Type="http://schemas.openxmlformats.org/officeDocument/2006/relationships/diagramLayout" Target="../diagrams/layout63.xml"/></Relationships>
</file>

<file path=ppt/slides/_rels/slide112.xml.rels><?xml version="1.0" encoding="UTF-8" standalone="yes"?>
<Relationships xmlns="http://schemas.openxmlformats.org/package/2006/relationships"><Relationship Id="rId3" Type="http://schemas.openxmlformats.org/officeDocument/2006/relationships/diagramData" Target="../diagrams/data64.xml"/><Relationship Id="rId7" Type="http://schemas.microsoft.com/office/2007/relationships/diagramDrawing" Target="../diagrams/drawing64.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64.xml"/><Relationship Id="rId5" Type="http://schemas.openxmlformats.org/officeDocument/2006/relationships/diagramQuickStyle" Target="../diagrams/quickStyle64.xml"/><Relationship Id="rId4" Type="http://schemas.openxmlformats.org/officeDocument/2006/relationships/diagramLayout" Target="../diagrams/layout64.xml"/></Relationships>
</file>

<file path=ppt/slides/_rels/slide113.xml.rels><?xml version="1.0" encoding="UTF-8" standalone="yes"?>
<Relationships xmlns="http://schemas.openxmlformats.org/package/2006/relationships"><Relationship Id="rId3" Type="http://schemas.openxmlformats.org/officeDocument/2006/relationships/diagramData" Target="../diagrams/data65.xml"/><Relationship Id="rId7" Type="http://schemas.microsoft.com/office/2007/relationships/diagramDrawing" Target="../diagrams/drawing65.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65.xml"/><Relationship Id="rId5" Type="http://schemas.openxmlformats.org/officeDocument/2006/relationships/diagramQuickStyle" Target="../diagrams/quickStyle65.xml"/><Relationship Id="rId4" Type="http://schemas.openxmlformats.org/officeDocument/2006/relationships/diagramLayout" Target="../diagrams/layout65.xml"/></Relationships>
</file>

<file path=ppt/slides/_rels/slide114.xml.rels><?xml version="1.0" encoding="UTF-8" standalone="yes"?>
<Relationships xmlns="http://schemas.openxmlformats.org/package/2006/relationships"><Relationship Id="rId3" Type="http://schemas.openxmlformats.org/officeDocument/2006/relationships/diagramData" Target="../diagrams/data66.xml"/><Relationship Id="rId7" Type="http://schemas.microsoft.com/office/2007/relationships/diagramDrawing" Target="../diagrams/drawing66.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66.xml"/><Relationship Id="rId5" Type="http://schemas.openxmlformats.org/officeDocument/2006/relationships/diagramQuickStyle" Target="../diagrams/quickStyle66.xml"/><Relationship Id="rId4" Type="http://schemas.openxmlformats.org/officeDocument/2006/relationships/diagramLayout" Target="../diagrams/layout66.xml"/></Relationships>
</file>

<file path=ppt/slides/_rels/slide1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diagramLayout" Target="../diagrams/layout67.xml"/><Relationship Id="rId2" Type="http://schemas.openxmlformats.org/officeDocument/2006/relationships/diagramData" Target="../diagrams/data67.xml"/><Relationship Id="rId1" Type="http://schemas.openxmlformats.org/officeDocument/2006/relationships/slideLayout" Target="../slideLayouts/slideLayout7.xml"/><Relationship Id="rId6" Type="http://schemas.microsoft.com/office/2007/relationships/diagramDrawing" Target="../diagrams/drawing67.xml"/><Relationship Id="rId5" Type="http://schemas.openxmlformats.org/officeDocument/2006/relationships/diagramColors" Target="../diagrams/colors67.xml"/><Relationship Id="rId4" Type="http://schemas.openxmlformats.org/officeDocument/2006/relationships/diagramQuickStyle" Target="../diagrams/quickStyle67.xml"/></Relationships>
</file>

<file path=ppt/slides/_rels/slide1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2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diagramLayout" Target="../diagrams/layout68.xml"/><Relationship Id="rId2" Type="http://schemas.openxmlformats.org/officeDocument/2006/relationships/diagramData" Target="../diagrams/data68.xml"/><Relationship Id="rId1" Type="http://schemas.openxmlformats.org/officeDocument/2006/relationships/slideLayout" Target="../slideLayouts/slideLayout7.xml"/><Relationship Id="rId6" Type="http://schemas.microsoft.com/office/2007/relationships/diagramDrawing" Target="../diagrams/drawing68.xml"/><Relationship Id="rId5" Type="http://schemas.openxmlformats.org/officeDocument/2006/relationships/diagramColors" Target="../diagrams/colors68.xml"/><Relationship Id="rId4" Type="http://schemas.openxmlformats.org/officeDocument/2006/relationships/diagramQuickStyle" Target="../diagrams/quickStyle68.xml"/></Relationships>
</file>

<file path=ppt/slides/_rels/slide12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diagramLayout" Target="../diagrams/layout69.xml"/><Relationship Id="rId2" Type="http://schemas.openxmlformats.org/officeDocument/2006/relationships/diagramData" Target="../diagrams/data69.xml"/><Relationship Id="rId1" Type="http://schemas.openxmlformats.org/officeDocument/2006/relationships/slideLayout" Target="../slideLayouts/slideLayout7.xml"/><Relationship Id="rId6" Type="http://schemas.microsoft.com/office/2007/relationships/diagramDrawing" Target="../diagrams/drawing69.xml"/><Relationship Id="rId5" Type="http://schemas.openxmlformats.org/officeDocument/2006/relationships/diagramColors" Target="../diagrams/colors69.xml"/><Relationship Id="rId4" Type="http://schemas.openxmlformats.org/officeDocument/2006/relationships/diagramQuickStyle" Target="../diagrams/quickStyle69.xml"/></Relationships>
</file>

<file path=ppt/slides/_rels/slide125.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diagramData" Target="../diagrams/data70.xml"/><Relationship Id="rId7" Type="http://schemas.microsoft.com/office/2007/relationships/diagramDrawing" Target="../diagrams/drawing70.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70.xml"/><Relationship Id="rId5" Type="http://schemas.openxmlformats.org/officeDocument/2006/relationships/diagramQuickStyle" Target="../diagrams/quickStyle70.xml"/><Relationship Id="rId4" Type="http://schemas.openxmlformats.org/officeDocument/2006/relationships/diagramLayout" Target="../diagrams/layout70.xml"/></Relationships>
</file>

<file path=ppt/slides/_rels/slide127.xml.rels><?xml version="1.0" encoding="UTF-8" standalone="yes"?>
<Relationships xmlns="http://schemas.openxmlformats.org/package/2006/relationships"><Relationship Id="rId3" Type="http://schemas.openxmlformats.org/officeDocument/2006/relationships/diagramData" Target="../diagrams/data71.xml"/><Relationship Id="rId7" Type="http://schemas.microsoft.com/office/2007/relationships/diagramDrawing" Target="../diagrams/drawing71.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71.xml"/><Relationship Id="rId5" Type="http://schemas.openxmlformats.org/officeDocument/2006/relationships/diagramQuickStyle" Target="../diagrams/quickStyle71.xml"/><Relationship Id="rId4" Type="http://schemas.openxmlformats.org/officeDocument/2006/relationships/diagramLayout" Target="../diagrams/layout71.xml"/></Relationships>
</file>

<file path=ppt/slides/_rels/slide128.xml.rels><?xml version="1.0" encoding="UTF-8" standalone="yes"?>
<Relationships xmlns="http://schemas.openxmlformats.org/package/2006/relationships"><Relationship Id="rId3" Type="http://schemas.openxmlformats.org/officeDocument/2006/relationships/diagramLayout" Target="../diagrams/layout72.xml"/><Relationship Id="rId2" Type="http://schemas.openxmlformats.org/officeDocument/2006/relationships/diagramData" Target="../diagrams/data72.xml"/><Relationship Id="rId1" Type="http://schemas.openxmlformats.org/officeDocument/2006/relationships/slideLayout" Target="../slideLayouts/slideLayout7.xml"/><Relationship Id="rId6" Type="http://schemas.microsoft.com/office/2007/relationships/diagramDrawing" Target="../diagrams/drawing72.xml"/><Relationship Id="rId5" Type="http://schemas.openxmlformats.org/officeDocument/2006/relationships/diagramColors" Target="../diagrams/colors72.xml"/><Relationship Id="rId4" Type="http://schemas.openxmlformats.org/officeDocument/2006/relationships/diagramQuickStyle" Target="../diagrams/quickStyle72.xml"/></Relationships>
</file>

<file path=ppt/slides/_rels/slide12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30.xml.rels><?xml version="1.0" encoding="UTF-8" standalone="yes"?>
<Relationships xmlns="http://schemas.openxmlformats.org/package/2006/relationships"><Relationship Id="rId3" Type="http://schemas.openxmlformats.org/officeDocument/2006/relationships/diagramLayout" Target="../diagrams/layout73.xml"/><Relationship Id="rId2" Type="http://schemas.openxmlformats.org/officeDocument/2006/relationships/diagramData" Target="../diagrams/data73.xml"/><Relationship Id="rId1" Type="http://schemas.openxmlformats.org/officeDocument/2006/relationships/slideLayout" Target="../slideLayouts/slideLayout7.xml"/><Relationship Id="rId6" Type="http://schemas.microsoft.com/office/2007/relationships/diagramDrawing" Target="../diagrams/drawing73.xml"/><Relationship Id="rId5" Type="http://schemas.openxmlformats.org/officeDocument/2006/relationships/diagramColors" Target="../diagrams/colors73.xml"/><Relationship Id="rId4" Type="http://schemas.openxmlformats.org/officeDocument/2006/relationships/diagramQuickStyle" Target="../diagrams/quickStyle73.xml"/></Relationships>
</file>

<file path=ppt/slides/_rels/slide131.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diagramData" Target="../diagrams/data74.xml"/><Relationship Id="rId7" Type="http://schemas.microsoft.com/office/2007/relationships/diagramDrawing" Target="../diagrams/drawing74.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74.xml"/><Relationship Id="rId5" Type="http://schemas.openxmlformats.org/officeDocument/2006/relationships/diagramQuickStyle" Target="../diagrams/quickStyle74.xml"/><Relationship Id="rId4" Type="http://schemas.openxmlformats.org/officeDocument/2006/relationships/diagramLayout" Target="../diagrams/layout74.xml"/></Relationships>
</file>

<file path=ppt/slides/_rels/slide133.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diagramLayout" Target="../diagrams/layout75.xml"/><Relationship Id="rId2" Type="http://schemas.openxmlformats.org/officeDocument/2006/relationships/diagramData" Target="../diagrams/data75.xml"/><Relationship Id="rId1" Type="http://schemas.openxmlformats.org/officeDocument/2006/relationships/slideLayout" Target="../slideLayouts/slideLayout7.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135.xml.rels><?xml version="1.0" encoding="UTF-8" standalone="yes"?>
<Relationships xmlns="http://schemas.openxmlformats.org/package/2006/relationships"><Relationship Id="rId3" Type="http://schemas.openxmlformats.org/officeDocument/2006/relationships/diagramLayout" Target="../diagrams/layout76.xml"/><Relationship Id="rId2" Type="http://schemas.openxmlformats.org/officeDocument/2006/relationships/diagramData" Target="../diagrams/data76.xml"/><Relationship Id="rId1" Type="http://schemas.openxmlformats.org/officeDocument/2006/relationships/slideLayout" Target="../slideLayouts/slideLayout7.xml"/><Relationship Id="rId6" Type="http://schemas.microsoft.com/office/2007/relationships/diagramDrawing" Target="../diagrams/drawing76.xml"/><Relationship Id="rId5" Type="http://schemas.openxmlformats.org/officeDocument/2006/relationships/diagramColors" Target="../diagrams/colors76.xml"/><Relationship Id="rId4" Type="http://schemas.openxmlformats.org/officeDocument/2006/relationships/diagramQuickStyle" Target="../diagrams/quickStyle76.xml"/></Relationships>
</file>

<file path=ppt/slides/_rels/slide136.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diagramData" Target="../diagrams/data77.xml"/><Relationship Id="rId7" Type="http://schemas.microsoft.com/office/2007/relationships/diagramDrawing" Target="../diagrams/drawing77.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77.xml"/><Relationship Id="rId5" Type="http://schemas.openxmlformats.org/officeDocument/2006/relationships/diagramQuickStyle" Target="../diagrams/quickStyle77.xml"/><Relationship Id="rId4" Type="http://schemas.openxmlformats.org/officeDocument/2006/relationships/diagramLayout" Target="../diagrams/layout77.xml"/></Relationships>
</file>

<file path=ppt/slides/_rels/slide138.xml.rels><?xml version="1.0" encoding="UTF-8" standalone="yes"?>
<Relationships xmlns="http://schemas.openxmlformats.org/package/2006/relationships"><Relationship Id="rId3" Type="http://schemas.openxmlformats.org/officeDocument/2006/relationships/diagramLayout" Target="../diagrams/layout78.xml"/><Relationship Id="rId2" Type="http://schemas.openxmlformats.org/officeDocument/2006/relationships/diagramData" Target="../diagrams/data78.xml"/><Relationship Id="rId1" Type="http://schemas.openxmlformats.org/officeDocument/2006/relationships/slideLayout" Target="../slideLayouts/slideLayout7.xml"/><Relationship Id="rId6" Type="http://schemas.microsoft.com/office/2007/relationships/diagramDrawing" Target="../diagrams/drawing78.xml"/><Relationship Id="rId5" Type="http://schemas.openxmlformats.org/officeDocument/2006/relationships/diagramColors" Target="../diagrams/colors78.xml"/><Relationship Id="rId4" Type="http://schemas.openxmlformats.org/officeDocument/2006/relationships/diagramQuickStyle" Target="../diagrams/quickStyle78.xml"/></Relationships>
</file>

<file path=ppt/slides/_rels/slide139.xml.rels><?xml version="1.0" encoding="UTF-8" standalone="yes"?>
<Relationships xmlns="http://schemas.openxmlformats.org/package/2006/relationships"><Relationship Id="rId3" Type="http://schemas.openxmlformats.org/officeDocument/2006/relationships/diagramData" Target="../diagrams/data79.xml"/><Relationship Id="rId7" Type="http://schemas.microsoft.com/office/2007/relationships/diagramDrawing" Target="../diagrams/drawing79.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79.xml"/><Relationship Id="rId5" Type="http://schemas.openxmlformats.org/officeDocument/2006/relationships/diagramQuickStyle" Target="../diagrams/quickStyle79.xml"/><Relationship Id="rId4" Type="http://schemas.openxmlformats.org/officeDocument/2006/relationships/diagramLayout" Target="../diagrams/layout79.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40.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7.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7.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1.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24.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7.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26.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7.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7.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7.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7.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7.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3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39.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41.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7.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7.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7.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46.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7.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48.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7.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7.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7.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52.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diagramData" Target="../diagrams/data27.xml"/><Relationship Id="rId7" Type="http://schemas.microsoft.com/office/2007/relationships/diagramDrawing" Target="../diagrams/drawing27.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27.xml"/><Relationship Id="rId5" Type="http://schemas.openxmlformats.org/officeDocument/2006/relationships/diagramQuickStyle" Target="../diagrams/quickStyle27.xml"/><Relationship Id="rId4" Type="http://schemas.openxmlformats.org/officeDocument/2006/relationships/diagramLayout" Target="../diagrams/layout27.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7.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55.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7.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56.xml.rels><?xml version="1.0" encoding="UTF-8" standalone="yes"?>
<Relationships xmlns="http://schemas.openxmlformats.org/package/2006/relationships"><Relationship Id="rId3" Type="http://schemas.openxmlformats.org/officeDocument/2006/relationships/diagramData" Target="../diagrams/data30.xml"/><Relationship Id="rId7" Type="http://schemas.microsoft.com/office/2007/relationships/diagramDrawing" Target="../diagrams/drawing30.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30.xml"/><Relationship Id="rId5" Type="http://schemas.openxmlformats.org/officeDocument/2006/relationships/diagramQuickStyle" Target="../diagrams/quickStyle30.xml"/><Relationship Id="rId4" Type="http://schemas.openxmlformats.org/officeDocument/2006/relationships/diagramLayout" Target="../diagrams/layout30.xml"/></Relationships>
</file>

<file path=ppt/slides/_rels/slide57.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8" Type="http://schemas.openxmlformats.org/officeDocument/2006/relationships/diagramLayout" Target="../diagrams/layout32.xml"/><Relationship Id="rId13" Type="http://schemas.openxmlformats.org/officeDocument/2006/relationships/diagramLayout" Target="../diagrams/layout33.xml"/><Relationship Id="rId3" Type="http://schemas.openxmlformats.org/officeDocument/2006/relationships/diagramLayout" Target="../diagrams/layout31.xml"/><Relationship Id="rId7" Type="http://schemas.openxmlformats.org/officeDocument/2006/relationships/diagramData" Target="../diagrams/data32.xml"/><Relationship Id="rId12" Type="http://schemas.openxmlformats.org/officeDocument/2006/relationships/diagramData" Target="../diagrams/data33.xml"/><Relationship Id="rId2" Type="http://schemas.openxmlformats.org/officeDocument/2006/relationships/diagramData" Target="../diagrams/data31.xml"/><Relationship Id="rId16" Type="http://schemas.microsoft.com/office/2007/relationships/diagramDrawing" Target="../diagrams/drawing33.xml"/><Relationship Id="rId1" Type="http://schemas.openxmlformats.org/officeDocument/2006/relationships/slideLayout" Target="../slideLayouts/slideLayout7.xml"/><Relationship Id="rId6" Type="http://schemas.microsoft.com/office/2007/relationships/diagramDrawing" Target="../diagrams/drawing31.xml"/><Relationship Id="rId11" Type="http://schemas.microsoft.com/office/2007/relationships/diagramDrawing" Target="../diagrams/drawing32.xml"/><Relationship Id="rId5" Type="http://schemas.openxmlformats.org/officeDocument/2006/relationships/diagramColors" Target="../diagrams/colors31.xml"/><Relationship Id="rId15" Type="http://schemas.openxmlformats.org/officeDocument/2006/relationships/diagramColors" Target="../diagrams/colors33.xml"/><Relationship Id="rId10" Type="http://schemas.openxmlformats.org/officeDocument/2006/relationships/diagramColors" Target="../diagrams/colors32.xml"/><Relationship Id="rId4" Type="http://schemas.openxmlformats.org/officeDocument/2006/relationships/diagramQuickStyle" Target="../diagrams/quickStyle31.xml"/><Relationship Id="rId9" Type="http://schemas.openxmlformats.org/officeDocument/2006/relationships/diagramQuickStyle" Target="../diagrams/quickStyle32.xml"/><Relationship Id="rId14" Type="http://schemas.openxmlformats.org/officeDocument/2006/relationships/diagramQuickStyle" Target="../diagrams/quickStyle3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7.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diagramData" Target="../diagrams/data35.xml"/><Relationship Id="rId7" Type="http://schemas.microsoft.com/office/2007/relationships/diagramDrawing" Target="../diagrams/drawing35.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35.xml"/><Relationship Id="rId5" Type="http://schemas.openxmlformats.org/officeDocument/2006/relationships/diagramQuickStyle" Target="../diagrams/quickStyle35.xml"/><Relationship Id="rId4" Type="http://schemas.openxmlformats.org/officeDocument/2006/relationships/diagramLayout" Target="../diagrams/layout35.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7.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7.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0.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7.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72.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7.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74.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7.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76.xml.rels><?xml version="1.0" encoding="UTF-8" standalone="yes"?>
<Relationships xmlns="http://schemas.openxmlformats.org/package/2006/relationships"><Relationship Id="rId3" Type="http://schemas.openxmlformats.org/officeDocument/2006/relationships/diagramLayout" Target="../diagrams/layout41.xml"/><Relationship Id="rId2" Type="http://schemas.openxmlformats.org/officeDocument/2006/relationships/diagramData" Target="../diagrams/data41.xml"/><Relationship Id="rId1" Type="http://schemas.openxmlformats.org/officeDocument/2006/relationships/slideLayout" Target="../slideLayouts/slideLayout7.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77.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diagramData" Target="../diagrams/data42.xml"/><Relationship Id="rId7" Type="http://schemas.microsoft.com/office/2007/relationships/diagramDrawing" Target="../diagrams/drawing42.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42.xml"/><Relationship Id="rId5" Type="http://schemas.openxmlformats.org/officeDocument/2006/relationships/diagramQuickStyle" Target="../diagrams/quickStyle42.xml"/><Relationship Id="rId4" Type="http://schemas.openxmlformats.org/officeDocument/2006/relationships/diagramLayout" Target="../diagrams/layout42.xml"/></Relationships>
</file>

<file path=ppt/slides/_rels/slide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diagramData" Target="../diagrams/data43.xml"/><Relationship Id="rId7" Type="http://schemas.microsoft.com/office/2007/relationships/diagramDrawing" Target="../diagrams/drawing43.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43.xml"/><Relationship Id="rId5" Type="http://schemas.openxmlformats.org/officeDocument/2006/relationships/diagramQuickStyle" Target="../diagrams/quickStyle43.xml"/><Relationship Id="rId4" Type="http://schemas.openxmlformats.org/officeDocument/2006/relationships/diagramLayout" Target="../diagrams/layout43.xml"/></Relationships>
</file>

<file path=ppt/slides/_rels/slide81.xml.rels><?xml version="1.0" encoding="UTF-8" standalone="yes"?>
<Relationships xmlns="http://schemas.openxmlformats.org/package/2006/relationships"><Relationship Id="rId3" Type="http://schemas.openxmlformats.org/officeDocument/2006/relationships/diagramData" Target="../diagrams/data44.xml"/><Relationship Id="rId7" Type="http://schemas.microsoft.com/office/2007/relationships/diagramDrawing" Target="../diagrams/drawing44.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44.xml"/><Relationship Id="rId5" Type="http://schemas.openxmlformats.org/officeDocument/2006/relationships/diagramQuickStyle" Target="../diagrams/quickStyle44.xml"/><Relationship Id="rId4" Type="http://schemas.openxmlformats.org/officeDocument/2006/relationships/diagramLayout" Target="../diagrams/layout44.xml"/></Relationships>
</file>

<file path=ppt/slides/_rels/slide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diagramLayout" Target="../diagrams/layout45.xml"/><Relationship Id="rId2" Type="http://schemas.openxmlformats.org/officeDocument/2006/relationships/diagramData" Target="../diagrams/data45.xml"/><Relationship Id="rId1" Type="http://schemas.openxmlformats.org/officeDocument/2006/relationships/slideLayout" Target="../slideLayouts/slideLayout7.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diagramData" Target="../diagrams/data46.xml"/><Relationship Id="rId7" Type="http://schemas.microsoft.com/office/2007/relationships/diagramDrawing" Target="../diagrams/drawing46.xml"/><Relationship Id="rId2" Type="http://schemas.openxmlformats.org/officeDocument/2006/relationships/image" Target="../media/image12.gif"/><Relationship Id="rId1" Type="http://schemas.openxmlformats.org/officeDocument/2006/relationships/slideLayout" Target="../slideLayouts/slideLayout7.xml"/><Relationship Id="rId6" Type="http://schemas.openxmlformats.org/officeDocument/2006/relationships/diagramColors" Target="../diagrams/colors46.xml"/><Relationship Id="rId5" Type="http://schemas.openxmlformats.org/officeDocument/2006/relationships/diagramQuickStyle" Target="../diagrams/quickStyle46.xml"/><Relationship Id="rId4" Type="http://schemas.openxmlformats.org/officeDocument/2006/relationships/diagramLayout" Target="../diagrams/layout46.xml"/></Relationships>
</file>

<file path=ppt/slides/_rels/slide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7.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91.xml.rels><?xml version="1.0" encoding="UTF-8" standalone="yes"?>
<Relationships xmlns="http://schemas.openxmlformats.org/package/2006/relationships"><Relationship Id="rId3" Type="http://schemas.openxmlformats.org/officeDocument/2006/relationships/diagramLayout" Target="../diagrams/layout48.xml"/><Relationship Id="rId2" Type="http://schemas.openxmlformats.org/officeDocument/2006/relationships/diagramData" Target="../diagrams/data48.xml"/><Relationship Id="rId1" Type="http://schemas.openxmlformats.org/officeDocument/2006/relationships/slideLayout" Target="../slideLayouts/slideLayout1.xml"/><Relationship Id="rId6" Type="http://schemas.microsoft.com/office/2007/relationships/diagramDrawing" Target="../diagrams/drawing48.xml"/><Relationship Id="rId5" Type="http://schemas.openxmlformats.org/officeDocument/2006/relationships/diagramColors" Target="../diagrams/colors48.xml"/><Relationship Id="rId4" Type="http://schemas.openxmlformats.org/officeDocument/2006/relationships/diagramQuickStyle" Target="../diagrams/quickStyle48.xml"/></Relationships>
</file>

<file path=ppt/slides/_rels/slide92.xml.rels><?xml version="1.0" encoding="UTF-8" standalone="yes"?>
<Relationships xmlns="http://schemas.openxmlformats.org/package/2006/relationships"><Relationship Id="rId3" Type="http://schemas.openxmlformats.org/officeDocument/2006/relationships/diagramLayout" Target="../diagrams/layout49.xml"/><Relationship Id="rId2" Type="http://schemas.openxmlformats.org/officeDocument/2006/relationships/diagramData" Target="../diagrams/data49.xml"/><Relationship Id="rId1" Type="http://schemas.openxmlformats.org/officeDocument/2006/relationships/slideLayout" Target="../slideLayouts/slideLayout7.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s>
</file>

<file path=ppt/slides/_rels/slide93.xml.rels><?xml version="1.0" encoding="UTF-8" standalone="yes"?>
<Relationships xmlns="http://schemas.openxmlformats.org/package/2006/relationships"><Relationship Id="rId3" Type="http://schemas.openxmlformats.org/officeDocument/2006/relationships/diagramLayout" Target="../diagrams/layout50.xml"/><Relationship Id="rId2" Type="http://schemas.openxmlformats.org/officeDocument/2006/relationships/diagramData" Target="../diagrams/data50.xml"/><Relationship Id="rId1" Type="http://schemas.openxmlformats.org/officeDocument/2006/relationships/slideLayout" Target="../slideLayouts/slideLayout7.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s>
</file>

<file path=ppt/slides/_rels/slide94.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image" Target="../media/image12.gif"/><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diagramLayout" Target="../diagrams/layout51.xml"/><Relationship Id="rId7" Type="http://schemas.openxmlformats.org/officeDocument/2006/relationships/image" Target="../media/image12.gif"/><Relationship Id="rId2" Type="http://schemas.openxmlformats.org/officeDocument/2006/relationships/diagramData" Target="../diagrams/data51.xml"/><Relationship Id="rId1" Type="http://schemas.openxmlformats.org/officeDocument/2006/relationships/slideLayout" Target="../slideLayouts/slideLayout7.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96.xml.rels><?xml version="1.0" encoding="UTF-8" standalone="yes"?>
<Relationships xmlns="http://schemas.openxmlformats.org/package/2006/relationships"><Relationship Id="rId3" Type="http://schemas.openxmlformats.org/officeDocument/2006/relationships/diagramLayout" Target="../diagrams/layout52.xml"/><Relationship Id="rId2" Type="http://schemas.openxmlformats.org/officeDocument/2006/relationships/diagramData" Target="../diagrams/data52.xml"/><Relationship Id="rId1" Type="http://schemas.openxmlformats.org/officeDocument/2006/relationships/slideLayout" Target="../slideLayouts/slideLayout7.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s>
</file>

<file path=ppt/slides/_rels/slide97.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diagramLayout" Target="../diagrams/layout53.xml"/><Relationship Id="rId2" Type="http://schemas.openxmlformats.org/officeDocument/2006/relationships/diagramData" Target="../diagrams/data53.xml"/><Relationship Id="rId1" Type="http://schemas.openxmlformats.org/officeDocument/2006/relationships/slideLayout" Target="../slideLayouts/slideLayout7.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s>
</file>

<file path=ppt/slides/_rels/slide99.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2"/>
          <p:cNvSpPr>
            <a:spLocks noChangeArrowheads="1"/>
          </p:cNvSpPr>
          <p:nvPr/>
        </p:nvSpPr>
        <p:spPr bwMode="auto">
          <a:xfrm>
            <a:off x="10483270"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ar-EG"/>
          </a:p>
        </p:txBody>
      </p:sp>
      <p:sp>
        <p:nvSpPr>
          <p:cNvPr id="32" name="TextBox 31">
            <a:extLst>
              <a:ext uri="{FF2B5EF4-FFF2-40B4-BE49-F238E27FC236}">
                <a16:creationId xmlns:a16="http://schemas.microsoft.com/office/drawing/2014/main" xmlns="" id="{38FE4A08-FF70-4109-8C60-B92F503FA196}"/>
              </a:ext>
            </a:extLst>
          </p:cNvPr>
          <p:cNvSpPr txBox="1"/>
          <p:nvPr/>
        </p:nvSpPr>
        <p:spPr>
          <a:xfrm>
            <a:off x="6672064" y="1988840"/>
            <a:ext cx="4608512" cy="2562048"/>
          </a:xfrm>
          <a:prstGeom prst="rect">
            <a:avLst/>
          </a:prstGeom>
          <a:noFill/>
        </p:spPr>
        <p:txBody>
          <a:bodyPr wrap="square">
            <a:spAutoFit/>
          </a:bodyPr>
          <a:lstStyle/>
          <a:p>
            <a:pPr marL="0" marR="0" algn="ctr" rtl="1">
              <a:lnSpc>
                <a:spcPct val="115000"/>
              </a:lnSpc>
              <a:spcBef>
                <a:spcPts val="0"/>
              </a:spcBef>
              <a:spcAft>
                <a:spcPts val="1000"/>
              </a:spcAft>
            </a:pPr>
            <a:r>
              <a:rPr lang="ar-EG" sz="7200" b="1" cap="all" dirty="0" smtClean="0">
                <a:solidFill>
                  <a:srgbClr val="435F91"/>
                </a:solidFill>
                <a:effectLst/>
                <a:latin typeface="Calibri" panose="020F0502020204030204" pitchFamily="34" charset="0"/>
                <a:ea typeface="Calibri" panose="020F0502020204030204" pitchFamily="34" charset="0"/>
                <a:cs typeface="Aldhabi" panose="01000000000000000000" pitchFamily="2" charset="-78"/>
              </a:rPr>
              <a:t>مهارات التعامل </a:t>
            </a:r>
            <a:r>
              <a:rPr lang="ar-EG" sz="7200" b="1" cap="all" dirty="0">
                <a:solidFill>
                  <a:srgbClr val="435F91"/>
                </a:solidFill>
                <a:effectLst/>
                <a:latin typeface="Calibri" panose="020F0502020204030204" pitchFamily="34" charset="0"/>
                <a:ea typeface="Calibri" panose="020F0502020204030204" pitchFamily="34" charset="0"/>
                <a:cs typeface="Aldhabi" panose="01000000000000000000" pitchFamily="2" charset="-78"/>
              </a:rPr>
              <a:t>مع الرؤساء والمرؤوسين</a:t>
            </a:r>
            <a:endParaRPr lang="en-US" sz="1100" dirty="0">
              <a:solidFill>
                <a:srgbClr val="435F9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3" name="Picture 32">
            <a:extLst>
              <a:ext uri="{FF2B5EF4-FFF2-40B4-BE49-F238E27FC236}">
                <a16:creationId xmlns:a16="http://schemas.microsoft.com/office/drawing/2014/main" xmlns="" id="{6150CBCF-0227-46D3-9DD0-B909CCEC0D36}"/>
              </a:ext>
            </a:extLst>
          </p:cNvPr>
          <p:cNvPicPr/>
          <p:nvPr/>
        </p:nvPicPr>
        <p:blipFill>
          <a:blip r:embed="rId2">
            <a:extLst>
              <a:ext uri="{28A0092B-C50C-407E-A947-70E740481C1C}">
                <a14:useLocalDpi xmlns:a14="http://schemas.microsoft.com/office/drawing/2010/main" val="0"/>
              </a:ext>
            </a:extLst>
          </a:blip>
          <a:srcRect/>
          <a:stretch>
            <a:fillRect/>
          </a:stretch>
        </p:blipFill>
        <p:spPr bwMode="auto">
          <a:xfrm>
            <a:off x="263352" y="1268760"/>
            <a:ext cx="6480720" cy="4320480"/>
          </a:xfrm>
          <a:prstGeom prst="rect">
            <a:avLst/>
          </a:prstGeom>
          <a:ln>
            <a:noFill/>
          </a:ln>
          <a:effectLst>
            <a:softEdge rad="112500"/>
          </a:effectLst>
        </p:spPr>
      </p:pic>
      <p:sp>
        <p:nvSpPr>
          <p:cNvPr id="34" name="TextBox 33">
            <a:extLst>
              <a:ext uri="{FF2B5EF4-FFF2-40B4-BE49-F238E27FC236}">
                <a16:creationId xmlns:a16="http://schemas.microsoft.com/office/drawing/2014/main" xmlns="" id="{DD567E35-CBC6-4A6A-BE91-7C13FE01596A}"/>
              </a:ext>
            </a:extLst>
          </p:cNvPr>
          <p:cNvSpPr txBox="1"/>
          <p:nvPr/>
        </p:nvSpPr>
        <p:spPr>
          <a:xfrm>
            <a:off x="1919536" y="5733256"/>
            <a:ext cx="6267156" cy="814454"/>
          </a:xfrm>
          <a:prstGeom prst="rect">
            <a:avLst/>
          </a:prstGeom>
          <a:noFill/>
        </p:spPr>
        <p:txBody>
          <a:bodyPr wrap="square">
            <a:spAutoFit/>
          </a:bodyPr>
          <a:lstStyle/>
          <a:p>
            <a:pPr marL="0" marR="0" algn="r" rtl="1">
              <a:lnSpc>
                <a:spcPct val="115000"/>
              </a:lnSpc>
              <a:spcBef>
                <a:spcPts val="0"/>
              </a:spcBef>
              <a:spcAft>
                <a:spcPts val="1000"/>
              </a:spcAft>
            </a:pPr>
            <a:r>
              <a:rPr lang="ar-EG" sz="4400" b="1" cap="all" dirty="0">
                <a:solidFill>
                  <a:srgbClr val="3F4372"/>
                </a:solidFill>
                <a:effectLst/>
                <a:latin typeface="Aldhabi" panose="01000000000000000000" pitchFamily="2" charset="-78"/>
                <a:ea typeface="Calibri" panose="020F0502020204030204" pitchFamily="34" charset="0"/>
                <a:cs typeface="Aldhabi" panose="01000000000000000000" pitchFamily="2" charset="-78"/>
              </a:rPr>
              <a:t>بقيادة المدرب:</a:t>
            </a:r>
            <a:endParaRPr lang="en-US" dirty="0">
              <a:solidFill>
                <a:srgbClr val="3F4372"/>
              </a:solidFill>
              <a:effectLst/>
              <a:latin typeface="Aldhabi" panose="01000000000000000000" pitchFamily="2" charset="-78"/>
              <a:ea typeface="Calibri" panose="020F0502020204030204" pitchFamily="34" charset="0"/>
              <a:cs typeface="Aldhabi" panose="01000000000000000000" pitchFamily="2" charset="-78"/>
            </a:endParaRPr>
          </a:p>
        </p:txBody>
      </p:sp>
    </p:spTree>
    <p:extLst>
      <p:ext uri="{BB962C8B-B14F-4D97-AF65-F5344CB8AC3E}">
        <p14:creationId xmlns:p14="http://schemas.microsoft.com/office/powerpoint/2010/main" val="13482101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487488" y="1628800"/>
            <a:ext cx="8748464" cy="1569660"/>
          </a:xfrm>
          <a:prstGeom prst="rect">
            <a:avLst/>
          </a:prstGeom>
        </p:spPr>
        <p:txBody>
          <a:bodyPr wrap="square">
            <a:spAutoFit/>
          </a:bodyPr>
          <a:lstStyle/>
          <a:p>
            <a:pPr algn="ctr"/>
            <a:r>
              <a:rPr lang="ar-SA" sz="2400" b="1" dirty="0">
                <a:solidFill>
                  <a:prstClr val="black"/>
                </a:solidFill>
                <a:latin typeface="Traditional Arabic" pitchFamily="18" charset="-78"/>
                <a:cs typeface="Traditional Arabic" pitchFamily="18" charset="-78"/>
              </a:rPr>
              <a:t>تعتبر العلاقات الأنسانية من العوامل المهمة في توطيد الثقة في نفوس العاملين وتوفير بيئة عمل مناسبة ومشجعة لممارسة الوظيفة بكل قدرة على التميز والمستوى العالي من الإنجاز، فالأنسان في طبيعته يميل الى إنسانيته ويرغب أن تكون كل الأجواء والتعاملات في بيئته الحياتية والعملية تتم بصيغة ملؤها الروح الأنسانية البعيدة عن التشنج والتعالي وبرود التعامل.</a:t>
            </a:r>
            <a:endParaRPr lang="en-US" sz="2400" dirty="0">
              <a:solidFill>
                <a:prstClr val="black"/>
              </a:solidFill>
              <a:latin typeface="Traditional Arabic" pitchFamily="18" charset="-78"/>
              <a:cs typeface="Traditional Arabic" pitchFamily="18" charset="-78"/>
            </a:endParaRPr>
          </a:p>
        </p:txBody>
      </p:sp>
      <p:sp>
        <p:nvSpPr>
          <p:cNvPr id="6" name="Snip Diagonal Corner Rectangle 5"/>
          <p:cNvSpPr/>
          <p:nvPr/>
        </p:nvSpPr>
        <p:spPr>
          <a:xfrm>
            <a:off x="4151784" y="620688"/>
            <a:ext cx="3744416" cy="720080"/>
          </a:xfrm>
          <a:prstGeom prst="snip2DiagRect">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15000"/>
              </a:lnSpc>
              <a:spcAft>
                <a:spcPts val="1000"/>
              </a:spcAft>
            </a:pPr>
            <a:r>
              <a:rPr lang="ar-SA" sz="3600" b="1" dirty="0">
                <a:solidFill>
                  <a:schemeClr val="bg1"/>
                </a:solidFill>
                <a:ea typeface="Calibri"/>
                <a:cs typeface="Traditional Arabic"/>
              </a:rPr>
              <a:t>مفهوم العلاقات الإنسانية</a:t>
            </a:r>
            <a:endParaRPr lang="en-US" dirty="0">
              <a:solidFill>
                <a:schemeClr val="bg1"/>
              </a:solidFill>
              <a:effectLst>
                <a:outerShdw blurRad="38100" dist="38100" dir="2700000" algn="tl">
                  <a:srgbClr val="000000">
                    <a:alpha val="43137"/>
                  </a:srgbClr>
                </a:outerShdw>
              </a:effectLst>
              <a:latin typeface="Traditional Arabic" pitchFamily="18" charset="-78"/>
              <a:ea typeface="Calibri"/>
              <a:cs typeface="Traditional Arabic" pitchFamily="18" charset="-78"/>
            </a:endParaRPr>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59696" y="3501008"/>
            <a:ext cx="6000750" cy="2857500"/>
          </a:xfrm>
          <a:prstGeom prst="rect">
            <a:avLst/>
          </a:prstGeom>
          <a:ln>
            <a:noFill/>
          </a:ln>
          <a:effectLst>
            <a:softEdge rad="112500"/>
          </a:effectLst>
        </p:spPr>
      </p:pic>
    </p:spTree>
    <p:extLst>
      <p:ext uri="{BB962C8B-B14F-4D97-AF65-F5344CB8AC3E}">
        <p14:creationId xmlns:p14="http://schemas.microsoft.com/office/powerpoint/2010/main" val="406884607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103713" y="620688"/>
            <a:ext cx="4285147" cy="523220"/>
          </a:xfrm>
          <a:prstGeom prst="rect">
            <a:avLst/>
          </a:prstGeom>
        </p:spPr>
        <p:txBody>
          <a:bodyPr wrap="none">
            <a:spAutoFit/>
          </a:bodyPr>
          <a:lstStyle/>
          <a:p>
            <a:pPr marL="342900" indent="-342900">
              <a:buFont typeface="Wingdings" pitchFamily="2" charset="2"/>
              <a:buChar char="q"/>
            </a:pPr>
            <a:r>
              <a:rPr lang="ar-SA" sz="2800" b="1" u="sng" dirty="0">
                <a:solidFill>
                  <a:schemeClr val="accent5">
                    <a:lumMod val="75000"/>
                  </a:schemeClr>
                </a:solidFill>
                <a:latin typeface="Traditional Arabic" pitchFamily="18" charset="-78"/>
                <a:cs typeface="Traditional Arabic" pitchFamily="18" charset="-78"/>
              </a:rPr>
              <a:t>وبذلك فالعناصر الأساسية للصراع هى:</a:t>
            </a:r>
            <a:endParaRPr lang="en-US" sz="2800" u="sng" dirty="0">
              <a:solidFill>
                <a:schemeClr val="accent5">
                  <a:lumMod val="75000"/>
                </a:schemeClr>
              </a:solidFill>
              <a:latin typeface="Traditional Arabic" pitchFamily="18" charset="-78"/>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2550720114"/>
              </p:ext>
            </p:extLst>
          </p:nvPr>
        </p:nvGraphicFramePr>
        <p:xfrm>
          <a:off x="3431508" y="1412776"/>
          <a:ext cx="6048868" cy="42903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4261385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135561" y="260649"/>
            <a:ext cx="8365485" cy="830997"/>
          </a:xfrm>
          <a:prstGeom prst="rect">
            <a:avLst/>
          </a:prstGeom>
        </p:spPr>
        <p:txBody>
          <a:bodyPr wrap="square">
            <a:spAutoFit/>
          </a:bodyPr>
          <a:lstStyle/>
          <a:p>
            <a:pPr marL="342900" indent="-342900">
              <a:buFont typeface="Wingdings" pitchFamily="2" charset="2"/>
              <a:buChar char="q"/>
            </a:pPr>
            <a:r>
              <a:rPr lang="ar-SA" sz="2400" b="1" dirty="0">
                <a:solidFill>
                  <a:schemeClr val="accent5">
                    <a:lumMod val="75000"/>
                  </a:schemeClr>
                </a:solidFill>
                <a:latin typeface="Traditional Arabic" pitchFamily="18" charset="-78"/>
                <a:cs typeface="Traditional Arabic" pitchFamily="18" charset="-78"/>
              </a:rPr>
              <a:t>وعلى كل منا إذا أراد أن يكون لديه القدرة على التعامل الفعال مع ما يواجهه في حياته اليومية من صراعات، أن يطور قدراته في الاتجاهات الآتية :</a:t>
            </a:r>
            <a:endParaRPr lang="en-US" sz="2400" dirty="0">
              <a:solidFill>
                <a:schemeClr val="accent5">
                  <a:lumMod val="75000"/>
                </a:schemeClr>
              </a:solidFill>
              <a:latin typeface="Traditional Arabic" pitchFamily="18" charset="-78"/>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3373121963"/>
              </p:ext>
            </p:extLst>
          </p:nvPr>
        </p:nvGraphicFramePr>
        <p:xfrm>
          <a:off x="1830660" y="1295400"/>
          <a:ext cx="8369796" cy="45818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3833681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279576" y="548680"/>
            <a:ext cx="7488832" cy="2757678"/>
          </a:xfrm>
          <a:prstGeom prst="rect">
            <a:avLst/>
          </a:prstGeom>
          <a:solidFill>
            <a:schemeClr val="accent2">
              <a:lumMod val="20000"/>
              <a:lumOff val="80000"/>
            </a:schemeClr>
          </a:solidFill>
          <a:effectLst>
            <a:softEdge rad="635000"/>
          </a:effectLst>
        </p:spPr>
        <p:txBody>
          <a:bodyPr wrap="square">
            <a:spAutoFit/>
          </a:bodyPr>
          <a:lstStyle/>
          <a:p>
            <a:pPr marL="342900" indent="-342900" algn="ctr">
              <a:lnSpc>
                <a:spcPct val="115000"/>
              </a:lnSpc>
              <a:buBlip>
                <a:blip r:embed="rId2"/>
              </a:buBlip>
            </a:pPr>
            <a:r>
              <a:rPr lang="ar-SA" sz="2800" b="1" u="sng" dirty="0">
                <a:solidFill>
                  <a:srgbClr val="990033"/>
                </a:solidFill>
                <a:latin typeface="Traditional Arabic" pitchFamily="18" charset="-78"/>
                <a:ea typeface="Calibri"/>
                <a:cs typeface="Traditional Arabic" pitchFamily="18" charset="-78"/>
              </a:rPr>
              <a:t>الصراع و المنافسة</a:t>
            </a:r>
            <a:endParaRPr lang="en-US" sz="2800" b="1" u="sng" dirty="0">
              <a:solidFill>
                <a:srgbClr val="990033"/>
              </a:solidFill>
              <a:latin typeface="Traditional Arabic" pitchFamily="18" charset="-78"/>
              <a:ea typeface="Calibri"/>
              <a:cs typeface="Traditional Arabic" pitchFamily="18" charset="-78"/>
            </a:endParaRPr>
          </a:p>
          <a:p>
            <a:pPr lvl="0" algn="ctr">
              <a:lnSpc>
                <a:spcPct val="150000"/>
              </a:lnSpc>
            </a:pPr>
            <a:r>
              <a:rPr lang="ar-SA" sz="2400" b="1" dirty="0">
                <a:latin typeface="Traditional Arabic" pitchFamily="18" charset="-78"/>
                <a:ea typeface="Calibri"/>
                <a:cs typeface="Traditional Arabic" pitchFamily="18" charset="-78"/>
              </a:rPr>
              <a:t>تعتبر عملية المنافسة من اهم العمليات الاجتماعية التى تحدث داخل التنظيمات و تؤدي الى التنافر و التفكك ، بل انها قد تعرض المنظمة كلها للخطر.</a:t>
            </a:r>
            <a:endParaRPr lang="en-US" sz="2400" dirty="0">
              <a:latin typeface="Traditional Arabic" pitchFamily="18" charset="-78"/>
              <a:ea typeface="Calibri"/>
              <a:cs typeface="Traditional Arabic" pitchFamily="18" charset="-78"/>
            </a:endParaRPr>
          </a:p>
          <a:p>
            <a:pPr marL="228600" algn="ctr">
              <a:lnSpc>
                <a:spcPct val="150000"/>
              </a:lnSpc>
              <a:spcAft>
                <a:spcPts val="1000"/>
              </a:spcAft>
            </a:pPr>
            <a:r>
              <a:rPr lang="ar-SA" sz="2400" b="1" dirty="0">
                <a:latin typeface="Traditional Arabic" pitchFamily="18" charset="-78"/>
                <a:ea typeface="Calibri"/>
                <a:cs typeface="Traditional Arabic" pitchFamily="18" charset="-78"/>
              </a:rPr>
              <a:t>و يمكن تعريف المنافسة بانها عبارة عن الجهود التى يبذلها الافراد او الجماعات من اجل الفوز او التفوق على بعضهم البعض و الحصول على.</a:t>
            </a:r>
            <a:endParaRPr lang="en-US" sz="2400" dirty="0">
              <a:latin typeface="Traditional Arabic" pitchFamily="18" charset="-78"/>
              <a:ea typeface="Calibri"/>
              <a:cs typeface="Traditional Arabic" pitchFamily="18" charset="-78"/>
            </a:endParaRPr>
          </a:p>
        </p:txBody>
      </p:sp>
      <p:pic>
        <p:nvPicPr>
          <p:cNvPr id="3" name="Picture 2"/>
          <p:cNvPicPr/>
          <p:nvPr/>
        </p:nvPicPr>
        <p:blipFill>
          <a:blip r:embed="rId3">
            <a:extLst>
              <a:ext uri="{28A0092B-C50C-407E-A947-70E740481C1C}">
                <a14:useLocalDpi xmlns:a14="http://schemas.microsoft.com/office/drawing/2010/main" val="0"/>
              </a:ext>
            </a:extLst>
          </a:blip>
          <a:stretch>
            <a:fillRect/>
          </a:stretch>
        </p:blipFill>
        <p:spPr>
          <a:xfrm>
            <a:off x="3618930" y="3311687"/>
            <a:ext cx="4810125" cy="3067050"/>
          </a:xfrm>
          <a:prstGeom prst="rect">
            <a:avLst/>
          </a:prstGeom>
        </p:spPr>
      </p:pic>
    </p:spTree>
    <p:extLst>
      <p:ext uri="{BB962C8B-B14F-4D97-AF65-F5344CB8AC3E}">
        <p14:creationId xmlns:p14="http://schemas.microsoft.com/office/powerpoint/2010/main" val="316483187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1363741667"/>
              </p:ext>
            </p:extLst>
          </p:nvPr>
        </p:nvGraphicFramePr>
        <p:xfrm>
          <a:off x="2351584" y="1772816"/>
          <a:ext cx="8686800" cy="44525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lowchart: Document 3"/>
          <p:cNvSpPr/>
          <p:nvPr/>
        </p:nvSpPr>
        <p:spPr>
          <a:xfrm>
            <a:off x="5187950" y="260648"/>
            <a:ext cx="2664296" cy="1152128"/>
          </a:xfrm>
          <a:prstGeom prst="flowChartDocument">
            <a:avLst/>
          </a:prstGeom>
          <a:solidFill>
            <a:srgbClr val="993366"/>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600" b="1" dirty="0">
                <a:latin typeface="Traditional Arabic" pitchFamily="18" charset="-78"/>
                <a:cs typeface="Traditional Arabic" pitchFamily="18" charset="-78"/>
              </a:rPr>
              <a:t>انواع الصراع</a:t>
            </a:r>
            <a:endParaRPr lang="ar-EG" sz="3600" dirty="0">
              <a:latin typeface="Traditional Arabic" pitchFamily="18" charset="-78"/>
              <a:cs typeface="Traditional Arabic" pitchFamily="18" charset="-78"/>
            </a:endParaRPr>
          </a:p>
        </p:txBody>
      </p:sp>
    </p:spTree>
    <p:extLst>
      <p:ext uri="{BB962C8B-B14F-4D97-AF65-F5344CB8AC3E}">
        <p14:creationId xmlns:p14="http://schemas.microsoft.com/office/powerpoint/2010/main" val="214932217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348298133"/>
              </p:ext>
            </p:extLst>
          </p:nvPr>
        </p:nvGraphicFramePr>
        <p:xfrm>
          <a:off x="3215680" y="1700808"/>
          <a:ext cx="6096000" cy="47133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Pentagon 2"/>
          <p:cNvSpPr/>
          <p:nvPr/>
        </p:nvSpPr>
        <p:spPr>
          <a:xfrm>
            <a:off x="5015880" y="518959"/>
            <a:ext cx="2448272" cy="746372"/>
          </a:xfrm>
          <a:prstGeom prst="homePlate">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مراحل الصراع</a:t>
            </a:r>
            <a:endParaRPr lang="en-US"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222173697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1387961541"/>
              </p:ext>
            </p:extLst>
          </p:nvPr>
        </p:nvGraphicFramePr>
        <p:xfrm>
          <a:off x="2860539" y="1556792"/>
          <a:ext cx="7391400" cy="44401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719736" y="404665"/>
            <a:ext cx="6516216" cy="1012585"/>
          </a:xfrm>
          <a:prstGeom prst="rect">
            <a:avLst/>
          </a:prstGeom>
        </p:spPr>
        <p:txBody>
          <a:bodyPr wrap="square">
            <a:spAutoFit/>
          </a:bodyPr>
          <a:lstStyle/>
          <a:p>
            <a:pPr marL="342900" indent="-342900">
              <a:lnSpc>
                <a:spcPct val="115000"/>
              </a:lnSpc>
              <a:buBlip>
                <a:blip r:embed="rId7"/>
              </a:buBlip>
            </a:pPr>
            <a:r>
              <a:rPr lang="ar-SA" sz="2800" b="1" u="sng" dirty="0">
                <a:solidFill>
                  <a:srgbClr val="990033"/>
                </a:solidFill>
                <a:latin typeface="Traditional Arabic" pitchFamily="18" charset="-78"/>
                <a:ea typeface="Calibri"/>
                <a:cs typeface="Traditional Arabic" pitchFamily="18" charset="-78"/>
              </a:rPr>
              <a:t>الآثار المترتبة على الصراع:</a:t>
            </a:r>
            <a:endParaRPr lang="en-US" sz="2800" u="sng" dirty="0">
              <a:latin typeface="Traditional Arabic" pitchFamily="18" charset="-78"/>
              <a:ea typeface="Calibri"/>
              <a:cs typeface="Traditional Arabic" pitchFamily="18" charset="-78"/>
            </a:endParaRPr>
          </a:p>
          <a:p>
            <a:pPr marL="342900" indent="-342900">
              <a:lnSpc>
                <a:spcPct val="115000"/>
              </a:lnSpc>
              <a:spcAft>
                <a:spcPts val="1000"/>
              </a:spcAft>
              <a:buFont typeface="Arial"/>
              <a:buChar char="-"/>
            </a:pPr>
            <a:r>
              <a:rPr lang="ar-SA" sz="2400" b="1" dirty="0">
                <a:solidFill>
                  <a:srgbClr val="006666"/>
                </a:solidFill>
                <a:latin typeface="Traditional Arabic" pitchFamily="18" charset="-78"/>
                <a:ea typeface="Times New Roman"/>
                <a:cs typeface="Traditional Arabic" pitchFamily="18" charset="-78"/>
              </a:rPr>
              <a:t>اهم الجوانب السلبية للصراع :</a:t>
            </a:r>
            <a:endParaRPr lang="en-US" sz="2400" dirty="0">
              <a:latin typeface="Traditional Arabic" pitchFamily="18" charset="-78"/>
              <a:ea typeface="Times New Roman"/>
              <a:cs typeface="Traditional Arabic" pitchFamily="18" charset="-78"/>
            </a:endParaRPr>
          </a:p>
        </p:txBody>
      </p:sp>
    </p:spTree>
    <p:extLst>
      <p:ext uri="{BB962C8B-B14F-4D97-AF65-F5344CB8AC3E}">
        <p14:creationId xmlns:p14="http://schemas.microsoft.com/office/powerpoint/2010/main" val="116680906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0057" y="476673"/>
            <a:ext cx="3847527" cy="461665"/>
          </a:xfrm>
          <a:prstGeom prst="rect">
            <a:avLst/>
          </a:prstGeom>
        </p:spPr>
        <p:txBody>
          <a:bodyPr wrap="none">
            <a:spAutoFit/>
          </a:bodyPr>
          <a:lstStyle/>
          <a:p>
            <a:pPr marL="285750" indent="-285750">
              <a:buFont typeface="Wingdings" pitchFamily="2" charset="2"/>
              <a:buChar char="§"/>
            </a:pPr>
            <a:r>
              <a:rPr lang="ar-SA" sz="2400" b="1" u="sng" dirty="0">
                <a:solidFill>
                  <a:srgbClr val="006666"/>
                </a:solidFill>
                <a:ea typeface="Calibri"/>
                <a:cs typeface="Traditional Arabic"/>
              </a:rPr>
              <a:t>اهم النواحي الايجابية للصراع التنظيمي </a:t>
            </a:r>
            <a:r>
              <a:rPr lang="ar-EG" sz="2400" b="1" u="sng" dirty="0">
                <a:solidFill>
                  <a:srgbClr val="006666"/>
                </a:solidFill>
                <a:ea typeface="Calibri"/>
                <a:cs typeface="Traditional Arabic"/>
              </a:rPr>
              <a:t>:</a:t>
            </a:r>
            <a:endParaRPr lang="ar-EG" sz="2400" u="sng" dirty="0"/>
          </a:p>
        </p:txBody>
      </p:sp>
      <p:graphicFrame>
        <p:nvGraphicFramePr>
          <p:cNvPr id="3" name="Diagram 2"/>
          <p:cNvGraphicFramePr/>
          <p:nvPr>
            <p:extLst>
              <p:ext uri="{D42A27DB-BD31-4B8C-83A1-F6EECF244321}">
                <p14:modId xmlns:p14="http://schemas.microsoft.com/office/powerpoint/2010/main" val="1884473556"/>
              </p:ext>
            </p:extLst>
          </p:nvPr>
        </p:nvGraphicFramePr>
        <p:xfrm>
          <a:off x="1790700" y="762000"/>
          <a:ext cx="8610600" cy="58146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5097448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623964450"/>
              </p:ext>
            </p:extLst>
          </p:nvPr>
        </p:nvGraphicFramePr>
        <p:xfrm>
          <a:off x="1502314" y="2564905"/>
          <a:ext cx="9165687" cy="39213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Wave 5"/>
          <p:cNvSpPr/>
          <p:nvPr/>
        </p:nvSpPr>
        <p:spPr>
          <a:xfrm>
            <a:off x="4848807" y="107171"/>
            <a:ext cx="2736304" cy="927892"/>
          </a:xfrm>
          <a:prstGeom prst="wave">
            <a:avLst/>
          </a:prstGeom>
          <a:solidFill>
            <a:srgbClr val="993366"/>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ادارة الصراع</a:t>
            </a:r>
            <a:endParaRPr lang="en-US" sz="36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
        <p:nvSpPr>
          <p:cNvPr id="7" name="Rectangle 6"/>
          <p:cNvSpPr/>
          <p:nvPr/>
        </p:nvSpPr>
        <p:spPr>
          <a:xfrm>
            <a:off x="1788467" y="1035063"/>
            <a:ext cx="8856984" cy="1680460"/>
          </a:xfrm>
          <a:prstGeom prst="rect">
            <a:avLst/>
          </a:prstGeom>
          <a:solidFill>
            <a:schemeClr val="accent2">
              <a:lumMod val="20000"/>
              <a:lumOff val="80000"/>
            </a:schemeClr>
          </a:solidFill>
          <a:effectLst>
            <a:softEdge rad="317500"/>
          </a:effectLst>
        </p:spPr>
        <p:txBody>
          <a:bodyPr wrap="square">
            <a:spAutoFit/>
          </a:bodyPr>
          <a:lstStyle/>
          <a:p>
            <a:pPr marL="457200" algn="ctr">
              <a:lnSpc>
                <a:spcPct val="115000"/>
              </a:lnSpc>
            </a:pPr>
            <a:r>
              <a:rPr lang="ar-SA" sz="2400" b="1" dirty="0">
                <a:latin typeface="Traditional Arabic" pitchFamily="18" charset="-78"/>
                <a:ea typeface="Calibri"/>
                <a:cs typeface="Traditional Arabic" pitchFamily="18" charset="-78"/>
              </a:rPr>
              <a:t>و نعني بادارة الصراع هنا أنه لا ينبغي العمل على التخلص نهائيا من الصراع بل العمل على تعظيم عائده الايجابي و تخفيض تكاليفه..</a:t>
            </a:r>
            <a:endParaRPr lang="en-US" sz="2400" dirty="0">
              <a:latin typeface="Traditional Arabic" pitchFamily="18" charset="-78"/>
              <a:ea typeface="Calibri"/>
              <a:cs typeface="Traditional Arabic" pitchFamily="18" charset="-78"/>
            </a:endParaRPr>
          </a:p>
          <a:p>
            <a:pPr algn="ctr"/>
            <a:r>
              <a:rPr lang="ar-SA" sz="2400" b="1" dirty="0">
                <a:latin typeface="Traditional Arabic" pitchFamily="18" charset="-78"/>
                <a:ea typeface="Calibri"/>
                <a:cs typeface="Traditional Arabic" pitchFamily="18" charset="-78"/>
              </a:rPr>
              <a:t>و هناك خمسة أساليب متعارف عليها لإدارة الصراع بين الاشخاص</a:t>
            </a:r>
            <a:r>
              <a:rPr lang="ar-EG" sz="2400" b="1" dirty="0">
                <a:latin typeface="Traditional Arabic" pitchFamily="18" charset="-78"/>
                <a:ea typeface="Calibri"/>
                <a:cs typeface="Traditional Arabic" pitchFamily="18" charset="-78"/>
              </a:rPr>
              <a:t>:</a:t>
            </a:r>
            <a:r>
              <a:rPr lang="ar-SA" sz="2400" b="1" dirty="0">
                <a:latin typeface="Traditional Arabic" pitchFamily="18" charset="-78"/>
                <a:ea typeface="Calibri"/>
                <a:cs typeface="Traditional Arabic" pitchFamily="18" charset="-78"/>
              </a:rPr>
              <a:t> </a:t>
            </a:r>
            <a:endParaRPr lang="ar-EG" sz="2400" b="1" dirty="0">
              <a:latin typeface="Traditional Arabic" pitchFamily="18" charset="-78"/>
              <a:ea typeface="Calibri"/>
              <a:cs typeface="Traditional Arabic" pitchFamily="18" charset="-78"/>
            </a:endParaRPr>
          </a:p>
          <a:p>
            <a:pPr algn="ctr"/>
            <a:endParaRPr lang="ar-EG" sz="2400" dirty="0">
              <a:latin typeface="Traditional Arabic" pitchFamily="18" charset="-78"/>
              <a:cs typeface="Traditional Arabic" pitchFamily="18" charset="-78"/>
            </a:endParaRPr>
          </a:p>
        </p:txBody>
      </p:sp>
    </p:spTree>
    <p:extLst>
      <p:ext uri="{BB962C8B-B14F-4D97-AF65-F5344CB8AC3E}">
        <p14:creationId xmlns:p14="http://schemas.microsoft.com/office/powerpoint/2010/main" val="418119081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858739409"/>
              </p:ext>
            </p:extLst>
          </p:nvPr>
        </p:nvGraphicFramePr>
        <p:xfrm>
          <a:off x="2351584" y="1052736"/>
          <a:ext cx="8001000" cy="4495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p:cNvSpPr/>
          <p:nvPr/>
        </p:nvSpPr>
        <p:spPr>
          <a:xfrm>
            <a:off x="3997603" y="332657"/>
            <a:ext cx="6421950" cy="587853"/>
          </a:xfrm>
          <a:prstGeom prst="rect">
            <a:avLst/>
          </a:prstGeom>
        </p:spPr>
        <p:txBody>
          <a:bodyPr wrap="none">
            <a:spAutoFit/>
          </a:bodyPr>
          <a:lstStyle/>
          <a:p>
            <a:pPr marL="742950" indent="-285750" algn="just">
              <a:lnSpc>
                <a:spcPct val="115000"/>
              </a:lnSpc>
              <a:spcAft>
                <a:spcPts val="1000"/>
              </a:spcAft>
              <a:buFont typeface="Wingdings" pitchFamily="2" charset="2"/>
              <a:buChar char="q"/>
            </a:pPr>
            <a:r>
              <a:rPr lang="ar-SA" sz="2800" b="1" u="sng" dirty="0">
                <a:solidFill>
                  <a:srgbClr val="984806"/>
                </a:solidFill>
                <a:ea typeface="Calibri"/>
                <a:cs typeface="Traditional Arabic"/>
              </a:rPr>
              <a:t>هناك ثلاثة طرق رئيسية لحل الخلافات بين الجماعات هي:</a:t>
            </a:r>
            <a:endParaRPr lang="en-US" sz="1600" u="sng" dirty="0">
              <a:ea typeface="Calibri"/>
              <a:cs typeface="Times New Roman"/>
            </a:endParaRPr>
          </a:p>
        </p:txBody>
      </p:sp>
    </p:spTree>
    <p:extLst>
      <p:ext uri="{BB962C8B-B14F-4D97-AF65-F5344CB8AC3E}">
        <p14:creationId xmlns:p14="http://schemas.microsoft.com/office/powerpoint/2010/main" val="358837459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719736" y="404665"/>
            <a:ext cx="6858000" cy="1012585"/>
          </a:xfrm>
          <a:prstGeom prst="rect">
            <a:avLst/>
          </a:prstGeom>
        </p:spPr>
        <p:txBody>
          <a:bodyPr wrap="square">
            <a:spAutoFit/>
          </a:bodyPr>
          <a:lstStyle/>
          <a:p>
            <a:pPr marL="342900" indent="-342900">
              <a:lnSpc>
                <a:spcPct val="115000"/>
              </a:lnSpc>
              <a:buClr>
                <a:srgbClr val="31849B"/>
              </a:buClr>
              <a:buFont typeface="Wingdings"/>
              <a:buChar char=""/>
            </a:pPr>
            <a:r>
              <a:rPr lang="ar-SA" sz="2800" b="1" dirty="0">
                <a:solidFill>
                  <a:srgbClr val="31849B"/>
                </a:solidFill>
                <a:latin typeface="Traditional Arabic" pitchFamily="18" charset="-78"/>
                <a:ea typeface="Calibri"/>
                <a:cs typeface="Traditional Arabic" pitchFamily="18" charset="-78"/>
              </a:rPr>
              <a:t>حل الخلافات بين الأفراد :</a:t>
            </a:r>
            <a:endParaRPr lang="en-US" sz="2800" dirty="0">
              <a:latin typeface="Traditional Arabic" pitchFamily="18" charset="-78"/>
              <a:ea typeface="Calibri"/>
              <a:cs typeface="Traditional Arabic" pitchFamily="18" charset="-78"/>
            </a:endParaRPr>
          </a:p>
          <a:p>
            <a:pPr marL="228600">
              <a:lnSpc>
                <a:spcPct val="115000"/>
              </a:lnSpc>
              <a:spcAft>
                <a:spcPts val="1000"/>
              </a:spcAft>
            </a:pPr>
            <a:r>
              <a:rPr lang="ar-SA" sz="2400" b="1" dirty="0">
                <a:latin typeface="Traditional Arabic" pitchFamily="18" charset="-78"/>
                <a:ea typeface="Calibri"/>
                <a:cs typeface="Traditional Arabic" pitchFamily="18" charset="-78"/>
              </a:rPr>
              <a:t>حدد “ويير” و “بارنييس” طريقتين لإدارة الخلاف بين الأشخاص هما:</a:t>
            </a:r>
            <a:endParaRPr lang="en-US" sz="2400" dirty="0">
              <a:latin typeface="Traditional Arabic" pitchFamily="18" charset="-78"/>
              <a:ea typeface="Calibri"/>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2944043188"/>
              </p:ext>
            </p:extLst>
          </p:nvPr>
        </p:nvGraphicFramePr>
        <p:xfrm>
          <a:off x="1991544" y="1397000"/>
          <a:ext cx="792088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366332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130059811"/>
              </p:ext>
            </p:extLst>
          </p:nvPr>
        </p:nvGraphicFramePr>
        <p:xfrm>
          <a:off x="2567608" y="1988840"/>
          <a:ext cx="7082652" cy="43203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extBox 4">
            <a:extLst>
              <a:ext uri="{FF2B5EF4-FFF2-40B4-BE49-F238E27FC236}">
                <a16:creationId xmlns:a16="http://schemas.microsoft.com/office/drawing/2014/main" xmlns="" id="{4B6E691D-FA87-4A77-9B3B-8349077A173D}"/>
              </a:ext>
            </a:extLst>
          </p:cNvPr>
          <p:cNvSpPr txBox="1"/>
          <p:nvPr/>
        </p:nvSpPr>
        <p:spPr>
          <a:xfrm>
            <a:off x="2927648" y="764704"/>
            <a:ext cx="6267156" cy="584775"/>
          </a:xfrm>
          <a:prstGeom prst="rect">
            <a:avLst/>
          </a:prstGeom>
          <a:noFill/>
        </p:spPr>
        <p:txBody>
          <a:bodyPr wrap="square">
            <a:spAutoFit/>
          </a:bodyPr>
          <a:lstStyle/>
          <a:p>
            <a:pPr algn="ctr"/>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 </a:t>
            </a:r>
            <a:r>
              <a:rPr lang="ar-SA" sz="3200" b="1" dirty="0">
                <a:effectLst>
                  <a:outerShdw blurRad="38100" dist="38100" dir="2700000" algn="tl">
                    <a:srgbClr val="000000">
                      <a:alpha val="43137"/>
                    </a:srgbClr>
                  </a:outerShdw>
                </a:effectLst>
                <a:ea typeface="Calibri"/>
                <a:cs typeface="Traditional Arabic"/>
              </a:rPr>
              <a:t>أهمية العلاقات الأنسانية في بيئة العمل</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406484630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260826" y="908720"/>
            <a:ext cx="7200800" cy="2262158"/>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لا تخلو دولة ولا مجتمع من وجود الصراع التنظيمي أو الوظيفي في مختلف الدوائر الوظيفية، فالصراع التنظيمي هو إرباك وتعطيل للعمل ولوسائل اتخاذ القرارات، مما يعقد عملية الاختيار بين البدائل المتاحة، ومتى كان الصراع في مستوى معين ومقبول فله إيجابياته</a:t>
            </a:r>
            <a:endParaRPr lang="ar-EG" sz="2400" dirty="0">
              <a:latin typeface="Traditional Arabic" pitchFamily="18" charset="-78"/>
              <a:cs typeface="Traditional Arabic" pitchFamily="18" charset="-78"/>
            </a:endParaRPr>
          </a:p>
        </p:txBody>
      </p:sp>
      <p:sp>
        <p:nvSpPr>
          <p:cNvPr id="3" name="Oval 2"/>
          <p:cNvSpPr/>
          <p:nvPr/>
        </p:nvSpPr>
        <p:spPr>
          <a:xfrm>
            <a:off x="4799856" y="116632"/>
            <a:ext cx="2642592" cy="914400"/>
          </a:xfrm>
          <a:prstGeom prst="ellipse">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الصراع التنظيمي</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24922" y="3501008"/>
            <a:ext cx="5472608" cy="2729488"/>
          </a:xfrm>
          <a:prstGeom prst="ellipse">
            <a:avLst/>
          </a:prstGeom>
          <a:ln>
            <a:noFill/>
          </a:ln>
          <a:effectLst>
            <a:softEdge rad="112500"/>
          </a:effectLst>
        </p:spPr>
      </p:pic>
    </p:spTree>
    <p:extLst>
      <p:ext uri="{BB962C8B-B14F-4D97-AF65-F5344CB8AC3E}">
        <p14:creationId xmlns:p14="http://schemas.microsoft.com/office/powerpoint/2010/main" val="239473477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960096" y="332657"/>
            <a:ext cx="3470822" cy="684803"/>
          </a:xfrm>
          <a:prstGeom prst="rect">
            <a:avLst/>
          </a:prstGeom>
        </p:spPr>
        <p:txBody>
          <a:bodyPr wrap="none">
            <a:spAutoFit/>
          </a:bodyPr>
          <a:lstStyle/>
          <a:p>
            <a:pPr marL="342900" indent="-342900">
              <a:lnSpc>
                <a:spcPct val="150000"/>
              </a:lnSpc>
              <a:spcAft>
                <a:spcPts val="1000"/>
              </a:spcAft>
              <a:buBlip>
                <a:blip r:embed="rId2"/>
              </a:buBlip>
            </a:pPr>
            <a:r>
              <a:rPr lang="ar-SA" sz="2800" b="1" u="sng" dirty="0">
                <a:solidFill>
                  <a:srgbClr val="990033"/>
                </a:solidFill>
                <a:ea typeface="Calibri"/>
                <a:cs typeface="Traditional Arabic"/>
              </a:rPr>
              <a:t>الآثار السلبية للصراع التنظيمي</a:t>
            </a:r>
            <a:endParaRPr lang="en-US" sz="1400" u="sng" dirty="0">
              <a:ea typeface="Calibri"/>
              <a:cs typeface="Times New Roman"/>
            </a:endParaRPr>
          </a:p>
        </p:txBody>
      </p:sp>
      <p:graphicFrame>
        <p:nvGraphicFramePr>
          <p:cNvPr id="4" name="Diagram 3"/>
          <p:cNvGraphicFramePr/>
          <p:nvPr>
            <p:extLst>
              <p:ext uri="{D42A27DB-BD31-4B8C-83A1-F6EECF244321}">
                <p14:modId xmlns:p14="http://schemas.microsoft.com/office/powerpoint/2010/main" val="2343417325"/>
              </p:ext>
            </p:extLst>
          </p:nvPr>
        </p:nvGraphicFramePr>
        <p:xfrm>
          <a:off x="1524000" y="1295400"/>
          <a:ext cx="9108688" cy="49048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335535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888088" y="260649"/>
            <a:ext cx="3613490" cy="684803"/>
          </a:xfrm>
          <a:prstGeom prst="rect">
            <a:avLst/>
          </a:prstGeom>
        </p:spPr>
        <p:txBody>
          <a:bodyPr wrap="none">
            <a:spAutoFit/>
          </a:bodyPr>
          <a:lstStyle/>
          <a:p>
            <a:pPr marL="342900" indent="-342900">
              <a:lnSpc>
                <a:spcPct val="150000"/>
              </a:lnSpc>
              <a:spcAft>
                <a:spcPts val="1000"/>
              </a:spcAft>
              <a:buBlip>
                <a:blip r:embed="rId2"/>
              </a:buBlip>
            </a:pPr>
            <a:r>
              <a:rPr lang="ar-SA" sz="2800" b="1" u="sng" dirty="0">
                <a:solidFill>
                  <a:srgbClr val="990033"/>
                </a:solidFill>
                <a:ea typeface="Calibri"/>
                <a:cs typeface="Traditional Arabic"/>
              </a:rPr>
              <a:t>الآثار الإيجابيَّة للصراع التنظيمي</a:t>
            </a:r>
            <a:endParaRPr lang="en-US" sz="1400" u="sng"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3326865499"/>
              </p:ext>
            </p:extLst>
          </p:nvPr>
        </p:nvGraphicFramePr>
        <p:xfrm>
          <a:off x="2351584" y="1268760"/>
          <a:ext cx="7560840" cy="524078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1666025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392145" y="404665"/>
            <a:ext cx="2916183"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990033"/>
                </a:solidFill>
                <a:ea typeface="Calibri"/>
                <a:cs typeface="Traditional Arabic"/>
              </a:rPr>
              <a:t>أسباب الصراع التنظيمي </a:t>
            </a:r>
            <a:endParaRPr lang="en-US" sz="1400" u="sng"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1947135863"/>
              </p:ext>
            </p:extLst>
          </p:nvPr>
        </p:nvGraphicFramePr>
        <p:xfrm>
          <a:off x="2783633" y="1196752"/>
          <a:ext cx="7056785" cy="48245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7896773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680177" y="404665"/>
            <a:ext cx="2720617" cy="684803"/>
          </a:xfrm>
          <a:prstGeom prst="rect">
            <a:avLst/>
          </a:prstGeom>
        </p:spPr>
        <p:txBody>
          <a:bodyPr wrap="none">
            <a:spAutoFit/>
          </a:bodyPr>
          <a:lstStyle/>
          <a:p>
            <a:pPr marL="342900" indent="-342900">
              <a:lnSpc>
                <a:spcPct val="150000"/>
              </a:lnSpc>
              <a:spcAft>
                <a:spcPts val="1000"/>
              </a:spcAft>
              <a:buBlip>
                <a:blip r:embed="rId2"/>
              </a:buBlip>
            </a:pPr>
            <a:r>
              <a:rPr lang="ar-SA" sz="2800" b="1" u="sng" dirty="0">
                <a:solidFill>
                  <a:srgbClr val="990033"/>
                </a:solidFill>
                <a:ea typeface="Calibri"/>
                <a:cs typeface="Traditional Arabic"/>
              </a:rPr>
              <a:t>علاج الصراع التنظيمي</a:t>
            </a:r>
            <a:endParaRPr lang="en-US" sz="1400" u="sng"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2022076084"/>
              </p:ext>
            </p:extLst>
          </p:nvPr>
        </p:nvGraphicFramePr>
        <p:xfrm>
          <a:off x="1919536" y="1056986"/>
          <a:ext cx="8136904" cy="5400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6164293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97518696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3287688" y="260648"/>
            <a:ext cx="5505450" cy="2088231"/>
          </a:xfrm>
          <a:prstGeom prst="rect">
            <a:avLst/>
          </a:prstGeom>
          <a:noFill/>
          <a:ln w="9525">
            <a:noFill/>
            <a:miter lim="800000"/>
            <a:headEnd/>
            <a:tailEnd/>
          </a:ln>
        </p:spPr>
        <p:txBody>
          <a:bodyPr rot="0" vert="horz" wrap="square" lIns="91440" tIns="45720" rIns="91440" bIns="45720" anchor="t" anchorCtr="0">
            <a:noAutofit/>
          </a:bodyPr>
          <a:lstStyle/>
          <a:p>
            <a:pPr algn="ctr" rtl="1">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-8</a:t>
            </a:r>
            <a:endParaRPr lang="en-US" sz="2800" dirty="0">
              <a:latin typeface="Traditional Arabic" pitchFamily="18" charset="-78"/>
              <a:ea typeface="Calibri"/>
              <a:cs typeface="Traditional Arabic" pitchFamily="18" charset="-78"/>
            </a:endParaRPr>
          </a:p>
          <a:p>
            <a:pPr algn="ctr" rtl="1">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en-US" sz="2800" dirty="0">
              <a:latin typeface="Traditional Arabic" pitchFamily="18" charset="-78"/>
              <a:ea typeface="Calibri"/>
              <a:cs typeface="Traditional Arabic" pitchFamily="18" charset="-78"/>
            </a:endParaRPr>
          </a:p>
          <a:p>
            <a:pPr marL="629920" algn="ctr" rtl="1">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مما تم شرحه عن </a:t>
            </a:r>
            <a:r>
              <a:rPr lang="ar-SA" sz="2800" b="1" dirty="0">
                <a:latin typeface="Traditional Arabic" pitchFamily="18" charset="-78"/>
                <a:ea typeface="Times New Roman"/>
                <a:cs typeface="Traditional Arabic" pitchFamily="18" charset="-78"/>
              </a:rPr>
              <a:t>انواع الصراع</a:t>
            </a:r>
            <a:r>
              <a:rPr lang="ar-EG" sz="2800" b="1" dirty="0">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marL="989965">
              <a:lnSpc>
                <a:spcPct val="107000"/>
              </a:lnSpc>
              <a:spcAft>
                <a:spcPts val="800"/>
              </a:spcAft>
            </a:pPr>
            <a:r>
              <a:rPr lang="ar-EG" sz="2800" b="1" dirty="0">
                <a:latin typeface="Traditional Arabic" pitchFamily="18" charset="-78"/>
                <a:ea typeface="Times New Roman"/>
                <a:cs typeface="Traditional Arabic" pitchFamily="18" charset="-78"/>
              </a:rPr>
              <a:t> </a:t>
            </a:r>
            <a:r>
              <a:rPr lang="en-US" sz="1100" dirty="0">
                <a:latin typeface="Calibri"/>
                <a:ea typeface="Calibri"/>
                <a:cs typeface="Times New Roman"/>
              </a:rPr>
              <a:t> </a:t>
            </a:r>
          </a:p>
        </p:txBody>
      </p:sp>
      <p:pic>
        <p:nvPicPr>
          <p:cNvPr id="5" name="Picture 4">
            <a:extLst>
              <a:ext uri="{FF2B5EF4-FFF2-40B4-BE49-F238E27FC236}">
                <a16:creationId xmlns:a16="http://schemas.microsoft.com/office/drawing/2014/main" xmlns="" id="{95CDACC6-B5D8-496D-9394-B7395EBF2A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43672" y="2564904"/>
            <a:ext cx="5616624" cy="404545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20916424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decorative element"/>
          <p:cNvGrpSpPr/>
          <p:nvPr/>
        </p:nvGrpSpPr>
        <p:grpSpPr>
          <a:xfrm>
            <a:off x="1689443" y="115364"/>
            <a:ext cx="5777128" cy="6667058"/>
            <a:chOff x="718457" y="-12"/>
            <a:chExt cx="6947080" cy="8679322"/>
          </a:xfrm>
        </p:grpSpPr>
        <p:sp>
          <p:nvSpPr>
            <p:cNvPr id="3" name="Freeform: Shape 10"/>
            <p:cNvSpPr/>
            <p:nvPr/>
          </p:nvSpPr>
          <p:spPr>
            <a:xfrm rot="10800000" flipH="1">
              <a:off x="719316" y="-3"/>
              <a:ext cx="4233212" cy="43705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cxnSp>
          <p:nvCxnSpPr>
            <p:cNvPr id="4" name="Straight Connector 3"/>
            <p:cNvCxnSpPr/>
            <p:nvPr/>
          </p:nvCxnSpPr>
          <p:spPr>
            <a:xfrm>
              <a:off x="947057" y="5780314"/>
              <a:ext cx="0" cy="2898648"/>
            </a:xfrm>
            <a:prstGeom prst="line">
              <a:avLst/>
            </a:prstGeom>
            <a:noFill/>
            <a:ln w="6350" cap="flat" cmpd="sng" algn="ctr">
              <a:solidFill>
                <a:sysClr val="window" lastClr="FFFFFF">
                  <a:lumMod val="85000"/>
                </a:sysClr>
              </a:solidFill>
              <a:prstDash val="solid"/>
              <a:miter lim="800000"/>
            </a:ln>
            <a:effectLst/>
          </p:spPr>
        </p:cxnSp>
        <p:cxnSp>
          <p:nvCxnSpPr>
            <p:cNvPr id="5" name="Straight Connector 4"/>
            <p:cNvCxnSpPr/>
            <p:nvPr/>
          </p:nvCxnSpPr>
          <p:spPr>
            <a:xfrm>
              <a:off x="4027714" y="5780314"/>
              <a:ext cx="29010" cy="2898996"/>
            </a:xfrm>
            <a:prstGeom prst="line">
              <a:avLst/>
            </a:prstGeom>
            <a:noFill/>
            <a:ln w="6350" cap="flat" cmpd="sng" algn="ctr">
              <a:solidFill>
                <a:sysClr val="window" lastClr="FFFFFF">
                  <a:lumMod val="85000"/>
                </a:sysClr>
              </a:solidFill>
              <a:prstDash val="solid"/>
              <a:miter lim="800000"/>
            </a:ln>
            <a:effectLst/>
          </p:spPr>
        </p:cxnSp>
        <p:sp>
          <p:nvSpPr>
            <p:cNvPr id="6" name="Freeform: Shape 18">
              <a:extLst>
                <a:ext uri="{FF2B5EF4-FFF2-40B4-BE49-F238E27FC236}">
                  <a16:creationId xmlns:a16="http://schemas.microsoft.com/office/drawing/2014/main" xmlns="" id="{436970BD-9B20-4B7C-A294-5174BA15880C}"/>
                </a:ext>
              </a:extLst>
            </p:cNvPr>
            <p:cNvSpPr>
              <a:spLocks noChangeAspect="1"/>
            </p:cNvSpPr>
            <p:nvPr/>
          </p:nvSpPr>
          <p:spPr>
            <a:xfrm>
              <a:off x="947057" y="-12"/>
              <a:ext cx="3813932" cy="394179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7" name="Freeform: Shape 10"/>
            <p:cNvSpPr/>
            <p:nvPr/>
          </p:nvSpPr>
          <p:spPr>
            <a:xfrm rot="10800000" flipH="1" flipV="1">
              <a:off x="4267200" y="3483429"/>
              <a:ext cx="1306285" cy="128943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D1D51">
                <a:alpha val="60000"/>
              </a:srgbClr>
            </a:solidFill>
            <a:ln w="9525" cap="flat">
              <a:noFill/>
              <a:prstDash val="solid"/>
              <a:miter/>
            </a:ln>
          </p:spPr>
          <p:txBody>
            <a:bodyPr rtlCol="0" anchor="ctr"/>
            <a:lstStyle/>
            <a:p>
              <a:endParaRPr lang="ar-SA">
                <a:solidFill>
                  <a:prstClr val="black"/>
                </a:solidFill>
              </a:endParaRPr>
            </a:p>
          </p:txBody>
        </p:sp>
        <p:sp>
          <p:nvSpPr>
            <p:cNvPr id="8" name="Freeform: Shape 142"/>
            <p:cNvSpPr>
              <a:spLocks noChangeAspect="1"/>
            </p:cNvSpPr>
            <p:nvPr/>
          </p:nvSpPr>
          <p:spPr>
            <a:xfrm>
              <a:off x="5018314" y="2797629"/>
              <a:ext cx="745355" cy="7369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25000"/>
              </a:srgbClr>
            </a:solidFill>
            <a:ln w="9525" cap="flat">
              <a:noFill/>
              <a:prstDash val="solid"/>
              <a:miter/>
            </a:ln>
          </p:spPr>
          <p:txBody>
            <a:bodyPr rtlCol="0" anchor="ctr"/>
            <a:lstStyle/>
            <a:p>
              <a:endParaRPr lang="ar-SA">
                <a:solidFill>
                  <a:prstClr val="black"/>
                </a:solidFill>
              </a:endParaRPr>
            </a:p>
          </p:txBody>
        </p:sp>
        <p:sp>
          <p:nvSpPr>
            <p:cNvPr id="9" name="Freeform: Shape 142"/>
            <p:cNvSpPr>
              <a:spLocks noChangeAspect="1"/>
            </p:cNvSpPr>
            <p:nvPr/>
          </p:nvSpPr>
          <p:spPr>
            <a:xfrm>
              <a:off x="5562600" y="3483429"/>
              <a:ext cx="310243" cy="30680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45000"/>
              </a:srgbClr>
            </a:solidFill>
            <a:ln w="9525" cap="flat">
              <a:noFill/>
              <a:prstDash val="solid"/>
              <a:miter/>
            </a:ln>
          </p:spPr>
          <p:txBody>
            <a:bodyPr rtlCol="0" anchor="ctr"/>
            <a:lstStyle/>
            <a:p>
              <a:endParaRPr lang="ar-SA">
                <a:solidFill>
                  <a:prstClr val="black"/>
                </a:solidFill>
              </a:endParaRPr>
            </a:p>
          </p:txBody>
        </p:sp>
        <p:grpSp>
          <p:nvGrpSpPr>
            <p:cNvPr id="10" name="Group 9"/>
            <p:cNvGrpSpPr/>
            <p:nvPr/>
          </p:nvGrpSpPr>
          <p:grpSpPr>
            <a:xfrm>
              <a:off x="7217228" y="1524000"/>
              <a:ext cx="448309" cy="388620"/>
              <a:chOff x="0" y="0"/>
              <a:chExt cx="448874" cy="388891"/>
            </a:xfrm>
          </p:grpSpPr>
          <p:sp>
            <p:nvSpPr>
              <p:cNvPr id="20"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21" name="Freeform: Shape 28"/>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22"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nvGrpSpPr>
            <p:cNvPr id="11" name="Group 10"/>
            <p:cNvGrpSpPr/>
            <p:nvPr/>
          </p:nvGrpSpPr>
          <p:grpSpPr>
            <a:xfrm>
              <a:off x="3799114" y="5399314"/>
              <a:ext cx="448309" cy="388620"/>
              <a:chOff x="0" y="0"/>
              <a:chExt cx="448874" cy="388891"/>
            </a:xfrm>
          </p:grpSpPr>
          <p:sp>
            <p:nvSpPr>
              <p:cNvPr id="17"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18" name="Freeform: Shape 32"/>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19"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nvGrpSpPr>
            <p:cNvPr id="12" name="Group 11"/>
            <p:cNvGrpSpPr/>
            <p:nvPr/>
          </p:nvGrpSpPr>
          <p:grpSpPr>
            <a:xfrm>
              <a:off x="718457" y="5399314"/>
              <a:ext cx="448309" cy="388620"/>
              <a:chOff x="0" y="0"/>
              <a:chExt cx="448874" cy="388891"/>
            </a:xfrm>
          </p:grpSpPr>
          <p:sp>
            <p:nvSpPr>
              <p:cNvPr id="14"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15" name="Freeform: Shape 36"/>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16"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sp>
        <p:nvSpPr>
          <p:cNvPr id="28" name="Rectangle 27"/>
          <p:cNvSpPr>
            <a:spLocks noChangeArrowheads="1"/>
          </p:cNvSpPr>
          <p:nvPr/>
        </p:nvSpPr>
        <p:spPr bwMode="auto">
          <a:xfrm>
            <a:off x="10483270" y="155493"/>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solidFill>
                <a:prstClr val="black"/>
              </a:solidFill>
              <a:latin typeface="Arial" pitchFamily="34" charset="0"/>
            </a:endParaRPr>
          </a:p>
        </p:txBody>
      </p:sp>
      <p:sp>
        <p:nvSpPr>
          <p:cNvPr id="29" name="Rectangle 29"/>
          <p:cNvSpPr>
            <a:spLocks noChangeArrowheads="1"/>
          </p:cNvSpPr>
          <p:nvPr/>
        </p:nvSpPr>
        <p:spPr bwMode="auto">
          <a:xfrm>
            <a:off x="1524001" y="-4465"/>
            <a:ext cx="24885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en-US">
                <a:solidFill>
                  <a:prstClr val="black"/>
                </a:solidFill>
                <a:latin typeface="Arial" pitchFamily="34" charset="0"/>
                <a:cs typeface="Arial" pitchFamily="34" charset="0"/>
              </a:rPr>
              <a:t/>
            </a:r>
            <a:br>
              <a:rPr lang="en-US">
                <a:solidFill>
                  <a:prstClr val="black"/>
                </a:solidFill>
                <a:latin typeface="Arial" pitchFamily="34" charset="0"/>
                <a:cs typeface="Arial" pitchFamily="34" charset="0"/>
              </a:rPr>
            </a:br>
            <a:endParaRPr lang="en-US">
              <a:solidFill>
                <a:prstClr val="black"/>
              </a:solidFill>
              <a:latin typeface="Arial" pitchFamily="34" charset="0"/>
              <a:cs typeface="Arial" pitchFamily="34" charset="0"/>
            </a:endParaRPr>
          </a:p>
          <a:p>
            <a:pPr algn="l" rtl="0" eaLnBrk="0" fontAlgn="base" hangingPunct="0">
              <a:spcBef>
                <a:spcPct val="0"/>
              </a:spcBef>
              <a:spcAft>
                <a:spcPct val="0"/>
              </a:spcAft>
            </a:pPr>
            <a:endParaRPr lang="en-US">
              <a:solidFill>
                <a:prstClr val="black"/>
              </a:solidFill>
              <a:latin typeface="Arial" pitchFamily="34" charset="0"/>
              <a:cs typeface="Arial" pitchFamily="34" charset="0"/>
            </a:endParaRPr>
          </a:p>
        </p:txBody>
      </p:sp>
      <p:sp>
        <p:nvSpPr>
          <p:cNvPr id="30" name="Rectangle 31"/>
          <p:cNvSpPr>
            <a:spLocks noChangeArrowheads="1"/>
          </p:cNvSpPr>
          <p:nvPr/>
        </p:nvSpPr>
        <p:spPr bwMode="auto">
          <a:xfrm>
            <a:off x="1524000" y="134036"/>
            <a:ext cx="30649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ar-SA">
                <a:solidFill>
                  <a:prstClr val="black"/>
                </a:solidFill>
                <a:latin typeface="Times New Roman" pitchFamily="18" charset="0"/>
                <a:ea typeface="Calibri" pitchFamily="34" charset="0"/>
                <a:cs typeface="Times New Roman" pitchFamily="18" charset="0"/>
              </a:rPr>
              <a:t> </a:t>
            </a:r>
            <a:endParaRPr lang="en-US">
              <a:solidFill>
                <a:prstClr val="black"/>
              </a:solidFill>
              <a:latin typeface="Arial" pitchFamily="34" charset="0"/>
              <a:cs typeface="Arial" pitchFamily="34" charset="0"/>
            </a:endParaRPr>
          </a:p>
          <a:p>
            <a:pPr algn="l" rtl="0" eaLnBrk="0" fontAlgn="base" hangingPunct="0">
              <a:spcBef>
                <a:spcPct val="0"/>
              </a:spcBef>
              <a:spcAft>
                <a:spcPct val="0"/>
              </a:spcAft>
            </a:pPr>
            <a:endParaRPr lang="en-US">
              <a:solidFill>
                <a:prstClr val="black"/>
              </a:solidFill>
              <a:latin typeface="Arial" pitchFamily="34" charset="0"/>
              <a:cs typeface="Arial" pitchFamily="34" charset="0"/>
            </a:endParaRPr>
          </a:p>
        </p:txBody>
      </p:sp>
      <p:sp>
        <p:nvSpPr>
          <p:cNvPr id="31" name="Rectangle 32"/>
          <p:cNvSpPr>
            <a:spLocks noChangeArrowheads="1"/>
          </p:cNvSpPr>
          <p:nvPr/>
        </p:nvSpPr>
        <p:spPr bwMode="auto">
          <a:xfrm>
            <a:off x="12213315" y="501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solidFill>
                <a:prstClr val="black"/>
              </a:solidFill>
              <a:latin typeface="Arial" pitchFamily="34" charset="0"/>
            </a:endParaRPr>
          </a:p>
        </p:txBody>
      </p:sp>
      <p:sp>
        <p:nvSpPr>
          <p:cNvPr id="34" name="Freeform: Shape 43"/>
          <p:cNvSpPr/>
          <p:nvPr/>
        </p:nvSpPr>
        <p:spPr>
          <a:xfrm rot="10800000" flipH="1" flipV="1">
            <a:off x="5807968" y="188640"/>
            <a:ext cx="5055784" cy="465313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FF6600">
              <a:alpha val="60000"/>
            </a:srgbClr>
          </a:solidFill>
          <a:ln w="9525" cap="flat">
            <a:noFill/>
            <a:prstDash val="solid"/>
            <a:miter/>
          </a:ln>
        </p:spPr>
        <p:txBody>
          <a:bodyPr rtlCol="0" anchor="ctr"/>
          <a:lstStyle/>
          <a:p>
            <a:pPr algn="ctr">
              <a:lnSpc>
                <a:spcPct val="115000"/>
              </a:lnSpc>
              <a:spcAft>
                <a:spcPts val="1000"/>
              </a:spcAft>
            </a:pPr>
            <a:r>
              <a:rPr lang="ar-EG" sz="6600" b="1" dirty="0">
                <a:solidFill>
                  <a:srgbClr val="365F91"/>
                </a:solidFill>
                <a:latin typeface="Aldhabi" panose="01000000000000000000" pitchFamily="2" charset="-78"/>
                <a:ea typeface="Calibri"/>
                <a:cs typeface="Aldhabi" panose="01000000000000000000" pitchFamily="2" charset="-78"/>
              </a:rPr>
              <a:t>اليوم التدريبي الخامس</a:t>
            </a:r>
            <a:endParaRPr lang="en-US" sz="3200" dirty="0">
              <a:latin typeface="Aldhabi" panose="01000000000000000000" pitchFamily="2" charset="-78"/>
              <a:ea typeface="Calibri"/>
              <a:cs typeface="Aldhabi" panose="01000000000000000000" pitchFamily="2" charset="-78"/>
            </a:endParaRPr>
          </a:p>
          <a:p>
            <a:pPr algn="ctr">
              <a:lnSpc>
                <a:spcPct val="115000"/>
              </a:lnSpc>
              <a:spcAft>
                <a:spcPts val="1000"/>
              </a:spcAft>
            </a:pPr>
            <a:r>
              <a:rPr lang="ar-EG" sz="8000" b="1" dirty="0">
                <a:solidFill>
                  <a:srgbClr val="FFFFFF"/>
                </a:solidFill>
                <a:latin typeface="Aldhabi" panose="01000000000000000000" pitchFamily="2" charset="-78"/>
                <a:ea typeface="Calibri"/>
                <a:cs typeface="Aldhabi" panose="01000000000000000000" pitchFamily="2" charset="-78"/>
              </a:rPr>
              <a:t>المدير و المنظمة</a:t>
            </a:r>
            <a:endParaRPr lang="en-US" sz="3200" dirty="0">
              <a:latin typeface="Aldhabi" panose="01000000000000000000" pitchFamily="2" charset="-78"/>
              <a:ea typeface="Calibri"/>
              <a:cs typeface="Aldhabi" panose="01000000000000000000" pitchFamily="2" charset="-78"/>
            </a:endParaRPr>
          </a:p>
        </p:txBody>
      </p:sp>
    </p:spTree>
    <p:extLst>
      <p:ext uri="{BB962C8B-B14F-4D97-AF65-F5344CB8AC3E}">
        <p14:creationId xmlns:p14="http://schemas.microsoft.com/office/powerpoint/2010/main" val="391144750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608911637"/>
              </p:ext>
            </p:extLst>
          </p:nvPr>
        </p:nvGraphicFramePr>
        <p:xfrm>
          <a:off x="2207568" y="2492896"/>
          <a:ext cx="7632848" cy="2592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Flowchart: Off-page Connector 5"/>
          <p:cNvSpPr/>
          <p:nvPr/>
        </p:nvSpPr>
        <p:spPr>
          <a:xfrm>
            <a:off x="3863752" y="692696"/>
            <a:ext cx="3888432" cy="1188712"/>
          </a:xfrm>
          <a:prstGeom prst="flowChartOffpageConnector">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دليل تدريب الجلسة الاولى </a:t>
            </a:r>
          </a:p>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عملية الإدارة</a:t>
            </a:r>
            <a:endParaRPr lang="en-US"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368924396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22604394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p:cNvGraphicFramePr/>
          <p:nvPr>
            <p:extLst>
              <p:ext uri="{D42A27DB-BD31-4B8C-83A1-F6EECF244321}">
                <p14:modId xmlns:p14="http://schemas.microsoft.com/office/powerpoint/2010/main" val="1741066520"/>
              </p:ext>
            </p:extLst>
          </p:nvPr>
        </p:nvGraphicFramePr>
        <p:xfrm>
          <a:off x="1676400" y="1676400"/>
          <a:ext cx="8924693" cy="4013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xmlns="" id="{8CEADAB4-C1AC-4F05-958F-9001D06E39A7}"/>
              </a:ext>
            </a:extLst>
          </p:cNvPr>
          <p:cNvSpPr txBox="1"/>
          <p:nvPr/>
        </p:nvSpPr>
        <p:spPr>
          <a:xfrm>
            <a:off x="2999656" y="1124744"/>
            <a:ext cx="6267156" cy="646331"/>
          </a:xfrm>
          <a:prstGeom prst="rect">
            <a:avLst/>
          </a:prstGeom>
          <a:noFill/>
        </p:spPr>
        <p:txBody>
          <a:bodyPr wrap="square">
            <a:spAutoFit/>
          </a:bodyPr>
          <a:lstStyle/>
          <a:p>
            <a:pPr algn="ctr"/>
            <a:r>
              <a:rPr lang="ar-SA" sz="3600" b="1" dirty="0">
                <a:effectLst>
                  <a:outerShdw blurRad="38100" dist="38100" dir="2700000" algn="tl">
                    <a:srgbClr val="000000">
                      <a:alpha val="43137"/>
                    </a:srgbClr>
                  </a:outerShdw>
                </a:effectLst>
                <a:ea typeface="Calibri"/>
                <a:cs typeface="Traditional Arabic"/>
              </a:rPr>
              <a:t>أهداف العلاقات الإنسانية</a:t>
            </a:r>
            <a:endParaRPr lang="ar-EG"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60506602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3143672" y="332656"/>
            <a:ext cx="5829300" cy="3200400"/>
          </a:xfrm>
          <a:prstGeom prst="rect">
            <a:avLst/>
          </a:prstGeom>
          <a:noFill/>
          <a:ln w="9525">
            <a:noFill/>
            <a:miter lim="800000"/>
            <a:headEnd/>
            <a:tailEnd/>
          </a:ln>
        </p:spPr>
        <p:txBody>
          <a:bodyPr rot="0" vert="horz" wrap="square" lIns="91440" tIns="45720" rIns="91440" bIns="45720" anchor="t" anchorCtr="0">
            <a:noAutofit/>
          </a:bodyPr>
          <a:lstStyle/>
          <a:p>
            <a:pPr algn="ctr">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-9</a:t>
            </a:r>
            <a:endParaRPr lang="en-US" sz="2800" dirty="0">
              <a:latin typeface="Traditional Arabic" pitchFamily="18" charset="-78"/>
              <a:ea typeface="Calibri"/>
              <a:cs typeface="Traditional Arabic" pitchFamily="18" charset="-78"/>
            </a:endParaRPr>
          </a:p>
          <a:p>
            <a:pPr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en-US" sz="2800" dirty="0">
              <a:latin typeface="Traditional Arabic" pitchFamily="18" charset="-78"/>
              <a:ea typeface="Calibri"/>
              <a:cs typeface="Traditional Arabic" pitchFamily="18" charset="-78"/>
            </a:endParaRPr>
          </a:p>
          <a:p>
            <a:pPr marL="629920"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ماتعرفه عن</a:t>
            </a:r>
            <a:r>
              <a:rPr lang="ar-EG" sz="2800" dirty="0">
                <a:latin typeface="Traditional Arabic" pitchFamily="18" charset="-78"/>
                <a:ea typeface="Calibri"/>
                <a:cs typeface="Traditional Arabic" pitchFamily="18" charset="-78"/>
              </a:rPr>
              <a:t> </a:t>
            </a:r>
            <a:r>
              <a:rPr lang="ar-EG" sz="2800" b="1" dirty="0">
                <a:latin typeface="Traditional Arabic" pitchFamily="18" charset="-78"/>
                <a:ea typeface="Times New Roman"/>
                <a:cs typeface="Traditional Arabic" pitchFamily="18" charset="-78"/>
              </a:rPr>
              <a:t> عملية الإدارة</a:t>
            </a:r>
            <a:r>
              <a:rPr lang="ar-EG" sz="2800" b="1" dirty="0">
                <a:solidFill>
                  <a:srgbClr val="A50021"/>
                </a:solidFill>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algn="ctr">
              <a:lnSpc>
                <a:spcPct val="115000"/>
              </a:lnSpc>
            </a:pPr>
            <a:r>
              <a:rPr lang="ar-EG" sz="2800" b="1" dirty="0">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a:lnSpc>
                <a:spcPct val="115000"/>
              </a:lnSpc>
              <a:spcAft>
                <a:spcPts val="1000"/>
              </a:spcAft>
            </a:pPr>
            <a:r>
              <a:rPr lang="en-US" sz="1100" dirty="0">
                <a:latin typeface="Calibri"/>
                <a:ea typeface="Calibri"/>
                <a:cs typeface="Times New Roman"/>
              </a:rPr>
              <a:t> </a:t>
            </a:r>
          </a:p>
        </p:txBody>
      </p:sp>
      <p:pic>
        <p:nvPicPr>
          <p:cNvPr id="4" name="Picture 3">
            <a:extLst>
              <a:ext uri="{FF2B5EF4-FFF2-40B4-BE49-F238E27FC236}">
                <a16:creationId xmlns:a16="http://schemas.microsoft.com/office/drawing/2014/main" xmlns="" id="{E33A5431-C011-4F02-8ED2-1FC44C90D6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71664" y="2564904"/>
            <a:ext cx="5616624" cy="404545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2179016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893103291"/>
              </p:ext>
            </p:extLst>
          </p:nvPr>
        </p:nvGraphicFramePr>
        <p:xfrm>
          <a:off x="1703512" y="1268760"/>
          <a:ext cx="8828856" cy="55892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Donut 2"/>
          <p:cNvSpPr/>
          <p:nvPr/>
        </p:nvSpPr>
        <p:spPr>
          <a:xfrm>
            <a:off x="3071664" y="188640"/>
            <a:ext cx="6336704" cy="792088"/>
          </a:xfrm>
          <a:prstGeom prst="donut">
            <a:avLst>
              <a:gd name="adj" fmla="val 10237"/>
            </a:avLst>
          </a:prstGeom>
          <a:solidFill>
            <a:srgbClr val="993366"/>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rot="0" spcFirstLastPara="0" vert="horz" wrap="square" lIns="91440" tIns="45720" rIns="91440" bIns="45720" numCol="1" spcCol="0" rtlCol="1" fromWordArt="0" anchor="ctr" anchorCtr="0" forceAA="0" compatLnSpc="1">
            <a:prstTxWarp prst="textNoShape">
              <a:avLst/>
            </a:prstTxWarp>
            <a:noAutofit/>
          </a:bodyPr>
          <a:lstStyle/>
          <a:p>
            <a:pPr>
              <a:defRPr/>
            </a:pPr>
            <a:endParaRPr lang="ar-SA" kern="0">
              <a:solidFill>
                <a:srgbClr val="002060"/>
              </a:solidFill>
              <a:latin typeface="Calibri"/>
              <a:cs typeface="Arial"/>
            </a:endParaRPr>
          </a:p>
        </p:txBody>
      </p:sp>
      <p:sp>
        <p:nvSpPr>
          <p:cNvPr id="4" name="Rectangle 3"/>
          <p:cNvSpPr/>
          <p:nvPr/>
        </p:nvSpPr>
        <p:spPr>
          <a:xfrm>
            <a:off x="4007768" y="332656"/>
            <a:ext cx="4730782" cy="523220"/>
          </a:xfrm>
          <a:prstGeom prst="rect">
            <a:avLst/>
          </a:prstGeom>
        </p:spPr>
        <p:txBody>
          <a:bodyPr wrap="none">
            <a:spAutoFit/>
          </a:bodyPr>
          <a:lstStyle/>
          <a:p>
            <a:r>
              <a:rPr lang="ar-SA" sz="2800" b="1" dirty="0">
                <a:latin typeface="Traditional Arabic" pitchFamily="18" charset="-78"/>
                <a:cs typeface="Traditional Arabic" pitchFamily="18" charset="-78"/>
              </a:rPr>
              <a:t>كيف يمكن التعامل مع المشكلات التي لاحل لها</a:t>
            </a:r>
            <a:endParaRPr lang="ar-EG" sz="2800" dirty="0">
              <a:latin typeface="Traditional Arabic" pitchFamily="18" charset="-78"/>
              <a:cs typeface="Traditional Arabic" pitchFamily="18" charset="-78"/>
            </a:endParaRPr>
          </a:p>
        </p:txBody>
      </p:sp>
    </p:spTree>
    <p:extLst>
      <p:ext uri="{BB962C8B-B14F-4D97-AF65-F5344CB8AC3E}">
        <p14:creationId xmlns:p14="http://schemas.microsoft.com/office/powerpoint/2010/main" val="54379710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p:cNvSpPr>
            <a:spLocks noChangeArrowheads="1"/>
          </p:cNvSpPr>
          <p:nvPr/>
        </p:nvSpPr>
        <p:spPr bwMode="auto">
          <a:xfrm>
            <a:off x="10483270"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ar-EG"/>
          </a:p>
        </p:txBody>
      </p:sp>
      <p:sp>
        <p:nvSpPr>
          <p:cNvPr id="12" name="Rectangle 11"/>
          <p:cNvSpPr/>
          <p:nvPr/>
        </p:nvSpPr>
        <p:spPr>
          <a:xfrm>
            <a:off x="1919536" y="1223575"/>
            <a:ext cx="8136904" cy="1708160"/>
          </a:xfrm>
          <a:prstGeom prst="rect">
            <a:avLst/>
          </a:prstGeom>
        </p:spPr>
        <p:txBody>
          <a:bodyPr wrap="square">
            <a:spAutoFit/>
          </a:bodyPr>
          <a:lstStyle/>
          <a:p>
            <a:pPr lvl="0" algn="ctr">
              <a:lnSpc>
                <a:spcPct val="150000"/>
              </a:lnSpc>
            </a:pPr>
            <a:r>
              <a:rPr lang="ar-SA" sz="2400" b="1" dirty="0">
                <a:latin typeface="Traditional Arabic" pitchFamily="18" charset="-78"/>
                <a:cs typeface="Traditional Arabic" pitchFamily="18" charset="-78"/>
              </a:rPr>
              <a:t>في البداية يمكن القول بأن المشكلة أية مشكلة - هي عبارة عن وضع صعب يكتنفه شيء من التعقيد والغموض، وليس له حل واضح وبسيط.</a:t>
            </a:r>
            <a:endParaRPr lang="en-US" sz="2400" dirty="0">
              <a:latin typeface="Traditional Arabic" pitchFamily="18" charset="-78"/>
              <a:cs typeface="Traditional Arabic" pitchFamily="18" charset="-78"/>
            </a:endParaRPr>
          </a:p>
          <a:p>
            <a:pPr algn="ctr">
              <a:lnSpc>
                <a:spcPct val="150000"/>
              </a:lnSpc>
            </a:pPr>
            <a:r>
              <a:rPr lang="ar-SA" sz="2400" b="1" dirty="0">
                <a:latin typeface="Traditional Arabic" pitchFamily="18" charset="-78"/>
                <a:cs typeface="Traditional Arabic" pitchFamily="18" charset="-78"/>
              </a:rPr>
              <a:t>وفي عالم الإدارة تمثل المشكلة معوقاً أو حاجزاً يحول دون تحقيق الأهداف المطلوبة بكفاية وفاعلية</a:t>
            </a:r>
            <a:endParaRPr lang="ar-EG" sz="2400" dirty="0">
              <a:latin typeface="Traditional Arabic" pitchFamily="18" charset="-78"/>
              <a:cs typeface="Traditional Arabic" pitchFamily="18" charset="-78"/>
            </a:endParaRPr>
          </a:p>
        </p:txBody>
      </p:sp>
      <p:sp>
        <p:nvSpPr>
          <p:cNvPr id="13" name="Horizontal Scroll 12"/>
          <p:cNvSpPr/>
          <p:nvPr/>
        </p:nvSpPr>
        <p:spPr>
          <a:xfrm>
            <a:off x="4295800" y="158379"/>
            <a:ext cx="4220692" cy="1033272"/>
          </a:xfrm>
          <a:prstGeom prst="horizontalScroll">
            <a:avLst/>
          </a:prstGeom>
          <a:solidFill>
            <a:srgbClr val="993366"/>
          </a:solidFill>
          <a:ln>
            <a:noFill/>
          </a:ln>
          <a:effectLst>
            <a:reflection blurRad="6350" stA="52000" endA="300" endPos="35000" dir="5400000" sy="-100000" algn="bl" rotWithShape="0"/>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التعامل مع مشكلات المرؤوسين</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pic>
        <p:nvPicPr>
          <p:cNvPr id="14" name="Picture 1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08248" y="3485733"/>
            <a:ext cx="5175504" cy="2663091"/>
          </a:xfrm>
          <a:prstGeom prst="rect">
            <a:avLst/>
          </a:prstGeom>
          <a:ln>
            <a:noFill/>
          </a:ln>
          <a:effectLst>
            <a:softEdge rad="112500"/>
          </a:effectLst>
        </p:spPr>
      </p:pic>
    </p:spTree>
    <p:extLst>
      <p:ext uri="{BB962C8B-B14F-4D97-AF65-F5344CB8AC3E}">
        <p14:creationId xmlns:p14="http://schemas.microsoft.com/office/powerpoint/2010/main" val="228225209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58337" y="669050"/>
            <a:ext cx="8712968" cy="2676117"/>
          </a:xfrm>
          <a:prstGeom prst="rect">
            <a:avLst/>
          </a:prstGeom>
        </p:spPr>
        <p:txBody>
          <a:bodyPr wrap="square">
            <a:spAutoFit/>
          </a:bodyPr>
          <a:lstStyle/>
          <a:p>
            <a:pPr marL="685800">
              <a:lnSpc>
                <a:spcPct val="115000"/>
              </a:lnSpc>
            </a:pPr>
            <a:r>
              <a:rPr lang="en-US" b="1" dirty="0">
                <a:latin typeface="Traditional Arabic"/>
                <a:ea typeface="Calibri"/>
                <a:cs typeface="Times New Roman"/>
              </a:rPr>
              <a:t> </a:t>
            </a:r>
            <a:endParaRPr lang="en-US" sz="1100" dirty="0">
              <a:ea typeface="Calibri"/>
              <a:cs typeface="Times New Roman"/>
            </a:endParaRPr>
          </a:p>
          <a:p>
            <a:pPr marL="342900" indent="-342900">
              <a:lnSpc>
                <a:spcPct val="115000"/>
              </a:lnSpc>
              <a:buClr>
                <a:srgbClr val="008080"/>
              </a:buClr>
              <a:buBlip>
                <a:blip r:embed="rId2"/>
              </a:buBlip>
            </a:pPr>
            <a:r>
              <a:rPr lang="ar-EG" sz="2800" b="1" dirty="0">
                <a:solidFill>
                  <a:srgbClr val="31849B"/>
                </a:solidFill>
                <a:latin typeface="Traditional Arabic" pitchFamily="18" charset="-78"/>
                <a:ea typeface="Calibri"/>
                <a:cs typeface="Traditional Arabic" pitchFamily="18" charset="-78"/>
              </a:rPr>
              <a:t>((</a:t>
            </a:r>
            <a:r>
              <a:rPr lang="ar-SA" sz="2800" b="1" dirty="0">
                <a:solidFill>
                  <a:srgbClr val="31849B"/>
                </a:solidFill>
                <a:latin typeface="Traditional Arabic" pitchFamily="18" charset="-78"/>
                <a:ea typeface="Calibri"/>
                <a:cs typeface="Traditional Arabic" pitchFamily="18" charset="-78"/>
              </a:rPr>
              <a:t>المدير))</a:t>
            </a:r>
            <a:endParaRPr lang="en-US" sz="2800" dirty="0">
              <a:latin typeface="Traditional Arabic" pitchFamily="18" charset="-78"/>
              <a:ea typeface="Calibri"/>
              <a:cs typeface="Traditional Arabic" pitchFamily="18" charset="-78"/>
            </a:endParaRPr>
          </a:p>
          <a:p>
            <a:pPr marL="685800" algn="ctr">
              <a:lnSpc>
                <a:spcPct val="115000"/>
              </a:lnSpc>
            </a:pPr>
            <a:r>
              <a:rPr lang="ar-SA" sz="2400" b="1" dirty="0">
                <a:latin typeface="Traditional Arabic" pitchFamily="18" charset="-78"/>
                <a:ea typeface="Calibri"/>
                <a:cs typeface="Traditional Arabic" pitchFamily="18" charset="-78"/>
              </a:rPr>
              <a:t>هو فرد في منظمة يكون مسؤولاً عن أداء مجموعة من المرؤوسين بغرض تحقيق أهداف المنظمة من خلال قيامه بالوظائف الإدارية مثل التخطيط والتنظيم والتوجيه والرقابة</a:t>
            </a:r>
            <a:r>
              <a:rPr lang="en-US" sz="2400" b="1" dirty="0">
                <a:latin typeface="Traditional Arabic" pitchFamily="18" charset="-78"/>
                <a:ea typeface="Calibri"/>
                <a:cs typeface="Traditional Arabic" pitchFamily="18" charset="-78"/>
              </a:rPr>
              <a:t>.</a:t>
            </a:r>
            <a:endParaRPr lang="en-US" sz="2400" dirty="0">
              <a:latin typeface="Traditional Arabic" pitchFamily="18" charset="-78"/>
              <a:ea typeface="Calibri"/>
              <a:cs typeface="Traditional Arabic" pitchFamily="18" charset="-78"/>
            </a:endParaRPr>
          </a:p>
          <a:p>
            <a:pPr marL="342900" indent="-342900">
              <a:lnSpc>
                <a:spcPct val="115000"/>
              </a:lnSpc>
              <a:buClr>
                <a:srgbClr val="008080"/>
              </a:buClr>
              <a:buBlip>
                <a:blip r:embed="rId2"/>
              </a:buBlip>
            </a:pPr>
            <a:r>
              <a:rPr lang="ar-SA" sz="2800" b="1" dirty="0">
                <a:solidFill>
                  <a:srgbClr val="31849B"/>
                </a:solidFill>
                <a:latin typeface="Traditional Arabic" pitchFamily="18" charset="-78"/>
                <a:ea typeface="Calibri"/>
                <a:cs typeface="Traditional Arabic" pitchFamily="18" charset="-78"/>
              </a:rPr>
              <a:t>((المنظمة))</a:t>
            </a:r>
            <a:endParaRPr lang="en-US" sz="2800" dirty="0">
              <a:latin typeface="Traditional Arabic" pitchFamily="18" charset="-78"/>
              <a:ea typeface="Calibri"/>
              <a:cs typeface="Traditional Arabic" pitchFamily="18" charset="-78"/>
            </a:endParaRPr>
          </a:p>
          <a:p>
            <a:pPr marL="685800" algn="ctr">
              <a:lnSpc>
                <a:spcPct val="115000"/>
              </a:lnSpc>
              <a:spcAft>
                <a:spcPts val="1000"/>
              </a:spcAft>
            </a:pPr>
            <a:r>
              <a:rPr lang="ar-SA" sz="2400" b="1" dirty="0">
                <a:latin typeface="Traditional Arabic" pitchFamily="18" charset="-78"/>
                <a:ea typeface="Calibri"/>
                <a:cs typeface="Traditional Arabic" pitchFamily="18" charset="-78"/>
              </a:rPr>
              <a:t>هي مجموعة من الأفراد يعملون معاً وبتقسيم معين للعمل بغرض تحقيق هدف مشترك</a:t>
            </a:r>
            <a:r>
              <a:rPr lang="en-US" sz="2400" b="1" dirty="0">
                <a:latin typeface="Traditional Arabic" pitchFamily="18" charset="-78"/>
                <a:ea typeface="Calibri"/>
                <a:cs typeface="Traditional Arabic" pitchFamily="18" charset="-78"/>
              </a:rPr>
              <a:t>.</a:t>
            </a:r>
            <a:endParaRPr lang="en-US" sz="2400" dirty="0">
              <a:latin typeface="Traditional Arabic" pitchFamily="18" charset="-78"/>
              <a:ea typeface="Calibri"/>
              <a:cs typeface="Traditional Arabic" pitchFamily="18" charset="-78"/>
            </a:endParaRPr>
          </a:p>
        </p:txBody>
      </p:sp>
      <p:pic>
        <p:nvPicPr>
          <p:cNvPr id="5" name="Picture 4"/>
          <p:cNvPicPr/>
          <p:nvPr/>
        </p:nvPicPr>
        <p:blipFill>
          <a:blip r:embed="rId3" cstate="print">
            <a:extLst>
              <a:ext uri="{28A0092B-C50C-407E-A947-70E740481C1C}">
                <a14:useLocalDpi xmlns:a14="http://schemas.microsoft.com/office/drawing/2010/main" val="0"/>
              </a:ext>
            </a:extLst>
          </a:blip>
          <a:stretch>
            <a:fillRect/>
          </a:stretch>
        </p:blipFill>
        <p:spPr>
          <a:xfrm>
            <a:off x="4096954" y="3573017"/>
            <a:ext cx="4429125" cy="2498973"/>
          </a:xfrm>
          <a:prstGeom prst="rect">
            <a:avLst/>
          </a:prstGeom>
          <a:ln>
            <a:noFill/>
          </a:ln>
          <a:effectLst>
            <a:softEdge rad="112500"/>
          </a:effectLst>
        </p:spPr>
      </p:pic>
      <p:sp>
        <p:nvSpPr>
          <p:cNvPr id="6" name="Flowchart: Stored Data 5"/>
          <p:cNvSpPr/>
          <p:nvPr/>
        </p:nvSpPr>
        <p:spPr>
          <a:xfrm>
            <a:off x="4698500" y="260648"/>
            <a:ext cx="3226033" cy="816060"/>
          </a:xfrm>
          <a:prstGeom prst="flowChartOnlineStorage">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المدير و المنظمة</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135052596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 5"/>
          <p:cNvGraphicFramePr/>
          <p:nvPr>
            <p:extLst>
              <p:ext uri="{D42A27DB-BD31-4B8C-83A1-F6EECF244321}">
                <p14:modId xmlns:p14="http://schemas.microsoft.com/office/powerpoint/2010/main" val="654104155"/>
              </p:ext>
            </p:extLst>
          </p:nvPr>
        </p:nvGraphicFramePr>
        <p:xfrm>
          <a:off x="1600201" y="1792794"/>
          <a:ext cx="8941511" cy="47905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p:cNvSpPr/>
          <p:nvPr/>
        </p:nvSpPr>
        <p:spPr>
          <a:xfrm>
            <a:off x="3215680" y="1185764"/>
            <a:ext cx="7308304" cy="587853"/>
          </a:xfrm>
          <a:prstGeom prst="rect">
            <a:avLst/>
          </a:prstGeom>
        </p:spPr>
        <p:txBody>
          <a:bodyPr wrap="square">
            <a:spAutoFit/>
          </a:bodyPr>
          <a:lstStyle/>
          <a:p>
            <a:pPr marL="342900" indent="-342900">
              <a:lnSpc>
                <a:spcPct val="115000"/>
              </a:lnSpc>
              <a:spcAft>
                <a:spcPts val="1000"/>
              </a:spcAft>
              <a:buClr>
                <a:srgbClr val="008080"/>
              </a:buClr>
              <a:buFont typeface="Wingdings"/>
              <a:buChar char=""/>
            </a:pPr>
            <a:r>
              <a:rPr lang="ar-SA" sz="2800" b="1" dirty="0">
                <a:solidFill>
                  <a:srgbClr val="31849B"/>
                </a:solidFill>
                <a:ea typeface="Calibri"/>
                <a:cs typeface="Traditional Arabic"/>
              </a:rPr>
              <a:t>هناك مقاييس تستخدم في عملية تصنيف المدراء</a:t>
            </a:r>
            <a:r>
              <a:rPr lang="en-US" sz="2800" b="1" dirty="0">
                <a:solidFill>
                  <a:srgbClr val="31849B"/>
                </a:solidFill>
                <a:latin typeface="Traditional Arabic"/>
                <a:ea typeface="Calibri"/>
                <a:cs typeface="Times New Roman"/>
              </a:rPr>
              <a:t>:</a:t>
            </a:r>
            <a:endParaRPr lang="en-US" sz="1600" dirty="0">
              <a:ea typeface="Calibri"/>
              <a:cs typeface="Times New Roman"/>
            </a:endParaRPr>
          </a:p>
        </p:txBody>
      </p:sp>
      <p:sp>
        <p:nvSpPr>
          <p:cNvPr id="11" name="Left-Right Arrow 10"/>
          <p:cNvSpPr/>
          <p:nvPr/>
        </p:nvSpPr>
        <p:spPr>
          <a:xfrm>
            <a:off x="4583832" y="-37261"/>
            <a:ext cx="3456384" cy="1223023"/>
          </a:xfrm>
          <a:prstGeom prst="leftRightArrow">
            <a:avLst/>
          </a:prstGeom>
          <a:solidFill>
            <a:srgbClr val="993366"/>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أنواع المديرين</a:t>
            </a:r>
            <a:endParaRPr lang="ar-EG" sz="3200" dirty="0">
              <a:solidFill>
                <a:prstClr val="white"/>
              </a:solidFill>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127803602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18326" y="1484785"/>
            <a:ext cx="6322565" cy="587853"/>
          </a:xfrm>
          <a:prstGeom prst="rect">
            <a:avLst/>
          </a:prstGeom>
        </p:spPr>
        <p:txBody>
          <a:bodyPr wrap="none">
            <a:spAutoFit/>
          </a:bodyPr>
          <a:lstStyle/>
          <a:p>
            <a:pPr marL="342900" indent="-342900">
              <a:lnSpc>
                <a:spcPct val="115000"/>
              </a:lnSpc>
              <a:spcAft>
                <a:spcPts val="1000"/>
              </a:spcAft>
              <a:buBlip>
                <a:blip r:embed="rId2"/>
              </a:buBlip>
            </a:pPr>
            <a:r>
              <a:rPr lang="ar-SA" sz="2800" b="1" dirty="0">
                <a:solidFill>
                  <a:srgbClr val="800080"/>
                </a:solidFill>
                <a:ea typeface="Calibri"/>
                <a:cs typeface="Traditional Arabic"/>
              </a:rPr>
              <a:t>تشتمل عملية الإدارة على 5 وظائف أساسية للمديرين وهي</a:t>
            </a:r>
            <a:r>
              <a:rPr lang="en-US" sz="2800" b="1" dirty="0">
                <a:solidFill>
                  <a:srgbClr val="800080"/>
                </a:solidFill>
                <a:latin typeface="Traditional Arabic"/>
                <a:ea typeface="Calibri"/>
                <a:cs typeface="Times New Roman"/>
              </a:rPr>
              <a:t>:</a:t>
            </a:r>
            <a:endParaRPr lang="en-US" sz="1600" dirty="0">
              <a:ea typeface="Calibri"/>
              <a:cs typeface="Times New Roman"/>
            </a:endParaRPr>
          </a:p>
        </p:txBody>
      </p:sp>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l="2241" r="2800"/>
          <a:stretch/>
        </p:blipFill>
        <p:spPr>
          <a:xfrm>
            <a:off x="3307141" y="2276872"/>
            <a:ext cx="5904656" cy="3528392"/>
          </a:xfrm>
          <a:prstGeom prst="rect">
            <a:avLst/>
          </a:prstGeom>
          <a:ln>
            <a:noFill/>
          </a:ln>
          <a:effectLst>
            <a:softEdge rad="112500"/>
          </a:effectLst>
        </p:spPr>
      </p:pic>
      <p:sp>
        <p:nvSpPr>
          <p:cNvPr id="6" name="Cloud Callout 5"/>
          <p:cNvSpPr/>
          <p:nvPr/>
        </p:nvSpPr>
        <p:spPr>
          <a:xfrm>
            <a:off x="4867078" y="260649"/>
            <a:ext cx="2784783" cy="914381"/>
          </a:xfrm>
          <a:prstGeom prst="cloudCallout">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عملية الإدارة </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226780144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472265" y="404665"/>
            <a:ext cx="2066591"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800080"/>
                </a:solidFill>
                <a:ea typeface="Calibri"/>
                <a:cs typeface="Traditional Arabic"/>
              </a:rPr>
              <a:t>الأدوار الإدارية</a:t>
            </a:r>
            <a:r>
              <a:rPr lang="en-US" sz="2800" b="1" u="sng" dirty="0">
                <a:solidFill>
                  <a:srgbClr val="800080"/>
                </a:solidFill>
                <a:latin typeface="Traditional Arabic"/>
                <a:ea typeface="Calibri"/>
                <a:cs typeface="Times New Roman"/>
              </a:rPr>
              <a:t>:</a:t>
            </a:r>
            <a:endParaRPr lang="en-US" sz="1400" u="sng"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4260307609"/>
              </p:ext>
            </p:extLst>
          </p:nvPr>
        </p:nvGraphicFramePr>
        <p:xfrm>
          <a:off x="2004502" y="992518"/>
          <a:ext cx="8663498" cy="54586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9234387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7000" y="927195"/>
            <a:ext cx="6858000" cy="1140825"/>
          </a:xfrm>
          <a:prstGeom prst="rect">
            <a:avLst/>
          </a:prstGeom>
        </p:spPr>
        <p:txBody>
          <a:bodyPr wrap="square">
            <a:spAutoFit/>
          </a:bodyPr>
          <a:lstStyle/>
          <a:p>
            <a:pPr>
              <a:lnSpc>
                <a:spcPct val="115000"/>
              </a:lnSpc>
              <a:spcAft>
                <a:spcPts val="1000"/>
              </a:spcAft>
            </a:pPr>
            <a:r>
              <a:rPr lang="ar-SA" sz="2400" b="1" dirty="0">
                <a:solidFill>
                  <a:srgbClr val="002060"/>
                </a:solidFill>
                <a:latin typeface="Traditional Arabic" pitchFamily="18" charset="-78"/>
                <a:ea typeface="Calibri"/>
                <a:cs typeface="Traditional Arabic" pitchFamily="18" charset="-78"/>
              </a:rPr>
              <a:t>وهناك مدخلين لتحديد المهارات المطلوب توفرها في المديرين</a:t>
            </a:r>
            <a:r>
              <a:rPr lang="en-US" sz="2400" b="1" dirty="0">
                <a:solidFill>
                  <a:srgbClr val="002060"/>
                </a:solidFill>
                <a:latin typeface="Traditional Arabic" pitchFamily="18" charset="-78"/>
                <a:ea typeface="Calibri"/>
                <a:cs typeface="Traditional Arabic" pitchFamily="18" charset="-78"/>
              </a:rPr>
              <a:t>:</a:t>
            </a:r>
            <a:endParaRPr lang="en-US" sz="2400" dirty="0">
              <a:latin typeface="Traditional Arabic" pitchFamily="18" charset="-78"/>
              <a:ea typeface="Calibri"/>
              <a:cs typeface="Traditional Arabic" pitchFamily="18" charset="-78"/>
            </a:endParaRPr>
          </a:p>
          <a:p>
            <a:pPr marL="342900" indent="-342900">
              <a:lnSpc>
                <a:spcPct val="115000"/>
              </a:lnSpc>
              <a:spcAft>
                <a:spcPts val="1000"/>
              </a:spcAft>
              <a:buClr>
                <a:srgbClr val="008080"/>
              </a:buClr>
              <a:buFont typeface="Wingdings"/>
              <a:buChar char=""/>
            </a:pPr>
            <a:r>
              <a:rPr lang="ar-SA" sz="2800" b="1" u="sng" dirty="0">
                <a:solidFill>
                  <a:srgbClr val="31849B"/>
                </a:solidFill>
                <a:latin typeface="Traditional Arabic" pitchFamily="18" charset="-78"/>
                <a:ea typeface="Calibri"/>
                <a:cs typeface="Traditional Arabic" pitchFamily="18" charset="-78"/>
              </a:rPr>
              <a:t>المدخل الأول: تصنيف كاتز</a:t>
            </a:r>
            <a:r>
              <a:rPr lang="en-US" sz="2800" b="1" u="sng" dirty="0">
                <a:solidFill>
                  <a:srgbClr val="31849B"/>
                </a:solidFill>
                <a:latin typeface="Traditional Arabic" pitchFamily="18" charset="-78"/>
                <a:ea typeface="Calibri"/>
                <a:cs typeface="Traditional Arabic" pitchFamily="18" charset="-78"/>
              </a:rPr>
              <a:t>Katz</a:t>
            </a:r>
            <a:endParaRPr lang="en-US" sz="2800" u="sng" dirty="0">
              <a:latin typeface="Traditional Arabic" pitchFamily="18" charset="-78"/>
              <a:ea typeface="Calibri"/>
              <a:cs typeface="Traditional Arabic" pitchFamily="18" charset="-78"/>
            </a:endParaRPr>
          </a:p>
        </p:txBody>
      </p:sp>
      <p:sp>
        <p:nvSpPr>
          <p:cNvPr id="3" name="Rectangle 2"/>
          <p:cNvSpPr/>
          <p:nvPr/>
        </p:nvSpPr>
        <p:spPr>
          <a:xfrm>
            <a:off x="8070801" y="260649"/>
            <a:ext cx="2148344" cy="587853"/>
          </a:xfrm>
          <a:prstGeom prst="rect">
            <a:avLst/>
          </a:prstGeom>
          <a:solidFill>
            <a:schemeClr val="accent2">
              <a:lumMod val="20000"/>
              <a:lumOff val="80000"/>
            </a:schemeClr>
          </a:solidFill>
          <a:effectLst>
            <a:softEdge rad="63500"/>
          </a:effectLst>
        </p:spPr>
        <p:txBody>
          <a:bodyPr wrap="none">
            <a:spAutoFit/>
          </a:bodyPr>
          <a:lstStyle/>
          <a:p>
            <a:pPr marL="342900" indent="-342900">
              <a:lnSpc>
                <a:spcPct val="115000"/>
              </a:lnSpc>
              <a:spcAft>
                <a:spcPts val="1000"/>
              </a:spcAft>
              <a:buBlip>
                <a:blip r:embed="rId2"/>
              </a:buBlip>
            </a:pPr>
            <a:r>
              <a:rPr lang="ar-SA" sz="2800" b="1" u="sng" dirty="0">
                <a:solidFill>
                  <a:srgbClr val="800080"/>
                </a:solidFill>
                <a:ea typeface="Calibri"/>
                <a:cs typeface="Traditional Arabic"/>
              </a:rPr>
              <a:t>المهارات الإدارية</a:t>
            </a:r>
            <a:r>
              <a:rPr lang="en-US" b="1" dirty="0">
                <a:solidFill>
                  <a:srgbClr val="800080"/>
                </a:solidFill>
                <a:latin typeface="Traditional Arabic"/>
                <a:ea typeface="Calibri"/>
                <a:cs typeface="Times New Roman"/>
              </a:rPr>
              <a:t>:</a:t>
            </a:r>
            <a:endParaRPr lang="en-US" sz="1050" dirty="0">
              <a:ea typeface="Calibri"/>
              <a:cs typeface="Times New Roman"/>
            </a:endParaRPr>
          </a:p>
        </p:txBody>
      </p:sp>
      <p:graphicFrame>
        <p:nvGraphicFramePr>
          <p:cNvPr id="4" name="Diagram 3"/>
          <p:cNvGraphicFramePr/>
          <p:nvPr>
            <p:extLst>
              <p:ext uri="{D42A27DB-BD31-4B8C-83A1-F6EECF244321}">
                <p14:modId xmlns:p14="http://schemas.microsoft.com/office/powerpoint/2010/main" val="3297291069"/>
              </p:ext>
            </p:extLst>
          </p:nvPr>
        </p:nvGraphicFramePr>
        <p:xfrm>
          <a:off x="2639616" y="2068019"/>
          <a:ext cx="7344816"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6930388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51584" y="404665"/>
            <a:ext cx="8208912" cy="1636345"/>
          </a:xfrm>
          <a:prstGeom prst="rect">
            <a:avLst/>
          </a:prstGeom>
        </p:spPr>
        <p:txBody>
          <a:bodyPr wrap="square">
            <a:spAutoFit/>
          </a:bodyPr>
          <a:lstStyle/>
          <a:p>
            <a:pPr marL="342900" indent="-342900">
              <a:lnSpc>
                <a:spcPct val="115000"/>
              </a:lnSpc>
              <a:spcAft>
                <a:spcPts val="1000"/>
              </a:spcAft>
              <a:buClr>
                <a:srgbClr val="008080"/>
              </a:buClr>
              <a:buFont typeface="Wingdings"/>
              <a:buChar char=""/>
            </a:pPr>
            <a:r>
              <a:rPr lang="ar-SA" sz="3200" b="1" u="sng" dirty="0">
                <a:solidFill>
                  <a:srgbClr val="31849B"/>
                </a:solidFill>
                <a:latin typeface="Traditional Arabic" pitchFamily="18" charset="-78"/>
                <a:ea typeface="Calibri"/>
                <a:cs typeface="Traditional Arabic" pitchFamily="18" charset="-78"/>
              </a:rPr>
              <a:t>المدخل الثاني: تصنيف جريفين</a:t>
            </a:r>
            <a:r>
              <a:rPr lang="en-US" sz="3200" b="1" u="sng" dirty="0">
                <a:solidFill>
                  <a:srgbClr val="31849B"/>
                </a:solidFill>
                <a:latin typeface="Traditional Arabic" pitchFamily="18" charset="-78"/>
                <a:ea typeface="Calibri"/>
                <a:cs typeface="Traditional Arabic" pitchFamily="18" charset="-78"/>
              </a:rPr>
              <a:t>  (</a:t>
            </a:r>
            <a:r>
              <a:rPr lang="en-US" sz="3200" b="1" u="sng" dirty="0" err="1">
                <a:solidFill>
                  <a:srgbClr val="31849B"/>
                </a:solidFill>
                <a:latin typeface="Traditional Arabic" pitchFamily="18" charset="-78"/>
                <a:ea typeface="Calibri"/>
                <a:cs typeface="Traditional Arabic" pitchFamily="18" charset="-78"/>
              </a:rPr>
              <a:t>Grifin</a:t>
            </a:r>
            <a:r>
              <a:rPr lang="en-US" sz="3200" b="1" u="sng" dirty="0">
                <a:solidFill>
                  <a:srgbClr val="31849B"/>
                </a:solidFill>
                <a:latin typeface="Traditional Arabic" pitchFamily="18" charset="-78"/>
                <a:ea typeface="Calibri"/>
                <a:cs typeface="Traditional Arabic" pitchFamily="18" charset="-78"/>
              </a:rPr>
              <a:t> ) </a:t>
            </a:r>
            <a:r>
              <a:rPr lang="ar-SA" sz="3200" b="1" u="sng" dirty="0">
                <a:solidFill>
                  <a:srgbClr val="31849B"/>
                </a:solidFill>
                <a:latin typeface="Traditional Arabic" pitchFamily="18" charset="-78"/>
                <a:ea typeface="Calibri"/>
                <a:cs typeface="Traditional Arabic" pitchFamily="18" charset="-78"/>
              </a:rPr>
              <a:t>للمهارات الإدارية</a:t>
            </a:r>
            <a:r>
              <a:rPr lang="en-US" sz="3200" b="1" u="sng" dirty="0">
                <a:solidFill>
                  <a:srgbClr val="31849B"/>
                </a:solidFill>
                <a:latin typeface="Traditional Arabic" pitchFamily="18" charset="-78"/>
                <a:ea typeface="Calibri"/>
                <a:cs typeface="Traditional Arabic" pitchFamily="18" charset="-78"/>
              </a:rPr>
              <a:t>:</a:t>
            </a:r>
            <a:endParaRPr lang="en-US" sz="3200" u="sng" dirty="0">
              <a:latin typeface="Traditional Arabic" pitchFamily="18" charset="-78"/>
              <a:ea typeface="Calibri"/>
              <a:cs typeface="Traditional Arabic" pitchFamily="18" charset="-78"/>
            </a:endParaRPr>
          </a:p>
          <a:p>
            <a:pPr>
              <a:lnSpc>
                <a:spcPct val="115000"/>
              </a:lnSpc>
              <a:spcAft>
                <a:spcPts val="1000"/>
              </a:spcAft>
            </a:pPr>
            <a:r>
              <a:rPr lang="en-US" sz="2400" b="1" dirty="0">
                <a:latin typeface="Traditional Arabic" pitchFamily="18" charset="-78"/>
                <a:ea typeface="Calibri"/>
                <a:cs typeface="Traditional Arabic" pitchFamily="18" charset="-78"/>
              </a:rPr>
              <a:t>    </a:t>
            </a:r>
            <a:r>
              <a:rPr lang="ar-SA" sz="2400" b="1" dirty="0">
                <a:latin typeface="Traditional Arabic" pitchFamily="18" charset="-78"/>
                <a:ea typeface="Calibri"/>
                <a:cs typeface="Traditional Arabic" pitchFamily="18" charset="-78"/>
              </a:rPr>
              <a:t>وفق جريفين يح</a:t>
            </a:r>
            <a:r>
              <a:rPr lang="ar-EG" sz="2400" b="1" dirty="0">
                <a:latin typeface="Traditional Arabic" pitchFamily="18" charset="-78"/>
                <a:ea typeface="Calibri"/>
                <a:cs typeface="Traditional Arabic" pitchFamily="18" charset="-78"/>
              </a:rPr>
              <a:t>ت</a:t>
            </a:r>
            <a:r>
              <a:rPr lang="ar-SA" sz="2400" b="1" dirty="0">
                <a:latin typeface="Traditional Arabic" pitchFamily="18" charset="-78"/>
                <a:ea typeface="Calibri"/>
                <a:cs typeface="Traditional Arabic" pitchFamily="18" charset="-78"/>
              </a:rPr>
              <a:t>اج المدير إلى المهارات الثلاثة السابقة في تصنيف كاتز بالاضافة إلى المهارات التالية</a:t>
            </a:r>
            <a:r>
              <a:rPr lang="en-US" sz="2400" b="1" dirty="0">
                <a:latin typeface="Traditional Arabic" pitchFamily="18" charset="-78"/>
                <a:ea typeface="Calibri"/>
                <a:cs typeface="Traditional Arabic" pitchFamily="18" charset="-78"/>
              </a:rPr>
              <a:t>:</a:t>
            </a:r>
            <a:endParaRPr lang="en-US" sz="2400" dirty="0">
              <a:latin typeface="Traditional Arabic" pitchFamily="18" charset="-78"/>
              <a:ea typeface="Calibri"/>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1073254838"/>
              </p:ext>
            </p:extLst>
          </p:nvPr>
        </p:nvGraphicFramePr>
        <p:xfrm>
          <a:off x="2171564" y="1916833"/>
          <a:ext cx="8280920" cy="40377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3600572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a:spLocks noChangeArrowheads="1"/>
          </p:cNvSpPr>
          <p:nvPr/>
        </p:nvSpPr>
        <p:spPr bwMode="auto">
          <a:xfrm>
            <a:off x="10483270"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sp>
        <p:nvSpPr>
          <p:cNvPr id="4" name="Rectangle 4"/>
          <p:cNvSpPr>
            <a:spLocks noChangeArrowheads="1"/>
          </p:cNvSpPr>
          <p:nvPr/>
        </p:nvSpPr>
        <p:spPr bwMode="auto">
          <a:xfrm>
            <a:off x="3215680" y="-171400"/>
            <a:ext cx="4967536" cy="21390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fontAlgn="base">
              <a:spcBef>
                <a:spcPct val="0"/>
              </a:spcBef>
              <a:spcAft>
                <a:spcPct val="0"/>
              </a:spcAft>
            </a:pPr>
            <a:r>
              <a:rPr lang="ar-EG" sz="11500" b="1" dirty="0">
                <a:solidFill>
                  <a:srgbClr val="660066"/>
                </a:solidFill>
                <a:latin typeface="Aldhabi" panose="01000000000000000000" pitchFamily="2" charset="-78"/>
                <a:cs typeface="Aldhabi" panose="01000000000000000000" pitchFamily="2" charset="-78"/>
              </a:rPr>
              <a:t>إستراحة تدريبية</a:t>
            </a:r>
            <a:endParaRPr lang="en-US" sz="1100" dirty="0">
              <a:solidFill>
                <a:srgbClr val="660066"/>
              </a:solidFill>
              <a:latin typeface="Aldhabi" panose="01000000000000000000" pitchFamily="2" charset="-78"/>
              <a:cs typeface="Aldhabi" panose="01000000000000000000" pitchFamily="2" charset="-78"/>
            </a:endParaRPr>
          </a:p>
          <a:p>
            <a:pPr algn="ctr" rtl="0" eaLnBrk="0" fontAlgn="base" hangingPunct="0">
              <a:spcBef>
                <a:spcPct val="0"/>
              </a:spcBef>
              <a:spcAft>
                <a:spcPct val="0"/>
              </a:spcAft>
            </a:pPr>
            <a:endParaRPr lang="en-US" dirty="0">
              <a:latin typeface="Arial" pitchFamily="34" charset="0"/>
              <a:cs typeface="Arial" pitchFamily="34" charset="0"/>
            </a:endParaRPr>
          </a:p>
        </p:txBody>
      </p:sp>
      <p:sp>
        <p:nvSpPr>
          <p:cNvPr id="5" name="Rectangle 6"/>
          <p:cNvSpPr>
            <a:spLocks noChangeArrowheads="1"/>
          </p:cNvSpPr>
          <p:nvPr/>
        </p:nvSpPr>
        <p:spPr bwMode="auto">
          <a:xfrm>
            <a:off x="10483270" y="9583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pic>
        <p:nvPicPr>
          <p:cNvPr id="6" name="Picture 5">
            <a:extLst>
              <a:ext uri="{FF2B5EF4-FFF2-40B4-BE49-F238E27FC236}">
                <a16:creationId xmlns:a16="http://schemas.microsoft.com/office/drawing/2014/main" xmlns="" id="{14B1A8EC-269E-4EB6-B8A3-4833D20C25AA}"/>
              </a:ext>
            </a:extLst>
          </p:cNvPr>
          <p:cNvPicPr>
            <a:picLocks noChangeAspect="1"/>
          </p:cNvPicPr>
          <p:nvPr/>
        </p:nvPicPr>
        <p:blipFill rotWithShape="1">
          <a:blip r:embed="rId2">
            <a:extLst>
              <a:ext uri="{28A0092B-C50C-407E-A947-70E740481C1C}">
                <a14:useLocalDpi xmlns:a14="http://schemas.microsoft.com/office/drawing/2010/main" val="0"/>
              </a:ext>
            </a:extLst>
          </a:blip>
          <a:srcRect l="2621" r="5140"/>
          <a:stretch/>
        </p:blipFill>
        <p:spPr>
          <a:xfrm>
            <a:off x="-1" y="0"/>
            <a:ext cx="12192001" cy="6957392"/>
          </a:xfrm>
          <a:prstGeom prst="rect">
            <a:avLst/>
          </a:prstGeom>
        </p:spPr>
      </p:pic>
    </p:spTree>
    <p:extLst>
      <p:ext uri="{BB962C8B-B14F-4D97-AF65-F5344CB8AC3E}">
        <p14:creationId xmlns:p14="http://schemas.microsoft.com/office/powerpoint/2010/main" val="11004181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p:cNvGraphicFramePr/>
          <p:nvPr>
            <p:extLst>
              <p:ext uri="{D42A27DB-BD31-4B8C-83A1-F6EECF244321}">
                <p14:modId xmlns:p14="http://schemas.microsoft.com/office/powerpoint/2010/main" val="1536547272"/>
              </p:ext>
            </p:extLst>
          </p:nvPr>
        </p:nvGraphicFramePr>
        <p:xfrm>
          <a:off x="1524000" y="1196752"/>
          <a:ext cx="9220200" cy="54957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extBox 4">
            <a:extLst>
              <a:ext uri="{FF2B5EF4-FFF2-40B4-BE49-F238E27FC236}">
                <a16:creationId xmlns:a16="http://schemas.microsoft.com/office/drawing/2014/main" xmlns="" id="{240A8681-059A-4C33-A3B2-9C305BE81187}"/>
              </a:ext>
            </a:extLst>
          </p:cNvPr>
          <p:cNvSpPr txBox="1"/>
          <p:nvPr/>
        </p:nvSpPr>
        <p:spPr>
          <a:xfrm>
            <a:off x="3071664" y="404664"/>
            <a:ext cx="6267156" cy="584775"/>
          </a:xfrm>
          <a:prstGeom prst="rect">
            <a:avLst/>
          </a:prstGeom>
          <a:noFill/>
        </p:spPr>
        <p:txBody>
          <a:bodyPr wrap="square">
            <a:spAutoFit/>
          </a:bodyPr>
          <a:lstStyle/>
          <a:p>
            <a:pPr algn="ctr"/>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أهم سلوكيات العلاقات الإنسانية </a:t>
            </a:r>
          </a:p>
        </p:txBody>
      </p:sp>
    </p:spTree>
    <p:extLst>
      <p:ext uri="{BB962C8B-B14F-4D97-AF65-F5344CB8AC3E}">
        <p14:creationId xmlns:p14="http://schemas.microsoft.com/office/powerpoint/2010/main" val="300577983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490414395"/>
              </p:ext>
            </p:extLst>
          </p:nvPr>
        </p:nvGraphicFramePr>
        <p:xfrm>
          <a:off x="2639616" y="2276872"/>
          <a:ext cx="6696744" cy="31683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Flowchart: Off-page Connector 5"/>
          <p:cNvSpPr/>
          <p:nvPr/>
        </p:nvSpPr>
        <p:spPr>
          <a:xfrm>
            <a:off x="4079776" y="692696"/>
            <a:ext cx="3888432" cy="1188712"/>
          </a:xfrm>
          <a:prstGeom prst="flowChartOffpageConnector">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دليل تدريب الجلسة الثانية </a:t>
            </a:r>
          </a:p>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ضغوط العمل</a:t>
            </a:r>
            <a:endParaRPr lang="en-US"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169589818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39692" y="1141015"/>
            <a:ext cx="8640960" cy="2308324"/>
          </a:xfrm>
          <a:prstGeom prst="rect">
            <a:avLst/>
          </a:prstGeom>
          <a:solidFill>
            <a:schemeClr val="accent1">
              <a:lumMod val="20000"/>
              <a:lumOff val="80000"/>
            </a:schemeClr>
          </a:solidFill>
          <a:effectLst>
            <a:softEdge rad="317500"/>
          </a:effectLst>
        </p:spPr>
        <p:txBody>
          <a:bodyPr wrap="square">
            <a:spAutoFit/>
          </a:bodyPr>
          <a:lstStyle/>
          <a:p>
            <a:pPr lvl="0" algn="ctr">
              <a:lnSpc>
                <a:spcPct val="150000"/>
              </a:lnSpc>
            </a:pPr>
            <a:r>
              <a:rPr lang="ar-SA" sz="2400" b="1" dirty="0">
                <a:latin typeface="Traditional Arabic" pitchFamily="18" charset="-78"/>
                <a:cs typeface="Traditional Arabic" pitchFamily="18" charset="-78"/>
              </a:rPr>
              <a:t>الضغوط وليدة بيئتها ، يحكمها قانون المكان والزمان وما يدور في اطارهما من تطور ونشاط ونظم وقيم وعادات وتقاليد وتحديات .</a:t>
            </a:r>
            <a:endParaRPr lang="en-US" sz="2400" dirty="0">
              <a:latin typeface="Traditional Arabic" pitchFamily="18" charset="-78"/>
              <a:cs typeface="Traditional Arabic" pitchFamily="18" charset="-78"/>
            </a:endParaRPr>
          </a:p>
          <a:p>
            <a:pPr lvl="0" algn="ctr">
              <a:lnSpc>
                <a:spcPct val="150000"/>
              </a:lnSpc>
            </a:pPr>
            <a:r>
              <a:rPr lang="ar-SA" sz="2400" b="1" dirty="0">
                <a:latin typeface="Traditional Arabic" pitchFamily="18" charset="-78"/>
                <a:cs typeface="Traditional Arabic" pitchFamily="18" charset="-78"/>
              </a:rPr>
              <a:t>والضغوط هي مدى تكيف أجسامنا وعقولنا مع التغيير ، ففي عالم يبدو فيه التغيير الشيء الوحيد الذي يظل ثابتاً في مكان العمل فلا غرابة أن يصبح العمل مصدراً رئيسياً للضغوط .</a:t>
            </a:r>
            <a:endParaRPr lang="ar-EG" sz="2400" b="1" dirty="0">
              <a:latin typeface="Traditional Arabic" pitchFamily="18" charset="-78"/>
              <a:cs typeface="Traditional Arabic" pitchFamily="18" charset="-78"/>
            </a:endParaRPr>
          </a:p>
        </p:txBody>
      </p:sp>
      <p:sp>
        <p:nvSpPr>
          <p:cNvPr id="3" name="Plaque 2"/>
          <p:cNvSpPr/>
          <p:nvPr/>
        </p:nvSpPr>
        <p:spPr>
          <a:xfrm>
            <a:off x="4799856" y="260648"/>
            <a:ext cx="3183303" cy="914400"/>
          </a:xfrm>
          <a:prstGeom prst="plaque">
            <a:avLst/>
          </a:prstGeom>
          <a:solidFill>
            <a:srgbClr val="993366"/>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مفهوم ضغوط العمل</a:t>
            </a:r>
            <a:r>
              <a:rPr lang="en-US" sz="3200" b="1" dirty="0"/>
              <a:t> </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b="10838"/>
          <a:stretch/>
        </p:blipFill>
        <p:spPr>
          <a:xfrm>
            <a:off x="3596721" y="3449340"/>
            <a:ext cx="4896544" cy="2859981"/>
          </a:xfrm>
          <a:prstGeom prst="rect">
            <a:avLst/>
          </a:prstGeom>
          <a:ln>
            <a:noFill/>
          </a:ln>
          <a:effectLst>
            <a:softEdge rad="112500"/>
          </a:effectLst>
        </p:spPr>
      </p:pic>
    </p:spTree>
    <p:extLst>
      <p:ext uri="{BB962C8B-B14F-4D97-AF65-F5344CB8AC3E}">
        <p14:creationId xmlns:p14="http://schemas.microsoft.com/office/powerpoint/2010/main" val="95932252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320137" y="404665"/>
            <a:ext cx="3180679" cy="684803"/>
          </a:xfrm>
          <a:prstGeom prst="rect">
            <a:avLst/>
          </a:prstGeom>
        </p:spPr>
        <p:txBody>
          <a:bodyPr wrap="none">
            <a:spAutoFit/>
          </a:bodyPr>
          <a:lstStyle/>
          <a:p>
            <a:pPr marL="342900" indent="-342900">
              <a:lnSpc>
                <a:spcPct val="150000"/>
              </a:lnSpc>
              <a:spcAft>
                <a:spcPts val="1000"/>
              </a:spcAft>
              <a:buBlip>
                <a:blip r:embed="rId2"/>
              </a:buBlip>
            </a:pPr>
            <a:r>
              <a:rPr lang="ar-SA" sz="2800" b="1" u="sng" dirty="0">
                <a:solidFill>
                  <a:srgbClr val="800080"/>
                </a:solidFill>
                <a:ea typeface="Calibri"/>
                <a:cs typeface="Traditional Arabic"/>
              </a:rPr>
              <a:t>سبب ظهور ضغوط العمل</a:t>
            </a:r>
            <a:r>
              <a:rPr lang="en-US" sz="2800" b="1" u="sng" dirty="0">
                <a:solidFill>
                  <a:srgbClr val="800080"/>
                </a:solidFill>
                <a:latin typeface="Traditional Arabic"/>
                <a:ea typeface="Calibri"/>
                <a:cs typeface="Times New Roman"/>
              </a:rPr>
              <a:t> :</a:t>
            </a:r>
            <a:endParaRPr lang="en-US" sz="1400" u="sng"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1089666417"/>
              </p:ext>
            </p:extLst>
          </p:nvPr>
        </p:nvGraphicFramePr>
        <p:xfrm>
          <a:off x="3287688" y="1772816"/>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82413850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287688" y="1161475"/>
            <a:ext cx="6964484" cy="1754326"/>
          </a:xfrm>
          <a:prstGeom prst="rect">
            <a:avLst/>
          </a:prstGeom>
        </p:spPr>
        <p:txBody>
          <a:bodyPr wrap="square">
            <a:spAutoFit/>
          </a:bodyPr>
          <a:lstStyle/>
          <a:p>
            <a:pPr>
              <a:lnSpc>
                <a:spcPct val="150000"/>
              </a:lnSpc>
            </a:pPr>
            <a:r>
              <a:rPr lang="ar-SA" sz="2400" b="1" dirty="0">
                <a:latin typeface="Traditional Arabic" pitchFamily="18" charset="-78"/>
                <a:cs typeface="Traditional Arabic" pitchFamily="18" charset="-78"/>
              </a:rPr>
              <a:t>الضغط النفسي مثل الألم فلكليهما دور ايجابي في التنبيه عن خلل في الوظائف ، فبينما يقوم الألم بالتنبيه عن هذا الخلل في الوظائف الجسمانية ، يقوم الضغط النفسي بالتنبيه عن ذلك الخلل في الوظائف العصبية </a:t>
            </a:r>
            <a:endParaRPr lang="ar-EG" sz="2400" dirty="0">
              <a:latin typeface="Traditional Arabic" pitchFamily="18" charset="-78"/>
              <a:cs typeface="Traditional Arabic" pitchFamily="18" charset="-78"/>
            </a:endParaRPr>
          </a:p>
        </p:txBody>
      </p:sp>
      <p:sp>
        <p:nvSpPr>
          <p:cNvPr id="4" name="Rectangle 3"/>
          <p:cNvSpPr/>
          <p:nvPr/>
        </p:nvSpPr>
        <p:spPr>
          <a:xfrm>
            <a:off x="7557204" y="476673"/>
            <a:ext cx="2694969" cy="684803"/>
          </a:xfrm>
          <a:prstGeom prst="rect">
            <a:avLst/>
          </a:prstGeom>
        </p:spPr>
        <p:txBody>
          <a:bodyPr wrap="none">
            <a:spAutoFit/>
          </a:bodyPr>
          <a:lstStyle/>
          <a:p>
            <a:pPr marL="342900" indent="-342900">
              <a:lnSpc>
                <a:spcPct val="150000"/>
              </a:lnSpc>
              <a:spcAft>
                <a:spcPts val="1000"/>
              </a:spcAft>
              <a:buBlip>
                <a:blip r:embed="rId2"/>
              </a:buBlip>
            </a:pPr>
            <a:r>
              <a:rPr lang="ar-SA" sz="2800" b="1" u="sng" dirty="0">
                <a:solidFill>
                  <a:srgbClr val="800080"/>
                </a:solidFill>
                <a:ea typeface="Calibri"/>
                <a:cs typeface="Traditional Arabic"/>
              </a:rPr>
              <a:t>دور الضغط النفسي</a:t>
            </a:r>
            <a:r>
              <a:rPr lang="en-US" sz="2800" b="1" u="sng" dirty="0">
                <a:solidFill>
                  <a:srgbClr val="800080"/>
                </a:solidFill>
                <a:latin typeface="Traditional Arabic"/>
                <a:ea typeface="Calibri"/>
                <a:cs typeface="Times New Roman"/>
              </a:rPr>
              <a:t> : </a:t>
            </a:r>
            <a:endParaRPr lang="en-US" sz="1400" u="sng" dirty="0">
              <a:ea typeface="Calibri"/>
              <a:cs typeface="Times New Roman"/>
            </a:endParaRPr>
          </a:p>
        </p:txBody>
      </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47729" y="2915801"/>
            <a:ext cx="5472983" cy="2952328"/>
          </a:xfrm>
          <a:prstGeom prst="ellipse">
            <a:avLst/>
          </a:prstGeom>
          <a:ln>
            <a:noFill/>
          </a:ln>
          <a:effectLst>
            <a:softEdge rad="112500"/>
          </a:effectLst>
        </p:spPr>
      </p:pic>
    </p:spTree>
    <p:extLst>
      <p:ext uri="{BB962C8B-B14F-4D97-AF65-F5344CB8AC3E}">
        <p14:creationId xmlns:p14="http://schemas.microsoft.com/office/powerpoint/2010/main" val="49890215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p:cNvGraphicFramePr/>
          <p:nvPr>
            <p:extLst>
              <p:ext uri="{D42A27DB-BD31-4B8C-83A1-F6EECF244321}">
                <p14:modId xmlns:p14="http://schemas.microsoft.com/office/powerpoint/2010/main" val="2820564221"/>
              </p:ext>
            </p:extLst>
          </p:nvPr>
        </p:nvGraphicFramePr>
        <p:xfrm>
          <a:off x="2207569" y="1484784"/>
          <a:ext cx="7983805" cy="506524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Pentagon 5"/>
          <p:cNvSpPr/>
          <p:nvPr/>
        </p:nvSpPr>
        <p:spPr>
          <a:xfrm flipH="1">
            <a:off x="6672064" y="260649"/>
            <a:ext cx="3672408" cy="792086"/>
          </a:xfrm>
          <a:prstGeom prst="homePlate">
            <a:avLst/>
          </a:prstGeom>
          <a:solidFill>
            <a:srgbClr val="993366"/>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المظاهر النفسية لضغوط العمل</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389138015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675901193"/>
              </p:ext>
            </p:extLst>
          </p:nvPr>
        </p:nvGraphicFramePr>
        <p:xfrm>
          <a:off x="1978812" y="1268760"/>
          <a:ext cx="8229600"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nip Same Side Corner Rectangle 3"/>
          <p:cNvSpPr/>
          <p:nvPr/>
        </p:nvSpPr>
        <p:spPr>
          <a:xfrm>
            <a:off x="4943872" y="332656"/>
            <a:ext cx="3168352" cy="792088"/>
          </a:xfrm>
          <a:prstGeom prst="snip2SameRect">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طرق معالجة ضغوط العمل </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89259132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143672" y="1628800"/>
            <a:ext cx="6120680" cy="1154162"/>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 ان التفاوض من الأمور التي نمارسها باستمرار، لذا فإتقان هذا الفن، أمراً مهماً جداً خاصة في مجال الإدارة .</a:t>
            </a:r>
            <a:endParaRPr lang="en-US" sz="2400" dirty="0">
              <a:latin typeface="Traditional Arabic" pitchFamily="18" charset="-78"/>
              <a:cs typeface="Traditional Arabic" pitchFamily="18" charset="-78"/>
            </a:endParaRPr>
          </a:p>
        </p:txBody>
      </p:sp>
      <p:sp>
        <p:nvSpPr>
          <p:cNvPr id="3" name="Explosion 2 2"/>
          <p:cNvSpPr/>
          <p:nvPr/>
        </p:nvSpPr>
        <p:spPr>
          <a:xfrm rot="268242">
            <a:off x="4044694" y="194886"/>
            <a:ext cx="4318637" cy="1416543"/>
          </a:xfrm>
          <a:prstGeom prst="irregularSeal2">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latin typeface="Traditional Arabic" pitchFamily="18" charset="-78"/>
                <a:cs typeface="Traditional Arabic" pitchFamily="18" charset="-78"/>
              </a:rPr>
              <a:t>مفهوم التفاوض</a:t>
            </a:r>
            <a:endParaRPr lang="ar-EG" sz="2800" dirty="0">
              <a:latin typeface="Traditional Arabic" pitchFamily="18" charset="-78"/>
              <a:cs typeface="Traditional Arabic" pitchFamily="18" charset="-78"/>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59696" y="2829130"/>
            <a:ext cx="5904656" cy="3219245"/>
          </a:xfrm>
          <a:prstGeom prst="ellipse">
            <a:avLst/>
          </a:prstGeom>
          <a:ln>
            <a:noFill/>
          </a:ln>
          <a:effectLst>
            <a:softEdge rad="112500"/>
          </a:effectLst>
        </p:spPr>
      </p:pic>
    </p:spTree>
    <p:extLst>
      <p:ext uri="{BB962C8B-B14F-4D97-AF65-F5344CB8AC3E}">
        <p14:creationId xmlns:p14="http://schemas.microsoft.com/office/powerpoint/2010/main" val="284223099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44273" y="548681"/>
            <a:ext cx="1871025"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800080"/>
                </a:solidFill>
                <a:ea typeface="Calibri"/>
                <a:cs typeface="Traditional Arabic"/>
              </a:rPr>
              <a:t>أنواع التفاوض</a:t>
            </a:r>
            <a:endParaRPr lang="en-US" sz="1400" u="sng"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1510268726"/>
              </p:ext>
            </p:extLst>
          </p:nvPr>
        </p:nvGraphicFramePr>
        <p:xfrm>
          <a:off x="3048000" y="1397000"/>
          <a:ext cx="700844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5689196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lowchart: Sequential Access Storage 8"/>
          <p:cNvSpPr/>
          <p:nvPr/>
        </p:nvSpPr>
        <p:spPr>
          <a:xfrm>
            <a:off x="4876800" y="102219"/>
            <a:ext cx="3459666" cy="762000"/>
          </a:xfrm>
          <a:prstGeom prst="flowChartMagneticTape">
            <a:avLst/>
          </a:prstGeom>
          <a:solidFill>
            <a:srgbClr val="993366"/>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rtlCol="1" anchor="ctr"/>
          <a:lstStyle/>
          <a:p>
            <a:pPr lvl="0" algn="ctr"/>
            <a:r>
              <a:rPr lang="ar-SA" sz="36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مهاراة التفاوض</a:t>
            </a:r>
            <a:endParaRPr lang="ar-EG" sz="3600" kern="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p:txBody>
      </p:sp>
      <p:graphicFrame>
        <p:nvGraphicFramePr>
          <p:cNvPr id="11" name="Diagram 10"/>
          <p:cNvGraphicFramePr/>
          <p:nvPr>
            <p:extLst>
              <p:ext uri="{D42A27DB-BD31-4B8C-83A1-F6EECF244321}">
                <p14:modId xmlns:p14="http://schemas.microsoft.com/office/powerpoint/2010/main" val="606731106"/>
              </p:ext>
            </p:extLst>
          </p:nvPr>
        </p:nvGraphicFramePr>
        <p:xfrm>
          <a:off x="1824991" y="1700809"/>
          <a:ext cx="8847901" cy="45629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4007090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567609" y="260648"/>
            <a:ext cx="7804267" cy="3488134"/>
          </a:xfrm>
          <a:prstGeom prst="rect">
            <a:avLst/>
          </a:prstGeom>
        </p:spPr>
        <p:txBody>
          <a:bodyPr wrap="square">
            <a:spAutoFit/>
          </a:bodyPr>
          <a:lstStyle/>
          <a:p>
            <a:pPr marL="342900" indent="-342900">
              <a:lnSpc>
                <a:spcPct val="150000"/>
              </a:lnSpc>
              <a:spcAft>
                <a:spcPts val="1000"/>
              </a:spcAft>
              <a:buBlip>
                <a:blip r:embed="rId2"/>
              </a:buBlip>
            </a:pPr>
            <a:r>
              <a:rPr lang="ar-SA" sz="3200" b="1" u="sng" dirty="0">
                <a:solidFill>
                  <a:srgbClr val="365F91"/>
                </a:solidFill>
                <a:effectLst>
                  <a:outerShdw blurRad="38100" dist="38100" dir="2700000" algn="tl">
                    <a:srgbClr val="000000">
                      <a:alpha val="43137"/>
                    </a:srgbClr>
                  </a:outerShdw>
                </a:effectLst>
                <a:ea typeface="Calibri"/>
                <a:cs typeface="Traditional Arabic"/>
              </a:rPr>
              <a:t>فن الإقناع :</a:t>
            </a:r>
            <a:r>
              <a:rPr lang="ar-SA" sz="3200" b="1" u="sng" dirty="0">
                <a:solidFill>
                  <a:srgbClr val="365F91"/>
                </a:solidFill>
                <a:ea typeface="Calibri"/>
                <a:cs typeface="Traditional Arabic"/>
              </a:rPr>
              <a:t> </a:t>
            </a:r>
            <a:endParaRPr lang="ar-EG" sz="3200" b="1" u="sng" dirty="0">
              <a:solidFill>
                <a:srgbClr val="365F91"/>
              </a:solidFill>
              <a:ea typeface="Calibri"/>
              <a:cs typeface="Traditional Arabic"/>
            </a:endParaRPr>
          </a:p>
          <a:p>
            <a:pPr>
              <a:lnSpc>
                <a:spcPct val="150000"/>
              </a:lnSpc>
              <a:spcAft>
                <a:spcPts val="1000"/>
              </a:spcAft>
            </a:pPr>
            <a:r>
              <a:rPr lang="ar-SA" sz="2400" b="1" dirty="0">
                <a:solidFill>
                  <a:srgbClr val="365F91"/>
                </a:solidFill>
                <a:ea typeface="Calibri"/>
                <a:cs typeface="Traditional Arabic"/>
              </a:rPr>
              <a:t> </a:t>
            </a:r>
            <a:r>
              <a:rPr lang="ar-EG" sz="2400" b="1" dirty="0">
                <a:solidFill>
                  <a:srgbClr val="365F91"/>
                </a:solidFill>
                <a:ea typeface="Calibri"/>
                <a:cs typeface="Traditional Arabic"/>
              </a:rPr>
              <a:t>    </a:t>
            </a:r>
            <a:r>
              <a:rPr lang="ar-SA" sz="2400" b="1" dirty="0">
                <a:ea typeface="Calibri"/>
                <a:cs typeface="Traditional Arabic"/>
              </a:rPr>
              <a:t>تعتبر مهارة الإقناع من المهارات الحيوية المهمة لإتمام عملية التفاوض بنجاح  ويمكن وصف مهارة الإقناع بأنها سلوكية عقلية مركبة ،وهي إلى درجة كبيرة تحكم عملية التفاوض ،لأن التفاوض يسمى أحياناً فن الإقناع .</a:t>
            </a:r>
            <a:endParaRPr lang="ar-EG" sz="2400" b="1" dirty="0">
              <a:ea typeface="Calibri"/>
              <a:cs typeface="Traditional Arabic"/>
            </a:endParaRPr>
          </a:p>
          <a:p>
            <a:pPr marL="342900" indent="-342900">
              <a:lnSpc>
                <a:spcPct val="200000"/>
              </a:lnSpc>
              <a:spcAft>
                <a:spcPts val="1000"/>
              </a:spcAft>
              <a:buFont typeface="Wingdings" pitchFamily="2" charset="2"/>
              <a:buChar char="q"/>
            </a:pPr>
            <a:r>
              <a:rPr lang="ar-SA" sz="2400" b="1" dirty="0">
                <a:latin typeface="Traditional Arabic" pitchFamily="18" charset="-78"/>
                <a:cs typeface="Traditional Arabic" pitchFamily="18" charset="-78"/>
              </a:rPr>
              <a:t>وهناك شرطان للتمتع بهذه المهارة معاً هما :</a:t>
            </a:r>
            <a:r>
              <a:rPr lang="ar-SA" sz="2400" b="1" dirty="0"/>
              <a:t> </a:t>
            </a:r>
            <a:endParaRPr lang="en-US" sz="2400" dirty="0">
              <a:ea typeface="Calibri"/>
              <a:cs typeface="Times New Roman"/>
            </a:endParaRPr>
          </a:p>
        </p:txBody>
      </p:sp>
      <p:graphicFrame>
        <p:nvGraphicFramePr>
          <p:cNvPr id="4" name="Diagram 3"/>
          <p:cNvGraphicFramePr/>
          <p:nvPr>
            <p:extLst>
              <p:ext uri="{D42A27DB-BD31-4B8C-83A1-F6EECF244321}">
                <p14:modId xmlns:p14="http://schemas.microsoft.com/office/powerpoint/2010/main" val="2272979280"/>
              </p:ext>
            </p:extLst>
          </p:nvPr>
        </p:nvGraphicFramePr>
        <p:xfrm>
          <a:off x="2567608" y="2780928"/>
          <a:ext cx="4905796" cy="36319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2589916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07368" y="1196752"/>
            <a:ext cx="10476656" cy="461665"/>
          </a:xfrm>
          <a:prstGeom prst="rect">
            <a:avLst/>
          </a:prstGeom>
        </p:spPr>
        <p:txBody>
          <a:bodyPr wrap="square">
            <a:spAutoFit/>
          </a:bodyPr>
          <a:lstStyle/>
          <a:p>
            <a:pPr algn="r"/>
            <a:r>
              <a:rPr lang="ar-EG" sz="2400" b="1" dirty="0">
                <a:solidFill>
                  <a:schemeClr val="accent5">
                    <a:lumMod val="75000"/>
                  </a:schemeClr>
                </a:solidFill>
                <a:latin typeface="Traditional Arabic" pitchFamily="18" charset="-78"/>
                <a:cs typeface="Traditional Arabic" pitchFamily="18" charset="-78"/>
              </a:rPr>
              <a:t>ولكن يجدر بنا أن نتعرض لبعض الدعائم والأسس التي ينبغي مراعاتها والأخذ بها لتوفير جو العلاقات الإنسانية أهمها ما يلى:-</a:t>
            </a:r>
          </a:p>
        </p:txBody>
      </p:sp>
      <p:graphicFrame>
        <p:nvGraphicFramePr>
          <p:cNvPr id="3" name="Diagram 2"/>
          <p:cNvGraphicFramePr/>
          <p:nvPr>
            <p:extLst>
              <p:ext uri="{D42A27DB-BD31-4B8C-83A1-F6EECF244321}">
                <p14:modId xmlns:p14="http://schemas.microsoft.com/office/powerpoint/2010/main" val="107050297"/>
              </p:ext>
            </p:extLst>
          </p:nvPr>
        </p:nvGraphicFramePr>
        <p:xfrm>
          <a:off x="2279576" y="1988840"/>
          <a:ext cx="6500192" cy="38164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Snip Diagonal Corner Rectangle 5">
            <a:extLst>
              <a:ext uri="{FF2B5EF4-FFF2-40B4-BE49-F238E27FC236}">
                <a16:creationId xmlns:a16="http://schemas.microsoft.com/office/drawing/2014/main" xmlns="" id="{5B904195-0D6A-4561-9D5A-3DD88A160C27}"/>
              </a:ext>
            </a:extLst>
          </p:cNvPr>
          <p:cNvSpPr/>
          <p:nvPr/>
        </p:nvSpPr>
        <p:spPr>
          <a:xfrm>
            <a:off x="2927648" y="260648"/>
            <a:ext cx="5472608" cy="720080"/>
          </a:xfrm>
          <a:prstGeom prst="snip2DiagRect">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15000"/>
              </a:lnSpc>
              <a:spcAft>
                <a:spcPts val="1000"/>
              </a:spcAft>
            </a:pPr>
            <a:r>
              <a:rPr lang="ar-SA" sz="3600" b="1" dirty="0">
                <a:solidFill>
                  <a:schemeClr val="bg1"/>
                </a:solidFill>
                <a:ea typeface="Calibri"/>
                <a:cs typeface="Traditional Arabic"/>
              </a:rPr>
              <a:t>متطلبات فاعلية العلاقات الإنسانية</a:t>
            </a:r>
          </a:p>
        </p:txBody>
      </p:sp>
    </p:spTree>
    <p:extLst>
      <p:ext uri="{BB962C8B-B14F-4D97-AF65-F5344CB8AC3E}">
        <p14:creationId xmlns:p14="http://schemas.microsoft.com/office/powerpoint/2010/main" val="2406346923"/>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83632" y="404664"/>
            <a:ext cx="7344816" cy="2528897"/>
          </a:xfrm>
          <a:prstGeom prst="rect">
            <a:avLst/>
          </a:prstGeom>
        </p:spPr>
        <p:txBody>
          <a:bodyPr wrap="square">
            <a:spAutoFit/>
          </a:bodyPr>
          <a:lstStyle/>
          <a:p>
            <a:pPr marL="342900" indent="-342900" algn="r" rtl="1">
              <a:lnSpc>
                <a:spcPct val="150000"/>
              </a:lnSpc>
              <a:spcAft>
                <a:spcPts val="1000"/>
              </a:spcAft>
              <a:buBlip>
                <a:blip r:embed="rId2"/>
              </a:buBlip>
            </a:pPr>
            <a:r>
              <a:rPr lang="ar-SA" sz="2800" b="1" u="sng" dirty="0">
                <a:solidFill>
                  <a:srgbClr val="365F91"/>
                </a:solidFill>
                <a:effectLst>
                  <a:outerShdw blurRad="38100" dist="38100" dir="2700000" algn="tl">
                    <a:srgbClr val="000000">
                      <a:alpha val="43137"/>
                    </a:srgbClr>
                  </a:outerShdw>
                </a:effectLst>
                <a:ea typeface="Calibri"/>
                <a:cs typeface="Traditional Arabic"/>
              </a:rPr>
              <a:t>  اللباقة في الحوار :</a:t>
            </a:r>
            <a:r>
              <a:rPr lang="ar-SA" sz="2400" b="1" dirty="0">
                <a:solidFill>
                  <a:srgbClr val="365F91"/>
                </a:solidFill>
                <a:ea typeface="Calibri"/>
                <a:cs typeface="Traditional Arabic"/>
              </a:rPr>
              <a:t> </a:t>
            </a:r>
            <a:endParaRPr lang="ar-EG" sz="2400" b="1" dirty="0">
              <a:solidFill>
                <a:srgbClr val="365F91"/>
              </a:solidFill>
              <a:ea typeface="Calibri"/>
              <a:cs typeface="Traditional Arabic"/>
            </a:endParaRPr>
          </a:p>
          <a:p>
            <a:pPr algn="r" rtl="1">
              <a:lnSpc>
                <a:spcPct val="150000"/>
              </a:lnSpc>
              <a:spcAft>
                <a:spcPts val="1000"/>
              </a:spcAft>
            </a:pPr>
            <a:r>
              <a:rPr lang="ar-EG" sz="2400" b="1" dirty="0">
                <a:solidFill>
                  <a:srgbClr val="365F91"/>
                </a:solidFill>
                <a:ea typeface="Calibri"/>
                <a:cs typeface="Traditional Arabic"/>
              </a:rPr>
              <a:t>     </a:t>
            </a:r>
            <a:r>
              <a:rPr lang="ar-SA" sz="2400" b="1" dirty="0">
                <a:ea typeface="Calibri"/>
                <a:cs typeface="Traditional Arabic"/>
              </a:rPr>
              <a:t>أن اللباقة في الحوار مع الآخرين تحتاج إلى مجموعة من المواهب والمهارات منها </a:t>
            </a:r>
            <a:r>
              <a:rPr lang="ar-EG" sz="2400" b="1" dirty="0">
                <a:ea typeface="Calibri"/>
                <a:cs typeface="Traditional Arabic"/>
              </a:rPr>
              <a:t>    </a:t>
            </a:r>
            <a:r>
              <a:rPr lang="ar-SA" sz="2400" b="1" dirty="0">
                <a:ea typeface="Calibri"/>
                <a:cs typeface="Traditional Arabic"/>
              </a:rPr>
              <a:t>المكتسب ومنها الوراثي مثل مهارات القدرة على الإقناع والقدرة على استخدام الألفاظ المناسبة المؤثرة والواضحة والموجزة . </a:t>
            </a:r>
            <a:endParaRPr lang="en-US" sz="2400" dirty="0">
              <a:ea typeface="Calibri"/>
              <a:cs typeface="Times New Roman"/>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23592" y="3005569"/>
            <a:ext cx="7344816" cy="3375759"/>
          </a:xfrm>
          <a:prstGeom prst="ellipse">
            <a:avLst/>
          </a:prstGeom>
          <a:ln>
            <a:noFill/>
          </a:ln>
          <a:effectLst>
            <a:softEdge rad="112500"/>
          </a:effectLst>
        </p:spPr>
      </p:pic>
    </p:spTree>
    <p:extLst>
      <p:ext uri="{BB962C8B-B14F-4D97-AF65-F5344CB8AC3E}">
        <p14:creationId xmlns:p14="http://schemas.microsoft.com/office/powerpoint/2010/main" val="264537084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18654011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3359696" y="260648"/>
            <a:ext cx="5505450" cy="3571875"/>
          </a:xfrm>
          <a:prstGeom prst="rect">
            <a:avLst/>
          </a:prstGeom>
          <a:noFill/>
          <a:ln w="9525">
            <a:noFill/>
            <a:miter lim="800000"/>
            <a:headEnd/>
            <a:tailEnd/>
          </a:ln>
        </p:spPr>
        <p:txBody>
          <a:bodyPr rot="0" vert="horz" wrap="square" lIns="91440" tIns="45720" rIns="91440" bIns="45720" anchor="t" anchorCtr="0">
            <a:noAutofit/>
          </a:bodyPr>
          <a:lstStyle/>
          <a:p>
            <a:pPr algn="ctr">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-10</a:t>
            </a:r>
            <a:endParaRPr lang="en-US" sz="2800" dirty="0">
              <a:latin typeface="Traditional Arabic" pitchFamily="18" charset="-78"/>
              <a:ea typeface="Calibri"/>
              <a:cs typeface="Traditional Arabic" pitchFamily="18" charset="-78"/>
            </a:endParaRPr>
          </a:p>
          <a:p>
            <a:pPr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en-US" sz="2800" dirty="0">
              <a:latin typeface="Traditional Arabic" pitchFamily="18" charset="-78"/>
              <a:ea typeface="Calibri"/>
              <a:cs typeface="Traditional Arabic" pitchFamily="18" charset="-78"/>
            </a:endParaRPr>
          </a:p>
          <a:p>
            <a:pPr marL="629920" algn="ctr" rtl="1">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مما تم شرحه عن </a:t>
            </a:r>
            <a:r>
              <a:rPr lang="ar-SA" sz="2800" b="1" dirty="0">
                <a:latin typeface="Traditional Arabic" pitchFamily="18" charset="-78"/>
                <a:ea typeface="Times New Roman"/>
                <a:cs typeface="Traditional Arabic" pitchFamily="18" charset="-78"/>
              </a:rPr>
              <a:t>طرق </a:t>
            </a:r>
            <a:endParaRPr lang="en-US" sz="2800" dirty="0">
              <a:latin typeface="Traditional Arabic" pitchFamily="18" charset="-78"/>
              <a:ea typeface="Calibri"/>
              <a:cs typeface="Traditional Arabic" pitchFamily="18" charset="-78"/>
            </a:endParaRPr>
          </a:p>
          <a:p>
            <a:pPr marL="629920" algn="ctr" rtl="1">
              <a:lnSpc>
                <a:spcPct val="107000"/>
              </a:lnSpc>
              <a:spcAft>
                <a:spcPts val="800"/>
              </a:spcAft>
            </a:pPr>
            <a:r>
              <a:rPr lang="ar-SA" sz="2800" b="1" dirty="0">
                <a:latin typeface="Traditional Arabic" pitchFamily="18" charset="-78"/>
                <a:ea typeface="Times New Roman"/>
                <a:cs typeface="Traditional Arabic" pitchFamily="18" charset="-78"/>
              </a:rPr>
              <a:t>معالجة ضغوط العمل</a:t>
            </a:r>
            <a:r>
              <a:rPr lang="ar-EG" sz="2800" b="1" dirty="0">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marL="989965">
              <a:lnSpc>
                <a:spcPct val="107000"/>
              </a:lnSpc>
              <a:spcAft>
                <a:spcPts val="800"/>
              </a:spcAft>
            </a:pPr>
            <a:r>
              <a:rPr lang="ar-EG" sz="2800" b="1" dirty="0">
                <a:latin typeface="Traditional Arabic" pitchFamily="18" charset="-78"/>
                <a:ea typeface="Times New Roman"/>
                <a:cs typeface="Traditional Arabic" pitchFamily="18" charset="-78"/>
              </a:rPr>
              <a:t> </a:t>
            </a:r>
            <a:r>
              <a:rPr lang="en-US" sz="1100" dirty="0">
                <a:latin typeface="Calibri"/>
                <a:ea typeface="Calibri"/>
                <a:cs typeface="Times New Roman"/>
              </a:rPr>
              <a:t> </a:t>
            </a:r>
          </a:p>
        </p:txBody>
      </p:sp>
      <p:pic>
        <p:nvPicPr>
          <p:cNvPr id="5" name="Picture 4">
            <a:extLst>
              <a:ext uri="{FF2B5EF4-FFF2-40B4-BE49-F238E27FC236}">
                <a16:creationId xmlns:a16="http://schemas.microsoft.com/office/drawing/2014/main" xmlns="" id="{905F4E8D-B6AF-4B40-9192-1E04562723E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99656" y="2636912"/>
            <a:ext cx="5616624" cy="404545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71335511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167491" y="332656"/>
            <a:ext cx="1973617" cy="1862048"/>
          </a:xfrm>
          <a:prstGeom prst="rect">
            <a:avLst/>
          </a:prstGeom>
        </p:spPr>
        <p:txBody>
          <a:bodyPr wrap="none">
            <a:spAutoFit/>
          </a:bodyPr>
          <a:lstStyle/>
          <a:p>
            <a:pPr algn="ctr"/>
            <a:r>
              <a:rPr lang="ar-SA" sz="11500" b="1" dirty="0">
                <a:solidFill>
                  <a:srgbClr val="660033"/>
                </a:solidFill>
                <a:latin typeface="Aldhabi" panose="01000000000000000000" pitchFamily="2" charset="-78"/>
                <a:ea typeface="Times New Roman"/>
                <a:cs typeface="Aldhabi" panose="01000000000000000000" pitchFamily="2" charset="-78"/>
              </a:rPr>
              <a:t>الخاتمة</a:t>
            </a:r>
            <a:endParaRPr lang="ar-EG" sz="11500" dirty="0">
              <a:solidFill>
                <a:srgbClr val="660033"/>
              </a:solidFill>
              <a:latin typeface="Aldhabi" panose="01000000000000000000" pitchFamily="2" charset="-78"/>
              <a:cs typeface="Aldhabi" panose="01000000000000000000" pitchFamily="2" charset="-78"/>
            </a:endParaRPr>
          </a:p>
        </p:txBody>
      </p:sp>
      <p:pic>
        <p:nvPicPr>
          <p:cNvPr id="6" name="Picture 5"/>
          <p:cNvPicPr/>
          <p:nvPr/>
        </p:nvPicPr>
        <p:blipFill>
          <a:blip r:embed="rId2">
            <a:extLst>
              <a:ext uri="{28A0092B-C50C-407E-A947-70E740481C1C}">
                <a14:useLocalDpi xmlns:a14="http://schemas.microsoft.com/office/drawing/2010/main" val="0"/>
              </a:ext>
            </a:extLst>
          </a:blip>
          <a:stretch>
            <a:fillRect/>
          </a:stretch>
        </p:blipFill>
        <p:spPr>
          <a:xfrm>
            <a:off x="3200400" y="1905000"/>
            <a:ext cx="5189220" cy="4503420"/>
          </a:xfrm>
          <a:prstGeom prst="rect">
            <a:avLst/>
          </a:prstGeom>
        </p:spPr>
      </p:pic>
    </p:spTree>
    <p:extLst>
      <p:ext uri="{BB962C8B-B14F-4D97-AF65-F5344CB8AC3E}">
        <p14:creationId xmlns:p14="http://schemas.microsoft.com/office/powerpoint/2010/main" val="43065207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133600" y="228601"/>
            <a:ext cx="8153400" cy="6135910"/>
          </a:xfrm>
          <a:prstGeom prst="rect">
            <a:avLst/>
          </a:prstGeom>
        </p:spPr>
        <p:txBody>
          <a:bodyPr wrap="square">
            <a:spAutoFit/>
          </a:bodyPr>
          <a:lstStyle/>
          <a:p>
            <a:pPr algn="ctr" fontAlgn="base">
              <a:lnSpc>
                <a:spcPct val="115000"/>
              </a:lnSpc>
              <a:spcAft>
                <a:spcPts val="1000"/>
              </a:spcAft>
            </a:pPr>
            <a:r>
              <a:rPr lang="ar-SA" sz="4800" b="1" u="sng" dirty="0">
                <a:solidFill>
                  <a:srgbClr val="993366"/>
                </a:solidFill>
                <a:latin typeface="Aldhabi" panose="01000000000000000000" pitchFamily="2" charset="-78"/>
                <a:ea typeface="Times New Roman"/>
                <a:cs typeface="Aldhabi" panose="01000000000000000000" pitchFamily="2" charset="-78"/>
              </a:rPr>
              <a:t>كلمة ختام</a:t>
            </a:r>
            <a:endParaRPr lang="en-US" sz="4800" dirty="0">
              <a:latin typeface="Aldhabi" panose="01000000000000000000" pitchFamily="2" charset="-78"/>
              <a:ea typeface="Calibri"/>
              <a:cs typeface="Aldhabi" panose="01000000000000000000" pitchFamily="2" charset="-78"/>
            </a:endParaRPr>
          </a:p>
          <a:p>
            <a:pPr algn="ctr" fontAlgn="base">
              <a:lnSpc>
                <a:spcPct val="115000"/>
              </a:lnSpc>
              <a:spcAft>
                <a:spcPts val="1000"/>
              </a:spcAft>
            </a:pPr>
            <a:r>
              <a:rPr lang="ar-EG" sz="4400" b="1" dirty="0">
                <a:solidFill>
                  <a:srgbClr val="181D0F"/>
                </a:solidFill>
                <a:latin typeface="Aldhabi" panose="01000000000000000000" pitchFamily="2" charset="-78"/>
                <a:cs typeface="Aldhabi" panose="01000000000000000000" pitchFamily="2" charset="-78"/>
              </a:rPr>
              <a:t>لكل بدايه نهايه مهما طـالت ، وها نحن قد نخط حروف نهايتنا على أرصفة هذا المحور المبارك ، الذي سعينا فيه لاستغلال وقتنا بأمور</a:t>
            </a:r>
            <a:endParaRPr lang="en-US" sz="4400" dirty="0">
              <a:latin typeface="Aldhabi" panose="01000000000000000000" pitchFamily="2" charset="-78"/>
              <a:ea typeface="Calibri"/>
              <a:cs typeface="Aldhabi" panose="01000000000000000000" pitchFamily="2" charset="-78"/>
            </a:endParaRPr>
          </a:p>
          <a:p>
            <a:pPr algn="ctr" fontAlgn="base">
              <a:lnSpc>
                <a:spcPct val="115000"/>
              </a:lnSpc>
              <a:spcAft>
                <a:spcPts val="1000"/>
              </a:spcAft>
            </a:pPr>
            <a:r>
              <a:rPr lang="ar-EG" sz="4400" b="1" dirty="0">
                <a:solidFill>
                  <a:srgbClr val="181D0F"/>
                </a:solidFill>
                <a:latin typeface="Aldhabi" panose="01000000000000000000" pitchFamily="2" charset="-78"/>
                <a:cs typeface="Aldhabi" panose="01000000000000000000" pitchFamily="2" charset="-78"/>
              </a:rPr>
              <a:t> تفيدننا في ديننا ودنيانا ،آملين من الله أن يكون حقق أهدافه وغاياته التي سطرت له ،</a:t>
            </a:r>
            <a:endParaRPr lang="en-US" sz="4400" dirty="0">
              <a:latin typeface="Aldhabi" panose="01000000000000000000" pitchFamily="2" charset="-78"/>
              <a:ea typeface="Calibri"/>
              <a:cs typeface="Aldhabi" panose="01000000000000000000" pitchFamily="2" charset="-78"/>
            </a:endParaRPr>
          </a:p>
          <a:p>
            <a:pPr algn="ctr" fontAlgn="base">
              <a:lnSpc>
                <a:spcPct val="115000"/>
              </a:lnSpc>
              <a:spcAft>
                <a:spcPts val="1000"/>
              </a:spcAft>
            </a:pPr>
            <a:r>
              <a:rPr lang="ar-EG" sz="4400" b="1" dirty="0">
                <a:solidFill>
                  <a:srgbClr val="181D0F"/>
                </a:solidFill>
                <a:latin typeface="Aldhabi" panose="01000000000000000000" pitchFamily="2" charset="-78"/>
                <a:cs typeface="Aldhabi" panose="01000000000000000000" pitchFamily="2" charset="-78"/>
              </a:rPr>
              <a:t>مع خالص تحياتي وشكري للجميع والى اللقاء في دورات تدريبية قادمة</a:t>
            </a:r>
            <a:endParaRPr lang="en-US" sz="4400" dirty="0">
              <a:latin typeface="Aldhabi" panose="01000000000000000000" pitchFamily="2" charset="-78"/>
              <a:ea typeface="Calibri"/>
              <a:cs typeface="Aldhabi" panose="01000000000000000000" pitchFamily="2" charset="-78"/>
            </a:endParaRPr>
          </a:p>
          <a:p>
            <a:pPr algn="ctr" fontAlgn="base">
              <a:lnSpc>
                <a:spcPct val="115000"/>
              </a:lnSpc>
              <a:spcAft>
                <a:spcPts val="1000"/>
              </a:spcAft>
            </a:pPr>
            <a:r>
              <a:rPr lang="ar-EG" sz="4800" b="1" dirty="0">
                <a:solidFill>
                  <a:srgbClr val="993366"/>
                </a:solidFill>
                <a:latin typeface="Aldhabi" panose="01000000000000000000" pitchFamily="2" charset="-78"/>
                <a:cs typeface="Aldhabi" panose="01000000000000000000" pitchFamily="2" charset="-78"/>
              </a:rPr>
              <a:t>....... </a:t>
            </a:r>
            <a:endParaRPr lang="en-US" sz="4800" dirty="0">
              <a:latin typeface="Aldhabi" panose="01000000000000000000" pitchFamily="2" charset="-78"/>
              <a:ea typeface="Calibri"/>
              <a:cs typeface="Aldhabi" panose="01000000000000000000" pitchFamily="2" charset="-78"/>
            </a:endParaRPr>
          </a:p>
        </p:txBody>
      </p:sp>
    </p:spTree>
    <p:extLst>
      <p:ext uri="{BB962C8B-B14F-4D97-AF65-F5344CB8AC3E}">
        <p14:creationId xmlns:p14="http://schemas.microsoft.com/office/powerpoint/2010/main" val="1955002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a:spLocks noChangeArrowheads="1"/>
          </p:cNvSpPr>
          <p:nvPr/>
        </p:nvSpPr>
        <p:spPr bwMode="auto">
          <a:xfrm>
            <a:off x="10483270"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sp>
        <p:nvSpPr>
          <p:cNvPr id="4" name="Rectangle 4"/>
          <p:cNvSpPr>
            <a:spLocks noChangeArrowheads="1"/>
          </p:cNvSpPr>
          <p:nvPr/>
        </p:nvSpPr>
        <p:spPr bwMode="auto">
          <a:xfrm>
            <a:off x="3215680" y="-171400"/>
            <a:ext cx="4967536" cy="21390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fontAlgn="base">
              <a:spcBef>
                <a:spcPct val="0"/>
              </a:spcBef>
              <a:spcAft>
                <a:spcPct val="0"/>
              </a:spcAft>
            </a:pPr>
            <a:r>
              <a:rPr lang="ar-EG" sz="11500" b="1" dirty="0">
                <a:solidFill>
                  <a:srgbClr val="660066"/>
                </a:solidFill>
                <a:latin typeface="Aldhabi" panose="01000000000000000000" pitchFamily="2" charset="-78"/>
                <a:cs typeface="Aldhabi" panose="01000000000000000000" pitchFamily="2" charset="-78"/>
              </a:rPr>
              <a:t>إستراحة تدريبية</a:t>
            </a:r>
            <a:endParaRPr lang="en-US" sz="1100" dirty="0">
              <a:solidFill>
                <a:srgbClr val="660066"/>
              </a:solidFill>
              <a:latin typeface="Aldhabi" panose="01000000000000000000" pitchFamily="2" charset="-78"/>
              <a:cs typeface="Aldhabi" panose="01000000000000000000" pitchFamily="2" charset="-78"/>
            </a:endParaRPr>
          </a:p>
          <a:p>
            <a:pPr algn="ctr" rtl="0" eaLnBrk="0" fontAlgn="base" hangingPunct="0">
              <a:spcBef>
                <a:spcPct val="0"/>
              </a:spcBef>
              <a:spcAft>
                <a:spcPct val="0"/>
              </a:spcAft>
            </a:pPr>
            <a:endParaRPr lang="en-US" dirty="0">
              <a:latin typeface="Arial" pitchFamily="34" charset="0"/>
              <a:cs typeface="Arial" pitchFamily="34" charset="0"/>
            </a:endParaRPr>
          </a:p>
        </p:txBody>
      </p:sp>
      <p:sp>
        <p:nvSpPr>
          <p:cNvPr id="5" name="Rectangle 6"/>
          <p:cNvSpPr>
            <a:spLocks noChangeArrowheads="1"/>
          </p:cNvSpPr>
          <p:nvPr/>
        </p:nvSpPr>
        <p:spPr bwMode="auto">
          <a:xfrm>
            <a:off x="10483270" y="9583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pic>
        <p:nvPicPr>
          <p:cNvPr id="6" name="Picture 5">
            <a:extLst>
              <a:ext uri="{FF2B5EF4-FFF2-40B4-BE49-F238E27FC236}">
                <a16:creationId xmlns:a16="http://schemas.microsoft.com/office/drawing/2014/main" xmlns="" id="{14B1A8EC-269E-4EB6-B8A3-4833D20C25AA}"/>
              </a:ext>
            </a:extLst>
          </p:cNvPr>
          <p:cNvPicPr>
            <a:picLocks noChangeAspect="1"/>
          </p:cNvPicPr>
          <p:nvPr/>
        </p:nvPicPr>
        <p:blipFill rotWithShape="1">
          <a:blip r:embed="rId2">
            <a:extLst>
              <a:ext uri="{28A0092B-C50C-407E-A947-70E740481C1C}">
                <a14:useLocalDpi xmlns:a14="http://schemas.microsoft.com/office/drawing/2010/main" val="0"/>
              </a:ext>
            </a:extLst>
          </a:blip>
          <a:srcRect l="2621" r="5140"/>
          <a:stretch/>
        </p:blipFill>
        <p:spPr>
          <a:xfrm>
            <a:off x="-1" y="0"/>
            <a:ext cx="12192001" cy="6957392"/>
          </a:xfrm>
          <a:prstGeom prst="rect">
            <a:avLst/>
          </a:prstGeom>
        </p:spPr>
      </p:pic>
    </p:spTree>
    <p:extLst>
      <p:ext uri="{BB962C8B-B14F-4D97-AF65-F5344CB8AC3E}">
        <p14:creationId xmlns:p14="http://schemas.microsoft.com/office/powerpoint/2010/main" val="25344246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lowchart: Sequential Access Storage 1"/>
          <p:cNvSpPr/>
          <p:nvPr/>
        </p:nvSpPr>
        <p:spPr>
          <a:xfrm>
            <a:off x="3143672" y="260648"/>
            <a:ext cx="5791200" cy="1655956"/>
          </a:xfrm>
          <a:prstGeom prst="flowChartMagneticTape">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1">
            <a:schemeClr val="accent5"/>
          </a:lnRef>
          <a:fillRef idx="2">
            <a:schemeClr val="accent5"/>
          </a:fillRef>
          <a:effectRef idx="1">
            <a:schemeClr val="accent5"/>
          </a:effectRef>
          <a:fontRef idx="minor">
            <a:schemeClr val="dk1"/>
          </a:fontRef>
        </p:style>
        <p:txBody>
          <a:bodyPr rtlCol="1" anchor="ctr"/>
          <a:lstStyle/>
          <a:p>
            <a:pPr algn="ctr" rtl="0"/>
            <a:r>
              <a:rPr lang="ar-EG" sz="3600" b="1" dirty="0">
                <a:solidFill>
                  <a:prstClr val="white"/>
                </a:solidFill>
                <a:latin typeface="Traditional Arabic" pitchFamily="18" charset="-78"/>
                <a:cs typeface="Traditional Arabic" pitchFamily="18" charset="-78"/>
              </a:rPr>
              <a:t>الجلسة التدريبية الثانية</a:t>
            </a:r>
          </a:p>
          <a:p>
            <a:pPr algn="ctr" rtl="0"/>
            <a:r>
              <a:rPr lang="ar-SA" sz="3600" b="1" dirty="0">
                <a:solidFill>
                  <a:schemeClr val="bg1"/>
                </a:solidFill>
                <a:effectLst>
                  <a:outerShdw blurRad="38100" dist="38100" dir="2700000" algn="tl">
                    <a:srgbClr val="000000">
                      <a:alpha val="43137"/>
                    </a:srgbClr>
                  </a:outerShdw>
                </a:effectLst>
                <a:ea typeface="Calibri"/>
                <a:cs typeface="Traditional Arabic"/>
              </a:rPr>
              <a:t>الاتصال</a:t>
            </a:r>
            <a:endParaRPr lang="ar-EG" sz="36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1280428877"/>
              </p:ext>
            </p:extLst>
          </p:nvPr>
        </p:nvGraphicFramePr>
        <p:xfrm>
          <a:off x="2999656" y="2060848"/>
          <a:ext cx="6840759" cy="42603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920441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10000" y="1628801"/>
            <a:ext cx="6858000" cy="4037003"/>
          </a:xfrm>
          <a:prstGeom prst="rect">
            <a:avLst/>
          </a:prstGeom>
        </p:spPr>
        <p:txBody>
          <a:bodyPr wrap="square">
            <a:spAutoFit/>
          </a:bodyPr>
          <a:lstStyle/>
          <a:p>
            <a:pPr algn="r" rtl="1">
              <a:lnSpc>
                <a:spcPct val="150000"/>
              </a:lnSpc>
              <a:spcAft>
                <a:spcPts val="1000"/>
              </a:spcAft>
            </a:pPr>
            <a:r>
              <a:rPr lang="ar-SA" sz="2400" b="1" dirty="0">
                <a:solidFill>
                  <a:schemeClr val="accent5">
                    <a:lumMod val="75000"/>
                  </a:schemeClr>
                </a:solidFill>
                <a:latin typeface="Traditional Arabic" pitchFamily="18" charset="-78"/>
                <a:ea typeface="Calibri"/>
                <a:cs typeface="Traditional Arabic" pitchFamily="18" charset="-78"/>
              </a:rPr>
              <a:t>يمكن تعريف الاتصال بالعديد من الأشكال والعبارات التي توضحه مثل:</a:t>
            </a:r>
            <a:endParaRPr lang="en-US" sz="2400" dirty="0">
              <a:solidFill>
                <a:schemeClr val="accent5">
                  <a:lumMod val="75000"/>
                </a:schemeClr>
              </a:solidFill>
              <a:latin typeface="Traditional Arabic" pitchFamily="18" charset="-78"/>
              <a:ea typeface="Calibri"/>
              <a:cs typeface="Traditional Arabic" pitchFamily="18" charset="-78"/>
            </a:endParaRPr>
          </a:p>
          <a:p>
            <a:pPr marL="342900" indent="-342900" algn="r" rtl="1">
              <a:lnSpc>
                <a:spcPct val="150000"/>
              </a:lnSpc>
              <a:buFont typeface="Symbol"/>
              <a:buChar char=""/>
            </a:pPr>
            <a:r>
              <a:rPr lang="ar-SA" sz="2400" b="1" dirty="0">
                <a:latin typeface="Traditional Arabic" pitchFamily="18" charset="-78"/>
                <a:ea typeface="Calibri"/>
                <a:cs typeface="Traditional Arabic" pitchFamily="18" charset="-78"/>
              </a:rPr>
              <a:t>تبادل رسائل معينة بين أكثر من طرف، باستخدام وسائل معينة للتواصل.</a:t>
            </a:r>
            <a:endParaRPr lang="en-US" sz="2400" dirty="0">
              <a:latin typeface="Traditional Arabic" pitchFamily="18" charset="-78"/>
              <a:ea typeface="Calibri"/>
              <a:cs typeface="Traditional Arabic" pitchFamily="18" charset="-78"/>
            </a:endParaRPr>
          </a:p>
          <a:p>
            <a:pPr marL="342900" indent="-342900" algn="r" rtl="1">
              <a:lnSpc>
                <a:spcPct val="150000"/>
              </a:lnSpc>
              <a:buFont typeface="Symbol"/>
              <a:buChar char=""/>
            </a:pPr>
            <a:r>
              <a:rPr lang="ar-SA" sz="2400" b="1" dirty="0">
                <a:latin typeface="Traditional Arabic" pitchFamily="18" charset="-78"/>
                <a:ea typeface="Calibri"/>
                <a:cs typeface="Traditional Arabic" pitchFamily="18" charset="-78"/>
              </a:rPr>
              <a:t>عملية هادفة تعمل على نقل المعلومات بهدف إيجاد نوع من التفاهم والانسجام المتبادل.</a:t>
            </a:r>
            <a:endParaRPr lang="en-US" sz="2400" dirty="0">
              <a:latin typeface="Traditional Arabic" pitchFamily="18" charset="-78"/>
              <a:ea typeface="Calibri"/>
              <a:cs typeface="Traditional Arabic" pitchFamily="18" charset="-78"/>
            </a:endParaRPr>
          </a:p>
          <a:p>
            <a:pPr marL="342900" indent="-342900" algn="r" rtl="1">
              <a:lnSpc>
                <a:spcPct val="150000"/>
              </a:lnSpc>
              <a:spcAft>
                <a:spcPts val="1000"/>
              </a:spcAft>
              <a:buFont typeface="Symbol"/>
              <a:buChar char=""/>
            </a:pPr>
            <a:r>
              <a:rPr lang="ar-SA" sz="2400" b="1" dirty="0">
                <a:latin typeface="Traditional Arabic" pitchFamily="18" charset="-78"/>
                <a:ea typeface="Calibri"/>
                <a:cs typeface="Traditional Arabic" pitchFamily="18" charset="-78"/>
              </a:rPr>
              <a:t>وسيلة يحدث فيها نقل الأفكار والمعلومات ووجهات النظر والقيم والاتجاهات.</a:t>
            </a:r>
            <a:endParaRPr lang="ar-EG" sz="2400" dirty="0">
              <a:latin typeface="Traditional Arabic" pitchFamily="18" charset="-78"/>
              <a:ea typeface="Calibri"/>
              <a:cs typeface="Traditional Arabic" pitchFamily="18" charset="-78"/>
            </a:endParaRPr>
          </a:p>
          <a:p>
            <a:pPr marL="342900" indent="-342900" algn="r" rtl="1">
              <a:lnSpc>
                <a:spcPct val="150000"/>
              </a:lnSpc>
              <a:spcAft>
                <a:spcPts val="1000"/>
              </a:spcAft>
              <a:buFont typeface="Symbol"/>
              <a:buChar char=""/>
            </a:pPr>
            <a:r>
              <a:rPr lang="ar-SA" sz="2400" b="1" dirty="0">
                <a:latin typeface="Traditional Arabic" pitchFamily="18" charset="-78"/>
                <a:ea typeface="Calibri"/>
                <a:cs typeface="Traditional Arabic" pitchFamily="18" charset="-78"/>
              </a:rPr>
              <a:t>هو أساس نقل الخبرات الإنسانية من جيلٍ إلى آخر.</a:t>
            </a:r>
            <a:r>
              <a:rPr lang="en-US" b="1" dirty="0">
                <a:latin typeface="Traditional Arabic"/>
                <a:ea typeface="Calibri"/>
              </a:rPr>
              <a:t/>
            </a:r>
            <a:br>
              <a:rPr lang="en-US" b="1" dirty="0">
                <a:latin typeface="Traditional Arabic"/>
                <a:ea typeface="Calibri"/>
              </a:rPr>
            </a:br>
            <a:endParaRPr lang="ar-EG"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5360" y="4437112"/>
            <a:ext cx="4510648" cy="2403797"/>
          </a:xfrm>
          <a:prstGeom prst="ellipse">
            <a:avLst/>
          </a:prstGeom>
          <a:ln>
            <a:noFill/>
          </a:ln>
          <a:effectLst>
            <a:softEdge rad="112500"/>
          </a:effectLst>
        </p:spPr>
      </p:pic>
      <p:sp>
        <p:nvSpPr>
          <p:cNvPr id="5" name="Snip Diagonal Corner Rectangle 5">
            <a:extLst>
              <a:ext uri="{FF2B5EF4-FFF2-40B4-BE49-F238E27FC236}">
                <a16:creationId xmlns:a16="http://schemas.microsoft.com/office/drawing/2014/main" xmlns="" id="{D7CBFA0C-98B0-44EF-9145-6316FBED19A0}"/>
              </a:ext>
            </a:extLst>
          </p:cNvPr>
          <p:cNvSpPr/>
          <p:nvPr/>
        </p:nvSpPr>
        <p:spPr>
          <a:xfrm>
            <a:off x="4007768" y="548680"/>
            <a:ext cx="3312368" cy="720080"/>
          </a:xfrm>
          <a:prstGeom prst="snip2DiagRect">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15000"/>
              </a:lnSpc>
              <a:spcAft>
                <a:spcPts val="1000"/>
              </a:spcAft>
            </a:pPr>
            <a:r>
              <a:rPr lang="ar-SA" sz="3600" b="1" dirty="0">
                <a:solidFill>
                  <a:schemeClr val="bg1"/>
                </a:solidFill>
                <a:ea typeface="Calibri"/>
                <a:cs typeface="Traditional Arabic"/>
              </a:rPr>
              <a:t>الاتصال</a:t>
            </a:r>
          </a:p>
        </p:txBody>
      </p:sp>
    </p:spTree>
    <p:extLst>
      <p:ext uri="{BB962C8B-B14F-4D97-AF65-F5344CB8AC3E}">
        <p14:creationId xmlns:p14="http://schemas.microsoft.com/office/powerpoint/2010/main" val="23560619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400257" y="1406882"/>
            <a:ext cx="2129109" cy="587853"/>
          </a:xfrm>
          <a:prstGeom prst="rect">
            <a:avLst/>
          </a:prstGeom>
        </p:spPr>
        <p:txBody>
          <a:bodyPr wrap="none">
            <a:spAutoFit/>
          </a:bodyPr>
          <a:lstStyle/>
          <a:p>
            <a:pPr marL="342900" indent="-342900">
              <a:lnSpc>
                <a:spcPct val="115000"/>
              </a:lnSpc>
              <a:spcAft>
                <a:spcPts val="1000"/>
              </a:spcAft>
              <a:buBlip>
                <a:blip r:embed="rId2"/>
              </a:buBlip>
            </a:pPr>
            <a:r>
              <a:rPr lang="ar-SA" sz="2800" b="1" dirty="0">
                <a:solidFill>
                  <a:srgbClr val="800080"/>
                </a:solidFill>
                <a:ea typeface="Calibri"/>
                <a:cs typeface="Traditional Arabic"/>
              </a:rPr>
              <a:t>عناصر الاتصال:</a:t>
            </a:r>
            <a:endParaRPr lang="en-US" sz="1400" dirty="0">
              <a:ea typeface="Calibri"/>
              <a:cs typeface="Times New Roman"/>
            </a:endParaRPr>
          </a:p>
        </p:txBody>
      </p:sp>
      <p:graphicFrame>
        <p:nvGraphicFramePr>
          <p:cNvPr id="4" name="Diagram 3"/>
          <p:cNvGraphicFramePr/>
          <p:nvPr>
            <p:extLst>
              <p:ext uri="{D42A27DB-BD31-4B8C-83A1-F6EECF244321}">
                <p14:modId xmlns:p14="http://schemas.microsoft.com/office/powerpoint/2010/main" val="4271836728"/>
              </p:ext>
            </p:extLst>
          </p:nvPr>
        </p:nvGraphicFramePr>
        <p:xfrm>
          <a:off x="3297188" y="1994734"/>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a:extLst>
              <a:ext uri="{FF2B5EF4-FFF2-40B4-BE49-F238E27FC236}">
                <a16:creationId xmlns:a16="http://schemas.microsoft.com/office/drawing/2014/main" xmlns="" id="{F36BCF22-2143-426E-986E-1EB36DF474A3}"/>
              </a:ext>
            </a:extLst>
          </p:cNvPr>
          <p:cNvSpPr txBox="1"/>
          <p:nvPr/>
        </p:nvSpPr>
        <p:spPr>
          <a:xfrm>
            <a:off x="3143672" y="620688"/>
            <a:ext cx="6267156" cy="584775"/>
          </a:xfrm>
          <a:prstGeom prst="rect">
            <a:avLst/>
          </a:prstGeom>
          <a:noFill/>
        </p:spPr>
        <p:txBody>
          <a:bodyPr wrap="square">
            <a:spAutoFit/>
          </a:bodyPr>
          <a:lstStyle/>
          <a:p>
            <a:pPr algn="ctr"/>
            <a:r>
              <a:rPr lang="ar-EG" sz="3200" b="1" dirty="0">
                <a:effectLst>
                  <a:outerShdw blurRad="38100" dist="38100" dir="2700000" algn="tl">
                    <a:srgbClr val="000000">
                      <a:alpha val="43137"/>
                    </a:srgbClr>
                  </a:outerShdw>
                </a:effectLst>
                <a:ea typeface="Times New Roman"/>
                <a:cs typeface="Traditional Arabic"/>
              </a:rPr>
              <a:t>عناصر و أنواع الاتصال</a:t>
            </a:r>
            <a:endParaRPr lang="ar-EG" sz="32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71812729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300871" y="620689"/>
            <a:ext cx="2031325" cy="587853"/>
          </a:xfrm>
          <a:prstGeom prst="rect">
            <a:avLst/>
          </a:prstGeom>
        </p:spPr>
        <p:txBody>
          <a:bodyPr wrap="none">
            <a:spAutoFit/>
          </a:bodyPr>
          <a:lstStyle/>
          <a:p>
            <a:pPr marL="342900" indent="-342900">
              <a:lnSpc>
                <a:spcPct val="115000"/>
              </a:lnSpc>
              <a:spcAft>
                <a:spcPts val="1000"/>
              </a:spcAft>
              <a:buBlip>
                <a:blip r:embed="rId2"/>
              </a:buBlip>
            </a:pPr>
            <a:r>
              <a:rPr lang="ar-SA" sz="2800" b="1" dirty="0">
                <a:solidFill>
                  <a:srgbClr val="800080"/>
                </a:solidFill>
                <a:ea typeface="Calibri"/>
                <a:cs typeface="Traditional Arabic"/>
              </a:rPr>
              <a:t>أنواع الاتصال </a:t>
            </a:r>
            <a:r>
              <a:rPr lang="ar-EG" sz="2800" b="1" dirty="0">
                <a:solidFill>
                  <a:srgbClr val="800080"/>
                </a:solidFill>
                <a:ea typeface="Calibri"/>
                <a:cs typeface="Traditional Arabic"/>
              </a:rPr>
              <a:t>:</a:t>
            </a:r>
            <a:endParaRPr lang="en-US" sz="1400"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401863637"/>
              </p:ext>
            </p:extLst>
          </p:nvPr>
        </p:nvGraphicFramePr>
        <p:xfrm>
          <a:off x="2207569" y="1397000"/>
          <a:ext cx="8124626" cy="534436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93580636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عنصر نائب للمحتوى 2"/>
          <p:cNvSpPr txBox="1">
            <a:spLocks/>
          </p:cNvSpPr>
          <p:nvPr/>
        </p:nvSpPr>
        <p:spPr>
          <a:xfrm>
            <a:off x="1199456" y="1700808"/>
            <a:ext cx="9272789" cy="4693920"/>
          </a:xfrm>
          <a:prstGeom prst="rect">
            <a:avLst/>
          </a:prstGeom>
        </p:spPr>
        <p:txBody>
          <a:bodyPr lIns="100804" tIns="50402" rIns="100804" bIns="50402">
            <a:normAutofit/>
          </a:bodyPr>
          <a:lstStyle>
            <a:lvl1pPr marL="304747" indent="-304747" algn="r" defTabSz="1218987" rtl="1" eaLnBrk="1" latinLnBrk="0" hangingPunct="1">
              <a:lnSpc>
                <a:spcPct val="95000"/>
              </a:lnSpc>
              <a:spcBef>
                <a:spcPts val="1866"/>
              </a:spcBef>
              <a:buSzPct val="100000"/>
              <a:buFont typeface="Arial" pitchFamily="34" charset="0"/>
              <a:buChar char="•"/>
              <a:defRPr sz="2400" kern="1200">
                <a:solidFill>
                  <a:schemeClr val="tx1"/>
                </a:solidFill>
                <a:latin typeface="+mn-lt"/>
                <a:ea typeface="+mn-ea"/>
                <a:cs typeface="+mn-cs"/>
              </a:defRPr>
            </a:lvl1pPr>
            <a:lvl2pPr marL="731392" indent="-304747" algn="r" defTabSz="1218987" rtl="1" eaLnBrk="1" latinLnBrk="0" hangingPunct="1">
              <a:lnSpc>
                <a:spcPct val="95000"/>
              </a:lnSpc>
              <a:spcBef>
                <a:spcPts val="1066"/>
              </a:spcBef>
              <a:buSzPct val="100000"/>
              <a:buFont typeface="Century Gothic" pitchFamily="34" charset="0"/>
              <a:buChar char="–"/>
              <a:defRPr sz="2000" kern="1200">
                <a:solidFill>
                  <a:schemeClr val="tx1"/>
                </a:solidFill>
                <a:latin typeface="+mn-lt"/>
                <a:ea typeface="+mn-ea"/>
                <a:cs typeface="+mn-cs"/>
              </a:defRPr>
            </a:lvl2pPr>
            <a:lvl3pPr marL="1158037" indent="-304747" algn="r" defTabSz="1218987" rtl="1" eaLnBrk="1" latinLnBrk="0" hangingPunct="1">
              <a:lnSpc>
                <a:spcPct val="95000"/>
              </a:lnSpc>
              <a:spcBef>
                <a:spcPts val="1066"/>
              </a:spcBef>
              <a:buSzPct val="100000"/>
              <a:buFont typeface="Century Gothic" pitchFamily="34" charset="0"/>
              <a:buChar char="–"/>
              <a:defRPr sz="1800" kern="1200">
                <a:solidFill>
                  <a:schemeClr val="tx1"/>
                </a:solidFill>
                <a:latin typeface="+mn-lt"/>
                <a:ea typeface="+mn-ea"/>
                <a:cs typeface="+mn-cs"/>
              </a:defRPr>
            </a:lvl3pPr>
            <a:lvl4pPr marL="1584683" indent="-304747" algn="r" defTabSz="1218987" rtl="1" eaLnBrk="1" latinLnBrk="0" hangingPunct="1">
              <a:lnSpc>
                <a:spcPct val="95000"/>
              </a:lnSpc>
              <a:spcBef>
                <a:spcPts val="1066"/>
              </a:spcBef>
              <a:buSzPct val="100000"/>
              <a:buFont typeface="Century Gothic" pitchFamily="34" charset="0"/>
              <a:buChar char="–"/>
              <a:defRPr sz="1800" kern="1200">
                <a:solidFill>
                  <a:schemeClr val="tx1"/>
                </a:solidFill>
                <a:latin typeface="+mn-lt"/>
                <a:ea typeface="+mn-ea"/>
                <a:cs typeface="+mn-cs"/>
              </a:defRPr>
            </a:lvl4pPr>
            <a:lvl5pPr marL="2011328" indent="-304747" algn="r" defTabSz="1218987" rtl="1" eaLnBrk="1" latinLnBrk="0" hangingPunct="1">
              <a:lnSpc>
                <a:spcPct val="95000"/>
              </a:lnSpc>
              <a:spcBef>
                <a:spcPts val="1066"/>
              </a:spcBef>
              <a:buSzPct val="100000"/>
              <a:buFont typeface="Century Gothic" pitchFamily="34" charset="0"/>
              <a:buChar char="–"/>
              <a:defRPr sz="1800" kern="1200">
                <a:solidFill>
                  <a:schemeClr val="tx1"/>
                </a:solidFill>
                <a:latin typeface="+mn-lt"/>
                <a:ea typeface="+mn-ea"/>
                <a:cs typeface="+mn-cs"/>
              </a:defRPr>
            </a:lvl5pPr>
            <a:lvl6pPr marL="2437973" indent="-304747" algn="r" defTabSz="1218987" rtl="1" eaLnBrk="1" latinLnBrk="0" hangingPunct="1">
              <a:lnSpc>
                <a:spcPct val="95000"/>
              </a:lnSpc>
              <a:spcBef>
                <a:spcPts val="1066"/>
              </a:spcBef>
              <a:buSzPct val="90000"/>
              <a:buFont typeface="Century Gothic" pitchFamily="34" charset="0"/>
              <a:buChar char="–"/>
              <a:defRPr sz="1800" kern="1200">
                <a:solidFill>
                  <a:schemeClr val="tx1"/>
                </a:solidFill>
                <a:latin typeface="+mn-lt"/>
                <a:ea typeface="+mn-ea"/>
                <a:cs typeface="+mn-cs"/>
              </a:defRPr>
            </a:lvl6pPr>
            <a:lvl7pPr marL="2864619" indent="-304747" algn="r" defTabSz="1218987" rtl="1" eaLnBrk="1" latinLnBrk="0" hangingPunct="1">
              <a:lnSpc>
                <a:spcPct val="95000"/>
              </a:lnSpc>
              <a:spcBef>
                <a:spcPts val="1066"/>
              </a:spcBef>
              <a:buSzPct val="90000"/>
              <a:buFont typeface="Century Gothic" pitchFamily="34" charset="0"/>
              <a:buChar char="–"/>
              <a:defRPr sz="1800" kern="1200">
                <a:solidFill>
                  <a:schemeClr val="tx1"/>
                </a:solidFill>
                <a:latin typeface="+mn-lt"/>
                <a:ea typeface="+mn-ea"/>
                <a:cs typeface="+mn-cs"/>
              </a:defRPr>
            </a:lvl7pPr>
            <a:lvl8pPr marL="3291264" indent="-304747" algn="r" defTabSz="1218987" rtl="1" eaLnBrk="1" latinLnBrk="0" hangingPunct="1">
              <a:lnSpc>
                <a:spcPct val="95000"/>
              </a:lnSpc>
              <a:spcBef>
                <a:spcPts val="1066"/>
              </a:spcBef>
              <a:buSzPct val="90000"/>
              <a:buFont typeface="Century Gothic" pitchFamily="34" charset="0"/>
              <a:buChar char="–"/>
              <a:defRPr sz="1800" kern="1200">
                <a:solidFill>
                  <a:schemeClr val="tx1"/>
                </a:solidFill>
                <a:latin typeface="+mn-lt"/>
                <a:ea typeface="+mn-ea"/>
                <a:cs typeface="+mn-cs"/>
              </a:defRPr>
            </a:lvl8pPr>
            <a:lvl9pPr marL="3778859" indent="-304747" algn="r" defTabSz="1218987" rtl="1" eaLnBrk="1" latinLnBrk="0" hangingPunct="1">
              <a:lnSpc>
                <a:spcPct val="95000"/>
              </a:lnSpc>
              <a:spcBef>
                <a:spcPts val="1066"/>
              </a:spcBef>
              <a:buSzPct val="90000"/>
              <a:buFont typeface="Century Gothic" pitchFamily="34" charset="0"/>
              <a:buChar char="–"/>
              <a:defRPr sz="1800" kern="1200">
                <a:solidFill>
                  <a:schemeClr val="tx1"/>
                </a:solidFill>
                <a:latin typeface="+mn-lt"/>
                <a:ea typeface="+mn-ea"/>
                <a:cs typeface="+mn-cs"/>
              </a:defRPr>
            </a:lvl9pPr>
          </a:lstStyle>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الاسم.</a:t>
            </a:r>
            <a:endParaRPr lang="en-US" sz="2800" b="1" dirty="0">
              <a:solidFill>
                <a:prstClr val="black"/>
              </a:solidFill>
              <a:latin typeface="Traditional Arabic" pitchFamily="18" charset="-78"/>
              <a:ea typeface="GE SS Two Light" pitchFamily="18" charset="-78"/>
              <a:cs typeface="Traditional Arabic" pitchFamily="18" charset="-78"/>
            </a:endParaRPr>
          </a:p>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الكنية.</a:t>
            </a:r>
            <a:endParaRPr lang="en-US" sz="2800" b="1" dirty="0">
              <a:solidFill>
                <a:prstClr val="black"/>
              </a:solidFill>
              <a:latin typeface="Traditional Arabic" pitchFamily="18" charset="-78"/>
              <a:ea typeface="GE SS Two Light" pitchFamily="18" charset="-78"/>
              <a:cs typeface="Traditional Arabic" pitchFamily="18" charset="-78"/>
            </a:endParaRPr>
          </a:p>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الحالة الاجتماعية.</a:t>
            </a:r>
            <a:endParaRPr lang="en-US" sz="2800" b="1" dirty="0">
              <a:solidFill>
                <a:prstClr val="black"/>
              </a:solidFill>
              <a:latin typeface="Traditional Arabic" pitchFamily="18" charset="-78"/>
              <a:ea typeface="GE SS Two Light" pitchFamily="18" charset="-78"/>
              <a:cs typeface="Traditional Arabic" pitchFamily="18" charset="-78"/>
            </a:endParaRPr>
          </a:p>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الخبرات العملية.</a:t>
            </a:r>
            <a:endParaRPr lang="en-US" sz="2800" b="1" dirty="0">
              <a:solidFill>
                <a:prstClr val="black"/>
              </a:solidFill>
              <a:latin typeface="Traditional Arabic" pitchFamily="18" charset="-78"/>
              <a:ea typeface="GE SS Two Light" pitchFamily="18" charset="-78"/>
              <a:cs typeface="Traditional Arabic" pitchFamily="18" charset="-78"/>
            </a:endParaRPr>
          </a:p>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العمل الحالي مع شرح طبيعة العمل.</a:t>
            </a:r>
            <a:endParaRPr lang="en-US" sz="2800" b="1" dirty="0">
              <a:solidFill>
                <a:prstClr val="black"/>
              </a:solidFill>
              <a:latin typeface="Traditional Arabic" pitchFamily="18" charset="-78"/>
              <a:ea typeface="GE SS Two Light" pitchFamily="18" charset="-78"/>
              <a:cs typeface="Traditional Arabic" pitchFamily="18" charset="-78"/>
            </a:endParaRPr>
          </a:p>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الهوايات.</a:t>
            </a:r>
            <a:endParaRPr lang="en-US" sz="2800" b="1" dirty="0">
              <a:solidFill>
                <a:prstClr val="black"/>
              </a:solidFill>
              <a:latin typeface="Traditional Arabic" pitchFamily="18" charset="-78"/>
              <a:ea typeface="GE SS Two Light" pitchFamily="18" charset="-78"/>
              <a:cs typeface="Traditional Arabic" pitchFamily="18" charset="-78"/>
            </a:endParaRPr>
          </a:p>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ما هي توقعاتك وأهدافك من الدورة.</a:t>
            </a:r>
            <a:endParaRPr lang="en-US" sz="2800" b="1" dirty="0">
              <a:solidFill>
                <a:prstClr val="black"/>
              </a:solidFill>
              <a:latin typeface="Traditional Arabic" pitchFamily="18" charset="-78"/>
              <a:ea typeface="GE SS Two Light" pitchFamily="18" charset="-78"/>
              <a:cs typeface="Traditional Arabic" pitchFamily="18" charset="-78"/>
            </a:endParaRPr>
          </a:p>
          <a:p>
            <a:pPr marL="403217" indent="-282251">
              <a:buFont typeface="Wingdings 3"/>
              <a:buChar char=""/>
              <a:defRPr/>
            </a:pPr>
            <a:endParaRPr lang="ar-SA" sz="2800" b="1" dirty="0">
              <a:solidFill>
                <a:srgbClr val="7030A0"/>
              </a:solidFill>
              <a:latin typeface="Traditional Arabic" pitchFamily="18" charset="-78"/>
              <a:ea typeface="GE SS Two Light" pitchFamily="18" charset="-78"/>
              <a:cs typeface="Traditional Arabic" pitchFamily="18" charset="-78"/>
            </a:endParaRPr>
          </a:p>
        </p:txBody>
      </p:sp>
      <p:sp>
        <p:nvSpPr>
          <p:cNvPr id="4" name="Rectangle 3"/>
          <p:cNvSpPr/>
          <p:nvPr/>
        </p:nvSpPr>
        <p:spPr>
          <a:xfrm>
            <a:off x="3647728" y="404664"/>
            <a:ext cx="3722494" cy="1200329"/>
          </a:xfrm>
          <a:prstGeom prst="rect">
            <a:avLst/>
          </a:prstGeom>
        </p:spPr>
        <p:txBody>
          <a:bodyPr wrap="none">
            <a:spAutoFit/>
          </a:bodyPr>
          <a:lstStyle/>
          <a:p>
            <a:pPr algn="ctr">
              <a:defRPr/>
            </a:pPr>
            <a:r>
              <a:rPr lang="ar-SA" sz="7200" b="1" dirty="0">
                <a:ln/>
                <a:pattFill prst="dkUpDiag">
                  <a:fgClr>
                    <a:schemeClr val="bg1">
                      <a:lumMod val="50000"/>
                    </a:schemeClr>
                  </a:fgClr>
                  <a:bgClr>
                    <a:schemeClr val="tx1">
                      <a:lumMod val="75000"/>
                      <a:lumOff val="25000"/>
                    </a:schemeClr>
                  </a:bgClr>
                </a:pattFill>
                <a:effectLst>
                  <a:outerShdw blurRad="38100" dist="19050" dir="2700000" algn="tl" rotWithShape="0">
                    <a:schemeClr val="dk1">
                      <a:lumMod val="50000"/>
                      <a:alpha val="40000"/>
                    </a:schemeClr>
                  </a:outerShdw>
                </a:effectLst>
                <a:latin typeface="Aldhabi" panose="01000000000000000000" pitchFamily="2" charset="-78"/>
                <a:ea typeface="GE SS Two Light" pitchFamily="18" charset="-78"/>
                <a:cs typeface="Aldhabi" panose="01000000000000000000" pitchFamily="2" charset="-78"/>
              </a:rPr>
              <a:t>تعارف ....           </a:t>
            </a:r>
          </a:p>
        </p:txBody>
      </p:sp>
      <p:pic>
        <p:nvPicPr>
          <p:cNvPr id="6" name="Picture 5">
            <a:extLst>
              <a:ext uri="{FF2B5EF4-FFF2-40B4-BE49-F238E27FC236}">
                <a16:creationId xmlns:a16="http://schemas.microsoft.com/office/drawing/2014/main" xmlns="" id="{3FD1A0E1-2FA7-47A6-BF62-EAE62103430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7368" y="2996952"/>
            <a:ext cx="4680520" cy="3538473"/>
          </a:xfrm>
          <a:prstGeom prst="rect">
            <a:avLst/>
          </a:prstGeom>
          <a:ln>
            <a:noFill/>
          </a:ln>
          <a:effectLst>
            <a:softEdge rad="112500"/>
          </a:effectLst>
        </p:spPr>
      </p:pic>
    </p:spTree>
    <p:extLst>
      <p:ext uri="{BB962C8B-B14F-4D97-AF65-F5344CB8AC3E}">
        <p14:creationId xmlns:p14="http://schemas.microsoft.com/office/powerpoint/2010/main" val="3627821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1000"/>
                                        <p:tgtEl>
                                          <p:spTgt spid="5">
                                            <p:txEl>
                                              <p:pRg st="1" end="1"/>
                                            </p:txEl>
                                          </p:spTgt>
                                        </p:tgtEl>
                                      </p:cBhvr>
                                    </p:animEffect>
                                    <p:anim calcmode="lin" valueType="num">
                                      <p:cBhvr>
                                        <p:cTn id="13"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5">
                                            <p:txEl>
                                              <p:pRg st="1" end="1"/>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1000"/>
                                        <p:tgtEl>
                                          <p:spTgt spid="5">
                                            <p:txEl>
                                              <p:pRg st="2" end="2"/>
                                            </p:txEl>
                                          </p:spTgt>
                                        </p:tgtEl>
                                      </p:cBhvr>
                                    </p:animEffect>
                                    <p:anim calcmode="lin" valueType="num">
                                      <p:cBhvr>
                                        <p:cTn id="18"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5">
                                            <p:txEl>
                                              <p:pRg st="2" end="2"/>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1000"/>
                                        <p:tgtEl>
                                          <p:spTgt spid="5">
                                            <p:txEl>
                                              <p:pRg st="3" end="3"/>
                                            </p:txEl>
                                          </p:spTgt>
                                        </p:tgtEl>
                                      </p:cBhvr>
                                    </p:animEffect>
                                    <p:anim calcmode="lin" valueType="num">
                                      <p:cBhvr>
                                        <p:cTn id="23"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4" dur="1000" fill="hold"/>
                                        <p:tgtEl>
                                          <p:spTgt spid="5">
                                            <p:txEl>
                                              <p:pRg st="3" end="3"/>
                                            </p:tx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1000"/>
                                        <p:tgtEl>
                                          <p:spTgt spid="5">
                                            <p:txEl>
                                              <p:pRg st="4" end="4"/>
                                            </p:txEl>
                                          </p:spTgt>
                                        </p:tgtEl>
                                      </p:cBhvr>
                                    </p:animEffect>
                                    <p:anim calcmode="lin" valueType="num">
                                      <p:cBhvr>
                                        <p:cTn id="28"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29" dur="1000" fill="hold"/>
                                        <p:tgtEl>
                                          <p:spTgt spid="5">
                                            <p:txEl>
                                              <p:pRg st="4" end="4"/>
                                            </p:tx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1000"/>
                                        <p:tgtEl>
                                          <p:spTgt spid="5">
                                            <p:txEl>
                                              <p:pRg st="5" end="5"/>
                                            </p:txEl>
                                          </p:spTgt>
                                        </p:tgtEl>
                                      </p:cBhvr>
                                    </p:animEffect>
                                    <p:anim calcmode="lin" valueType="num">
                                      <p:cBhvr>
                                        <p:cTn id="33"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4" dur="1000" fill="hold"/>
                                        <p:tgtEl>
                                          <p:spTgt spid="5">
                                            <p:txEl>
                                              <p:pRg st="5" end="5"/>
                                            </p:tx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1000"/>
                                        <p:tgtEl>
                                          <p:spTgt spid="5">
                                            <p:txEl>
                                              <p:pRg st="6" end="6"/>
                                            </p:txEl>
                                          </p:spTgt>
                                        </p:tgtEl>
                                      </p:cBhvr>
                                    </p:animEffect>
                                    <p:anim calcmode="lin" valueType="num">
                                      <p:cBhvr>
                                        <p:cTn id="38"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39"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295228" y="1484784"/>
            <a:ext cx="7632848" cy="2262158"/>
          </a:xfrm>
          <a:prstGeom prst="rect">
            <a:avLst/>
          </a:prstGeom>
        </p:spPr>
        <p:txBody>
          <a:bodyPr wrap="square">
            <a:spAutoFit/>
          </a:bodyPr>
          <a:lstStyle/>
          <a:p>
            <a:pPr algn="ctr">
              <a:lnSpc>
                <a:spcPct val="150000"/>
              </a:lnSpc>
              <a:spcBef>
                <a:spcPts val="1200"/>
              </a:spcBef>
              <a:spcAft>
                <a:spcPts val="1000"/>
              </a:spcAft>
            </a:pPr>
            <a:r>
              <a:rPr lang="ar-SA" sz="2400" b="1" dirty="0">
                <a:solidFill>
                  <a:srgbClr val="000000"/>
                </a:solidFill>
                <a:ea typeface="Calibri"/>
                <a:cs typeface="Traditional Arabic"/>
              </a:rPr>
              <a:t>برزت أهمية الاتصال في حياة الإنسان منذ زمنٍ بعيد؛ فهو العامل المساعد على استقرار الحياة الإنسانية وازدهارها، ويعود له الفضل الأكبر في نمو الفكر الإنساني وتطوره، وتقدم الأمم والحضارات الإنسانية، وقد اعتبر الكثير من الباحثين أنّ الاتصال يُعتبر المعيار المهم الذي يُقاس به مدى رُقيّ الأمم والحضارات. </a:t>
            </a:r>
            <a:endParaRPr lang="en-US" sz="1400" dirty="0">
              <a:ea typeface="Calibri"/>
              <a:cs typeface="Times New Roman"/>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33841" y="3746942"/>
            <a:ext cx="5534025" cy="2801958"/>
          </a:xfrm>
          <a:prstGeom prst="rect">
            <a:avLst/>
          </a:prstGeom>
          <a:ln>
            <a:noFill/>
          </a:ln>
          <a:effectLst>
            <a:softEdge rad="112500"/>
          </a:effectLst>
        </p:spPr>
      </p:pic>
      <p:sp>
        <p:nvSpPr>
          <p:cNvPr id="6" name="TextBox 5">
            <a:extLst>
              <a:ext uri="{FF2B5EF4-FFF2-40B4-BE49-F238E27FC236}">
                <a16:creationId xmlns:a16="http://schemas.microsoft.com/office/drawing/2014/main" xmlns="" id="{4A3FFEC7-9FA2-437E-8804-314DED09E110}"/>
              </a:ext>
            </a:extLst>
          </p:cNvPr>
          <p:cNvSpPr txBox="1"/>
          <p:nvPr/>
        </p:nvSpPr>
        <p:spPr>
          <a:xfrm>
            <a:off x="2927648" y="764704"/>
            <a:ext cx="6267156" cy="584775"/>
          </a:xfrm>
          <a:prstGeom prst="rect">
            <a:avLst/>
          </a:prstGeom>
          <a:noFill/>
        </p:spPr>
        <p:txBody>
          <a:bodyPr wrap="square">
            <a:spAutoFit/>
          </a:bodyP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أهمية الاتصال</a:t>
            </a:r>
            <a:endParaRPr lang="ar-EG" sz="3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8071941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673811401"/>
              </p:ext>
            </p:extLst>
          </p:nvPr>
        </p:nvGraphicFramePr>
        <p:xfrm>
          <a:off x="1824990" y="1700808"/>
          <a:ext cx="8843010" cy="47854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p:cNvSpPr/>
          <p:nvPr/>
        </p:nvSpPr>
        <p:spPr>
          <a:xfrm>
            <a:off x="4367808" y="620688"/>
            <a:ext cx="5940152" cy="830997"/>
          </a:xfrm>
          <a:prstGeom prst="rect">
            <a:avLst/>
          </a:prstGeom>
        </p:spPr>
        <p:txBody>
          <a:bodyPr wrap="square">
            <a:spAutoFit/>
          </a:bodyPr>
          <a:lstStyle/>
          <a:p>
            <a:pPr marL="342900" indent="-342900">
              <a:buFont typeface="Wingdings" pitchFamily="2" charset="2"/>
              <a:buChar char="q"/>
            </a:pPr>
            <a:r>
              <a:rPr lang="ar-SA" sz="2400" b="1" dirty="0">
                <a:solidFill>
                  <a:schemeClr val="accent5">
                    <a:lumMod val="75000"/>
                  </a:schemeClr>
                </a:solidFill>
                <a:latin typeface="Traditional Arabic" pitchFamily="18" charset="-78"/>
                <a:cs typeface="Traditional Arabic" pitchFamily="18" charset="-78"/>
              </a:rPr>
              <a:t>كما توضح  اهمية وسائل الاتصالات في حياة الأفراد والمنظمات فيما يلي: </a:t>
            </a:r>
            <a:endParaRPr lang="ar-EG" sz="2400" dirty="0">
              <a:solidFill>
                <a:schemeClr val="accent5">
                  <a:lumMod val="75000"/>
                </a:schemeClr>
              </a:solidFill>
              <a:latin typeface="Traditional Arabic" pitchFamily="18" charset="-78"/>
              <a:cs typeface="Traditional Arabic" pitchFamily="18" charset="-78"/>
            </a:endParaRPr>
          </a:p>
        </p:txBody>
      </p:sp>
    </p:spTree>
    <p:extLst>
      <p:ext uri="{BB962C8B-B14F-4D97-AF65-F5344CB8AC3E}">
        <p14:creationId xmlns:p14="http://schemas.microsoft.com/office/powerpoint/2010/main" val="269518578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p:cNvGraphicFramePr/>
          <p:nvPr>
            <p:extLst>
              <p:ext uri="{D42A27DB-BD31-4B8C-83A1-F6EECF244321}">
                <p14:modId xmlns:p14="http://schemas.microsoft.com/office/powerpoint/2010/main" val="1729880373"/>
              </p:ext>
            </p:extLst>
          </p:nvPr>
        </p:nvGraphicFramePr>
        <p:xfrm>
          <a:off x="2567608" y="1268760"/>
          <a:ext cx="7467600" cy="5308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7977826" y="1196752"/>
            <a:ext cx="2528256" cy="587853"/>
          </a:xfrm>
          <a:prstGeom prst="rect">
            <a:avLst/>
          </a:prstGeom>
        </p:spPr>
        <p:txBody>
          <a:bodyPr wrap="none">
            <a:spAutoFit/>
          </a:bodyPr>
          <a:lstStyle/>
          <a:p>
            <a:pPr>
              <a:lnSpc>
                <a:spcPct val="115000"/>
              </a:lnSpc>
              <a:spcAft>
                <a:spcPts val="1000"/>
              </a:spcAft>
            </a:pPr>
            <a:r>
              <a:rPr lang="ar-SA" sz="2800" b="1" dirty="0">
                <a:solidFill>
                  <a:srgbClr val="800080"/>
                </a:solidFill>
                <a:ea typeface="Calibri"/>
                <a:cs typeface="Traditional Arabic"/>
              </a:rPr>
              <a:t>خصائص عملية الاتصال</a:t>
            </a:r>
            <a:endParaRPr lang="en-US" sz="1400" dirty="0">
              <a:ea typeface="Calibri"/>
              <a:cs typeface="Times New Roman"/>
            </a:endParaRPr>
          </a:p>
        </p:txBody>
      </p:sp>
      <p:sp>
        <p:nvSpPr>
          <p:cNvPr id="7" name="Rectangle 6"/>
          <p:cNvSpPr/>
          <p:nvPr/>
        </p:nvSpPr>
        <p:spPr>
          <a:xfrm>
            <a:off x="4511824" y="404664"/>
            <a:ext cx="3433953" cy="523220"/>
          </a:xfrm>
          <a:prstGeom prst="rect">
            <a:avLst/>
          </a:prstGeom>
        </p:spPr>
        <p:txBody>
          <a:bodyPr wrap="none">
            <a:spAutoFit/>
          </a:bodyPr>
          <a:lstStyle/>
          <a:p>
            <a:pPr algn="ctr"/>
            <a:r>
              <a:rPr lang="ar-SA" sz="2800" b="1" dirty="0">
                <a:latin typeface="Traditional Arabic" pitchFamily="18" charset="-78"/>
                <a:cs typeface="Traditional Arabic" pitchFamily="18" charset="-78"/>
              </a:rPr>
              <a:t>خصائص و وسائل عملية الاتصال</a:t>
            </a:r>
            <a:endParaRPr lang="ar-EG" sz="2800" dirty="0">
              <a:latin typeface="Traditional Arabic" pitchFamily="18" charset="-78"/>
              <a:cs typeface="Traditional Arabic" pitchFamily="18" charset="-78"/>
            </a:endParaRPr>
          </a:p>
        </p:txBody>
      </p:sp>
    </p:spTree>
    <p:extLst>
      <p:ext uri="{BB962C8B-B14F-4D97-AF65-F5344CB8AC3E}">
        <p14:creationId xmlns:p14="http://schemas.microsoft.com/office/powerpoint/2010/main" val="33303382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263873" y="614793"/>
            <a:ext cx="2198038" cy="658642"/>
          </a:xfrm>
          <a:prstGeom prst="rect">
            <a:avLst/>
          </a:prstGeom>
        </p:spPr>
        <p:txBody>
          <a:bodyPr wrap="none">
            <a:spAutoFit/>
          </a:bodyPr>
          <a:lstStyle/>
          <a:p>
            <a:pPr marL="342900" indent="-342900">
              <a:lnSpc>
                <a:spcPct val="115000"/>
              </a:lnSpc>
              <a:spcAft>
                <a:spcPts val="1000"/>
              </a:spcAft>
              <a:buBlip>
                <a:blip r:embed="rId2"/>
              </a:buBlip>
            </a:pPr>
            <a:r>
              <a:rPr lang="ar-SA" sz="3200" b="1" dirty="0">
                <a:solidFill>
                  <a:srgbClr val="800080"/>
                </a:solidFill>
                <a:ea typeface="Calibri"/>
                <a:cs typeface="Traditional Arabic"/>
              </a:rPr>
              <a:t>وسائل الاتصال</a:t>
            </a:r>
            <a:endParaRPr lang="en-US" sz="1600"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4038677371"/>
              </p:ext>
            </p:extLst>
          </p:nvPr>
        </p:nvGraphicFramePr>
        <p:xfrm>
          <a:off x="3143673" y="1220570"/>
          <a:ext cx="6867525" cy="48056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8366960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p:nvPr/>
        </p:nvPicPr>
        <p:blipFill>
          <a:blip r:embed="rId2">
            <a:extLst>
              <a:ext uri="{28A0092B-C50C-407E-A947-70E740481C1C}">
                <a14:useLocalDpi xmlns:a14="http://schemas.microsoft.com/office/drawing/2010/main" val="0"/>
              </a:ext>
            </a:extLst>
          </a:blip>
          <a:stretch>
            <a:fillRect/>
          </a:stretch>
        </p:blipFill>
        <p:spPr>
          <a:xfrm>
            <a:off x="3287688" y="3658963"/>
            <a:ext cx="5273040" cy="2667000"/>
          </a:xfrm>
          <a:prstGeom prst="rect">
            <a:avLst/>
          </a:prstGeom>
          <a:ln>
            <a:noFill/>
          </a:ln>
          <a:effectLst>
            <a:softEdge rad="112500"/>
          </a:effectLst>
        </p:spPr>
      </p:pic>
      <p:sp>
        <p:nvSpPr>
          <p:cNvPr id="3" name="Rectangle 2"/>
          <p:cNvSpPr/>
          <p:nvPr/>
        </p:nvSpPr>
        <p:spPr>
          <a:xfrm>
            <a:off x="2783632" y="1396805"/>
            <a:ext cx="6912768" cy="2262158"/>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الاتّصال والتواصل بين البشر أحد أساسات الحياة على الأرض، وتزداد أهميّة التواصل بين أفراد المجتمع لتحقيق النجاحات العمليّة والاجتماعيّة،</a:t>
            </a:r>
            <a:endParaRPr lang="en-US" sz="2400" dirty="0">
              <a:latin typeface="Traditional Arabic" pitchFamily="18" charset="-78"/>
              <a:cs typeface="Traditional Arabic" pitchFamily="18" charset="-78"/>
            </a:endParaRPr>
          </a:p>
          <a:p>
            <a:pPr algn="ctr">
              <a:lnSpc>
                <a:spcPct val="150000"/>
              </a:lnSpc>
            </a:pPr>
            <a:r>
              <a:rPr lang="ar-SA" sz="2400" b="1" dirty="0">
                <a:latin typeface="Traditional Arabic" pitchFamily="18" charset="-78"/>
                <a:cs typeface="Traditional Arabic" pitchFamily="18" charset="-78"/>
              </a:rPr>
              <a:t> وتؤكّد الدراسات أنّ النسبة الأكبر من نجاح الفرد تقوم على تمكّنه من مهارات الاتّصال المختلفة.</a:t>
            </a:r>
            <a:endParaRPr lang="en-US" sz="2400" dirty="0">
              <a:latin typeface="Traditional Arabic" pitchFamily="18" charset="-78"/>
              <a:cs typeface="Traditional Arabic" pitchFamily="18" charset="-78"/>
            </a:endParaRPr>
          </a:p>
        </p:txBody>
      </p:sp>
      <p:sp>
        <p:nvSpPr>
          <p:cNvPr id="4" name="Horizontal Scroll 3"/>
          <p:cNvSpPr/>
          <p:nvPr/>
        </p:nvSpPr>
        <p:spPr>
          <a:xfrm>
            <a:off x="4583832" y="260069"/>
            <a:ext cx="3581400" cy="888896"/>
          </a:xfrm>
          <a:prstGeom prst="horizontalScroll">
            <a:avLst/>
          </a:prstGeom>
          <a:solidFill>
            <a:srgbClr val="993366"/>
          </a:solidFill>
          <a:ln>
            <a:noFill/>
          </a:ln>
          <a:effectLst>
            <a:outerShdw blurRad="50800" dist="38100" dir="8100000" algn="tr" rotWithShape="0">
              <a:prstClr val="black">
                <a:alpha val="40000"/>
              </a:prstClr>
            </a:outerShdw>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latin typeface="Traditional Arabic" pitchFamily="18" charset="-78"/>
                <a:cs typeface="Traditional Arabic" pitchFamily="18" charset="-78"/>
              </a:rPr>
              <a:t>الاتّصال الفعال</a:t>
            </a:r>
            <a:endParaRPr lang="ar-EG" sz="32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425796378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696210848"/>
              </p:ext>
            </p:extLst>
          </p:nvPr>
        </p:nvGraphicFramePr>
        <p:xfrm>
          <a:off x="2279576" y="1052736"/>
          <a:ext cx="7786344" cy="54575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extBox 4">
            <a:extLst>
              <a:ext uri="{FF2B5EF4-FFF2-40B4-BE49-F238E27FC236}">
                <a16:creationId xmlns:a16="http://schemas.microsoft.com/office/drawing/2014/main" xmlns="" id="{A6ABE573-0B4D-4EC1-9D1F-D73F9AFE6457}"/>
              </a:ext>
            </a:extLst>
          </p:cNvPr>
          <p:cNvSpPr txBox="1"/>
          <p:nvPr/>
        </p:nvSpPr>
        <p:spPr>
          <a:xfrm>
            <a:off x="3215680" y="332656"/>
            <a:ext cx="6267156" cy="646331"/>
          </a:xfrm>
          <a:prstGeom prst="rect">
            <a:avLst/>
          </a:prstGeom>
          <a:noFill/>
        </p:spPr>
        <p:txBody>
          <a:bodyPr wrap="square">
            <a:spAutoFit/>
          </a:bodyPr>
          <a:lstStyle/>
          <a:p>
            <a:pPr algn="ctr"/>
            <a:r>
              <a:rPr lang="ar-EG" sz="3600" b="1" dirty="0">
                <a:latin typeface="Traditional Arabic" pitchFamily="18" charset="-78"/>
                <a:cs typeface="Traditional Arabic" pitchFamily="18" charset="-78"/>
              </a:rPr>
              <a:t> </a:t>
            </a:r>
            <a:r>
              <a:rPr lang="ar-SA" sz="3200" b="1" dirty="0">
                <a:effectLst>
                  <a:outerShdw blurRad="38100" dist="38100" dir="2700000" algn="tl">
                    <a:srgbClr val="000000">
                      <a:alpha val="43137"/>
                    </a:srgbClr>
                  </a:outerShdw>
                </a:effectLst>
                <a:ea typeface="Calibri"/>
                <a:cs typeface="Traditional Arabic"/>
              </a:rPr>
              <a:t>عناصر الاتّصال الفعال</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392336158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855640" y="1196752"/>
            <a:ext cx="6840760" cy="1708160"/>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هي التأثيرات التي تقوم بالتأثير والتشويش على عناصر الاتصال من أجل عدم قيامها بدورها في توصيل الرسالة ونقلها، أو نقلها بصورةٍ مشوشة، أو تتسبّب في تأخير وصولها مما يمنعها من تحقيق الهدف الذي وجدت من أجله</a:t>
            </a:r>
            <a:endParaRPr lang="ar-EG" sz="2400" dirty="0">
              <a:latin typeface="Traditional Arabic" pitchFamily="18" charset="-78"/>
              <a:cs typeface="Traditional Arabic" pitchFamily="18" charset="-78"/>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28832" y="3212976"/>
            <a:ext cx="6000750" cy="28575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 name="Flowchart: Punched Tape 3"/>
          <p:cNvSpPr/>
          <p:nvPr/>
        </p:nvSpPr>
        <p:spPr>
          <a:xfrm>
            <a:off x="4511824" y="118426"/>
            <a:ext cx="3888432" cy="1087243"/>
          </a:xfrm>
          <a:prstGeom prst="flowChartPunchedTape">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lvl="0" algn="ctr"/>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معوقات الاتصال</a:t>
            </a:r>
            <a:endParaRPr lang="en-US" sz="36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377605263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189680027"/>
              </p:ext>
            </p:extLst>
          </p:nvPr>
        </p:nvGraphicFramePr>
        <p:xfrm>
          <a:off x="1676400" y="679098"/>
          <a:ext cx="8839200" cy="5943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p:cNvSpPr/>
          <p:nvPr/>
        </p:nvSpPr>
        <p:spPr>
          <a:xfrm>
            <a:off x="7176120" y="348032"/>
            <a:ext cx="3335992" cy="523220"/>
          </a:xfrm>
          <a:prstGeom prst="rect">
            <a:avLst/>
          </a:prstGeom>
        </p:spPr>
        <p:txBody>
          <a:bodyPr wrap="square">
            <a:spAutoFit/>
          </a:bodyPr>
          <a:lstStyle/>
          <a:p>
            <a:r>
              <a:rPr lang="ar-SA" sz="2800" b="1" dirty="0">
                <a:latin typeface="Traditional Arabic" pitchFamily="18" charset="-78"/>
                <a:cs typeface="Traditional Arabic" pitchFamily="18" charset="-78"/>
              </a:rPr>
              <a:t>ومن معيقات الاتصال ما يلي:</a:t>
            </a:r>
            <a:endParaRPr lang="en-US" sz="2800" dirty="0">
              <a:latin typeface="Traditional Arabic" pitchFamily="18" charset="-78"/>
              <a:cs typeface="Traditional Arabic" pitchFamily="18" charset="-78"/>
            </a:endParaRPr>
          </a:p>
        </p:txBody>
      </p:sp>
    </p:spTree>
    <p:extLst>
      <p:ext uri="{BB962C8B-B14F-4D97-AF65-F5344CB8AC3E}">
        <p14:creationId xmlns:p14="http://schemas.microsoft.com/office/powerpoint/2010/main" val="17914843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p:cNvGraphicFramePr/>
          <p:nvPr>
            <p:extLst>
              <p:ext uri="{D42A27DB-BD31-4B8C-83A1-F6EECF244321}">
                <p14:modId xmlns:p14="http://schemas.microsoft.com/office/powerpoint/2010/main" val="2828358794"/>
              </p:ext>
            </p:extLst>
          </p:nvPr>
        </p:nvGraphicFramePr>
        <p:xfrm>
          <a:off x="3293327" y="1916832"/>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Plaque 5"/>
          <p:cNvSpPr/>
          <p:nvPr/>
        </p:nvSpPr>
        <p:spPr>
          <a:xfrm>
            <a:off x="4685143" y="425437"/>
            <a:ext cx="3312368" cy="914400"/>
          </a:xfrm>
          <a:prstGeom prst="plaque">
            <a:avLst/>
          </a:prstGeom>
          <a:solidFill>
            <a:srgbClr val="993366"/>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طرق الاتصال مع الذات</a:t>
            </a:r>
            <a:endParaRPr lang="ar-EG" sz="3200" dirty="0">
              <a:solidFill>
                <a:prstClr val="white"/>
              </a:solidFill>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42700161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6661138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عنصر نائب للمحتوى 1"/>
          <p:cNvSpPr txBox="1">
            <a:spLocks/>
          </p:cNvSpPr>
          <p:nvPr/>
        </p:nvSpPr>
        <p:spPr>
          <a:xfrm>
            <a:off x="3143672" y="1988840"/>
            <a:ext cx="7401353" cy="4136205"/>
          </a:xfrm>
          <a:prstGeom prst="rect">
            <a:avLst/>
          </a:prstGeom>
        </p:spPr>
        <p:txBody>
          <a:bodyPr lIns="100804" tIns="50402" rIns="100804" bIns="50402">
            <a:normAutofit/>
          </a:bodyPr>
          <a:lstStyle>
            <a:lvl1pPr marL="304747" indent="-304747" algn="r" defTabSz="1218987" rtl="1" eaLnBrk="1" latinLnBrk="0" hangingPunct="1">
              <a:lnSpc>
                <a:spcPct val="95000"/>
              </a:lnSpc>
              <a:spcBef>
                <a:spcPts val="1866"/>
              </a:spcBef>
              <a:buSzPct val="100000"/>
              <a:buFont typeface="Arial" pitchFamily="34" charset="0"/>
              <a:buChar char="•"/>
              <a:defRPr sz="2400" kern="1200">
                <a:solidFill>
                  <a:schemeClr val="tx1"/>
                </a:solidFill>
                <a:latin typeface="+mn-lt"/>
                <a:ea typeface="+mn-ea"/>
                <a:cs typeface="+mn-cs"/>
              </a:defRPr>
            </a:lvl1pPr>
            <a:lvl2pPr marL="731392" indent="-304747" algn="r" defTabSz="1218987" rtl="1" eaLnBrk="1" latinLnBrk="0" hangingPunct="1">
              <a:lnSpc>
                <a:spcPct val="95000"/>
              </a:lnSpc>
              <a:spcBef>
                <a:spcPts val="1066"/>
              </a:spcBef>
              <a:buSzPct val="100000"/>
              <a:buFont typeface="Century Gothic" pitchFamily="34" charset="0"/>
              <a:buChar char="–"/>
              <a:defRPr sz="2000" kern="1200">
                <a:solidFill>
                  <a:schemeClr val="tx1"/>
                </a:solidFill>
                <a:latin typeface="+mn-lt"/>
                <a:ea typeface="+mn-ea"/>
                <a:cs typeface="+mn-cs"/>
              </a:defRPr>
            </a:lvl2pPr>
            <a:lvl3pPr marL="1158037" indent="-304747" algn="r" defTabSz="1218987" rtl="1" eaLnBrk="1" latinLnBrk="0" hangingPunct="1">
              <a:lnSpc>
                <a:spcPct val="95000"/>
              </a:lnSpc>
              <a:spcBef>
                <a:spcPts val="1066"/>
              </a:spcBef>
              <a:buSzPct val="100000"/>
              <a:buFont typeface="Century Gothic" pitchFamily="34" charset="0"/>
              <a:buChar char="–"/>
              <a:defRPr sz="1800" kern="1200">
                <a:solidFill>
                  <a:schemeClr val="tx1"/>
                </a:solidFill>
                <a:latin typeface="+mn-lt"/>
                <a:ea typeface="+mn-ea"/>
                <a:cs typeface="+mn-cs"/>
              </a:defRPr>
            </a:lvl3pPr>
            <a:lvl4pPr marL="1584683" indent="-304747" algn="r" defTabSz="1218987" rtl="1" eaLnBrk="1" latinLnBrk="0" hangingPunct="1">
              <a:lnSpc>
                <a:spcPct val="95000"/>
              </a:lnSpc>
              <a:spcBef>
                <a:spcPts val="1066"/>
              </a:spcBef>
              <a:buSzPct val="100000"/>
              <a:buFont typeface="Century Gothic" pitchFamily="34" charset="0"/>
              <a:buChar char="–"/>
              <a:defRPr sz="1800" kern="1200">
                <a:solidFill>
                  <a:schemeClr val="tx1"/>
                </a:solidFill>
                <a:latin typeface="+mn-lt"/>
                <a:ea typeface="+mn-ea"/>
                <a:cs typeface="+mn-cs"/>
              </a:defRPr>
            </a:lvl4pPr>
            <a:lvl5pPr marL="2011328" indent="-304747" algn="r" defTabSz="1218987" rtl="1" eaLnBrk="1" latinLnBrk="0" hangingPunct="1">
              <a:lnSpc>
                <a:spcPct val="95000"/>
              </a:lnSpc>
              <a:spcBef>
                <a:spcPts val="1066"/>
              </a:spcBef>
              <a:buSzPct val="100000"/>
              <a:buFont typeface="Century Gothic" pitchFamily="34" charset="0"/>
              <a:buChar char="–"/>
              <a:defRPr sz="1800" kern="1200">
                <a:solidFill>
                  <a:schemeClr val="tx1"/>
                </a:solidFill>
                <a:latin typeface="+mn-lt"/>
                <a:ea typeface="+mn-ea"/>
                <a:cs typeface="+mn-cs"/>
              </a:defRPr>
            </a:lvl5pPr>
            <a:lvl6pPr marL="2437973" indent="-304747" algn="r" defTabSz="1218987" rtl="1" eaLnBrk="1" latinLnBrk="0" hangingPunct="1">
              <a:lnSpc>
                <a:spcPct val="95000"/>
              </a:lnSpc>
              <a:spcBef>
                <a:spcPts val="1066"/>
              </a:spcBef>
              <a:buSzPct val="90000"/>
              <a:buFont typeface="Century Gothic" pitchFamily="34" charset="0"/>
              <a:buChar char="–"/>
              <a:defRPr sz="1800" kern="1200">
                <a:solidFill>
                  <a:schemeClr val="tx1"/>
                </a:solidFill>
                <a:latin typeface="+mn-lt"/>
                <a:ea typeface="+mn-ea"/>
                <a:cs typeface="+mn-cs"/>
              </a:defRPr>
            </a:lvl6pPr>
            <a:lvl7pPr marL="2864619" indent="-304747" algn="r" defTabSz="1218987" rtl="1" eaLnBrk="1" latinLnBrk="0" hangingPunct="1">
              <a:lnSpc>
                <a:spcPct val="95000"/>
              </a:lnSpc>
              <a:spcBef>
                <a:spcPts val="1066"/>
              </a:spcBef>
              <a:buSzPct val="90000"/>
              <a:buFont typeface="Century Gothic" pitchFamily="34" charset="0"/>
              <a:buChar char="–"/>
              <a:defRPr sz="1800" kern="1200">
                <a:solidFill>
                  <a:schemeClr val="tx1"/>
                </a:solidFill>
                <a:latin typeface="+mn-lt"/>
                <a:ea typeface="+mn-ea"/>
                <a:cs typeface="+mn-cs"/>
              </a:defRPr>
            </a:lvl7pPr>
            <a:lvl8pPr marL="3291264" indent="-304747" algn="r" defTabSz="1218987" rtl="1" eaLnBrk="1" latinLnBrk="0" hangingPunct="1">
              <a:lnSpc>
                <a:spcPct val="95000"/>
              </a:lnSpc>
              <a:spcBef>
                <a:spcPts val="1066"/>
              </a:spcBef>
              <a:buSzPct val="90000"/>
              <a:buFont typeface="Century Gothic" pitchFamily="34" charset="0"/>
              <a:buChar char="–"/>
              <a:defRPr sz="1800" kern="1200">
                <a:solidFill>
                  <a:schemeClr val="tx1"/>
                </a:solidFill>
                <a:latin typeface="+mn-lt"/>
                <a:ea typeface="+mn-ea"/>
                <a:cs typeface="+mn-cs"/>
              </a:defRPr>
            </a:lvl8pPr>
            <a:lvl9pPr marL="3778859" indent="-304747" algn="r" defTabSz="1218987" rtl="1" eaLnBrk="1" latinLnBrk="0" hangingPunct="1">
              <a:lnSpc>
                <a:spcPct val="95000"/>
              </a:lnSpc>
              <a:spcBef>
                <a:spcPts val="1066"/>
              </a:spcBef>
              <a:buSzPct val="90000"/>
              <a:buFont typeface="Century Gothic" pitchFamily="34" charset="0"/>
              <a:buChar char="–"/>
              <a:defRPr sz="1800" kern="1200">
                <a:solidFill>
                  <a:schemeClr val="tx1"/>
                </a:solidFill>
                <a:latin typeface="+mn-lt"/>
                <a:ea typeface="+mn-ea"/>
                <a:cs typeface="+mn-cs"/>
              </a:defRPr>
            </a:lvl9pPr>
          </a:lstStyle>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الوقت</a:t>
            </a:r>
            <a:r>
              <a:rPr lang="ar-EG" sz="2800" b="1" dirty="0">
                <a:solidFill>
                  <a:prstClr val="black"/>
                </a:solidFill>
                <a:latin typeface="Traditional Arabic" pitchFamily="18" charset="-78"/>
                <a:ea typeface="GE SS Two Light" pitchFamily="18" charset="-78"/>
                <a:cs typeface="Traditional Arabic" pitchFamily="18" charset="-78"/>
              </a:rPr>
              <a:t>: </a:t>
            </a:r>
            <a:r>
              <a:rPr lang="ar-EG" sz="2800" b="1" dirty="0" smtClean="0">
                <a:solidFill>
                  <a:srgbClr val="008080"/>
                </a:solidFill>
                <a:latin typeface="Traditional Arabic" pitchFamily="18" charset="-78"/>
                <a:ea typeface="GE SS Two Light" pitchFamily="18" charset="-78"/>
                <a:cs typeface="Traditional Arabic" pitchFamily="18" charset="-78"/>
              </a:rPr>
              <a:t>30ساعة </a:t>
            </a:r>
            <a:r>
              <a:rPr lang="ar-EG" sz="2800" b="1" dirty="0">
                <a:solidFill>
                  <a:srgbClr val="008080"/>
                </a:solidFill>
                <a:latin typeface="Traditional Arabic" pitchFamily="18" charset="-78"/>
                <a:ea typeface="GE SS Two Light" pitchFamily="18" charset="-78"/>
                <a:cs typeface="Traditional Arabic" pitchFamily="18" charset="-78"/>
              </a:rPr>
              <a:t>تدريبية</a:t>
            </a:r>
          </a:p>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الأيام</a:t>
            </a:r>
            <a:r>
              <a:rPr lang="ar-EG" sz="2800" b="1" dirty="0">
                <a:solidFill>
                  <a:prstClr val="black"/>
                </a:solidFill>
                <a:latin typeface="Traditional Arabic" pitchFamily="18" charset="-78"/>
                <a:ea typeface="GE SS Two Light" pitchFamily="18" charset="-78"/>
                <a:cs typeface="Traditional Arabic" pitchFamily="18" charset="-78"/>
              </a:rPr>
              <a:t>:</a:t>
            </a:r>
            <a:r>
              <a:rPr lang="ar-EG" sz="2800" b="1" dirty="0">
                <a:solidFill>
                  <a:srgbClr val="FFFF00"/>
                </a:solidFill>
                <a:latin typeface="Traditional Arabic" pitchFamily="18" charset="-78"/>
                <a:ea typeface="GE SS Two Light" pitchFamily="18" charset="-78"/>
                <a:cs typeface="Traditional Arabic" pitchFamily="18" charset="-78"/>
              </a:rPr>
              <a:t> </a:t>
            </a:r>
            <a:r>
              <a:rPr lang="ar-EG" sz="2800" b="1" dirty="0">
                <a:solidFill>
                  <a:srgbClr val="008080"/>
                </a:solidFill>
                <a:latin typeface="Traditional Arabic" pitchFamily="18" charset="-78"/>
                <a:ea typeface="GE SS Two Light" pitchFamily="18" charset="-78"/>
                <a:cs typeface="Traditional Arabic" pitchFamily="18" charset="-78"/>
              </a:rPr>
              <a:t>5 أيام تدريبية</a:t>
            </a:r>
          </a:p>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بطاقات الأسماء</a:t>
            </a:r>
            <a:r>
              <a:rPr lang="ar-EG" sz="2800" b="1" dirty="0">
                <a:solidFill>
                  <a:prstClr val="black"/>
                </a:solidFill>
                <a:latin typeface="Traditional Arabic" pitchFamily="18" charset="-78"/>
                <a:ea typeface="GE SS Two Light" pitchFamily="18" charset="-78"/>
                <a:cs typeface="Traditional Arabic" pitchFamily="18" charset="-78"/>
              </a:rPr>
              <a:t>:</a:t>
            </a:r>
            <a:endParaRPr lang="en-US" sz="2800" b="1" dirty="0">
              <a:solidFill>
                <a:prstClr val="black"/>
              </a:solidFill>
              <a:latin typeface="Traditional Arabic" pitchFamily="18" charset="-78"/>
              <a:ea typeface="GE SS Two Light" pitchFamily="18" charset="-78"/>
              <a:cs typeface="Traditional Arabic" pitchFamily="18" charset="-78"/>
            </a:endParaRPr>
          </a:p>
          <a:p>
            <a:pPr marL="403217" indent="-282251">
              <a:buFont typeface="Wingdings 3"/>
              <a:buChar char=""/>
              <a:defRPr/>
            </a:pPr>
            <a:r>
              <a:rPr lang="ar-SA" sz="2800" b="1" dirty="0">
                <a:solidFill>
                  <a:prstClr val="black"/>
                </a:solidFill>
                <a:latin typeface="Traditional Arabic" pitchFamily="18" charset="-78"/>
                <a:ea typeface="GE SS Two Light" pitchFamily="18" charset="-78"/>
                <a:cs typeface="Traditional Arabic" pitchFamily="18" charset="-78"/>
              </a:rPr>
              <a:t>نظام العمل في الدورة :</a:t>
            </a:r>
            <a:endParaRPr lang="en-US" sz="2800" b="1" dirty="0">
              <a:solidFill>
                <a:prstClr val="black"/>
              </a:solidFill>
              <a:latin typeface="Traditional Arabic" pitchFamily="18" charset="-78"/>
              <a:ea typeface="GE SS Two Light" pitchFamily="18" charset="-78"/>
              <a:cs typeface="Traditional Arabic" pitchFamily="18" charset="-78"/>
            </a:endParaRPr>
          </a:p>
          <a:p>
            <a:pPr marL="685468" lvl="1">
              <a:spcBef>
                <a:spcPts val="358"/>
              </a:spcBef>
              <a:buFont typeface="Verdana"/>
              <a:buChar char="◦"/>
              <a:defRPr/>
            </a:pPr>
            <a:r>
              <a:rPr lang="ar-SA" sz="2800" b="1" dirty="0">
                <a:solidFill>
                  <a:srgbClr val="008080"/>
                </a:solidFill>
                <a:latin typeface="Traditional Arabic" pitchFamily="18" charset="-78"/>
                <a:ea typeface="GE SS Two Light" pitchFamily="18" charset="-78"/>
                <a:cs typeface="Traditional Arabic" pitchFamily="18" charset="-78"/>
              </a:rPr>
              <a:t>المجموعات.</a:t>
            </a:r>
            <a:endParaRPr lang="en-US" sz="2800" b="1" dirty="0">
              <a:solidFill>
                <a:srgbClr val="008080"/>
              </a:solidFill>
              <a:latin typeface="Traditional Arabic" pitchFamily="18" charset="-78"/>
              <a:ea typeface="GE SS Two Light" pitchFamily="18" charset="-78"/>
              <a:cs typeface="Traditional Arabic" pitchFamily="18" charset="-78"/>
            </a:endParaRPr>
          </a:p>
          <a:p>
            <a:pPr marL="685468" lvl="1">
              <a:spcBef>
                <a:spcPts val="358"/>
              </a:spcBef>
              <a:buFont typeface="Verdana"/>
              <a:buChar char="◦"/>
              <a:defRPr/>
            </a:pPr>
            <a:r>
              <a:rPr lang="ar-SA" sz="2800" b="1" dirty="0">
                <a:solidFill>
                  <a:srgbClr val="008080"/>
                </a:solidFill>
                <a:latin typeface="Traditional Arabic" pitchFamily="18" charset="-78"/>
                <a:ea typeface="GE SS Two Light" pitchFamily="18" charset="-78"/>
                <a:cs typeface="Traditional Arabic" pitchFamily="18" charset="-78"/>
              </a:rPr>
              <a:t>التسجيل.</a:t>
            </a:r>
            <a:endParaRPr lang="en-US" sz="2800" b="1" dirty="0">
              <a:solidFill>
                <a:srgbClr val="008080"/>
              </a:solidFill>
              <a:latin typeface="Traditional Arabic" pitchFamily="18" charset="-78"/>
              <a:ea typeface="GE SS Two Light" pitchFamily="18" charset="-78"/>
              <a:cs typeface="Traditional Arabic" pitchFamily="18" charset="-78"/>
            </a:endParaRPr>
          </a:p>
          <a:p>
            <a:pPr marL="685468" lvl="1">
              <a:spcBef>
                <a:spcPts val="358"/>
              </a:spcBef>
              <a:buFont typeface="Verdana"/>
              <a:buChar char="◦"/>
              <a:defRPr/>
            </a:pPr>
            <a:r>
              <a:rPr lang="ar-SA" sz="2800" b="1" dirty="0">
                <a:solidFill>
                  <a:srgbClr val="008080"/>
                </a:solidFill>
                <a:latin typeface="Traditional Arabic" pitchFamily="18" charset="-78"/>
                <a:ea typeface="GE SS Two Light" pitchFamily="18" charset="-78"/>
                <a:cs typeface="Traditional Arabic" pitchFamily="18" charset="-78"/>
              </a:rPr>
              <a:t>إعطاء التغذية الرجعية</a:t>
            </a:r>
            <a:endParaRPr lang="ar-EG" sz="2800" b="1" dirty="0">
              <a:solidFill>
                <a:srgbClr val="008080"/>
              </a:solidFill>
              <a:latin typeface="Traditional Arabic" pitchFamily="18" charset="-78"/>
              <a:ea typeface="GE SS Two Light" pitchFamily="18" charset="-78"/>
              <a:cs typeface="Traditional Arabic" pitchFamily="18" charset="-78"/>
            </a:endParaRPr>
          </a:p>
          <a:p>
            <a:pPr marL="685468" lvl="1">
              <a:spcBef>
                <a:spcPts val="358"/>
              </a:spcBef>
              <a:buFont typeface="Verdana"/>
              <a:buChar char="◦"/>
              <a:defRPr/>
            </a:pPr>
            <a:endParaRPr lang="en-US" sz="2800" b="1" dirty="0">
              <a:solidFill>
                <a:srgbClr val="008080"/>
              </a:solidFill>
              <a:latin typeface="Traditional Arabic" pitchFamily="18" charset="-78"/>
              <a:ea typeface="GE SS Two Light" pitchFamily="18" charset="-78"/>
              <a:cs typeface="Traditional Arabic" pitchFamily="18" charset="-78"/>
            </a:endParaRPr>
          </a:p>
        </p:txBody>
      </p:sp>
      <p:sp>
        <p:nvSpPr>
          <p:cNvPr id="7" name="TextBox 6">
            <a:extLst>
              <a:ext uri="{FF2B5EF4-FFF2-40B4-BE49-F238E27FC236}">
                <a16:creationId xmlns:a16="http://schemas.microsoft.com/office/drawing/2014/main" xmlns="" id="{460C8E7A-E1A2-4F9E-B7F8-2D219307708F}"/>
              </a:ext>
            </a:extLst>
          </p:cNvPr>
          <p:cNvSpPr txBox="1"/>
          <p:nvPr/>
        </p:nvSpPr>
        <p:spPr>
          <a:xfrm>
            <a:off x="2783632" y="404664"/>
            <a:ext cx="6267156" cy="1200329"/>
          </a:xfrm>
          <a:prstGeom prst="rect">
            <a:avLst/>
          </a:prstGeom>
          <a:noFill/>
        </p:spPr>
        <p:txBody>
          <a:bodyPr wrap="square">
            <a:spAutoFit/>
          </a:bodyPr>
          <a:lstStyle/>
          <a:p>
            <a:pPr algn="ctr" rtl="0">
              <a:defRPr/>
            </a:pPr>
            <a:r>
              <a:rPr lang="ar-SA" sz="7200" b="1" kern="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Aldhabi" panose="01000000000000000000" pitchFamily="2" charset="-78"/>
                <a:ea typeface="GE SS Two Light" panose="020A0503020102020204" pitchFamily="18" charset="-78"/>
                <a:cs typeface="Aldhabi" panose="01000000000000000000" pitchFamily="2" charset="-78"/>
              </a:rPr>
              <a:t>نظام الدورة</a:t>
            </a:r>
          </a:p>
        </p:txBody>
      </p:sp>
      <p:pic>
        <p:nvPicPr>
          <p:cNvPr id="8" name="Picture 7">
            <a:extLst>
              <a:ext uri="{FF2B5EF4-FFF2-40B4-BE49-F238E27FC236}">
                <a16:creationId xmlns:a16="http://schemas.microsoft.com/office/drawing/2014/main" xmlns="" id="{F2E5D074-F5B5-491A-A667-7F0E0358191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9336" y="2708920"/>
            <a:ext cx="5962650" cy="3971925"/>
          </a:xfrm>
          <a:prstGeom prst="rect">
            <a:avLst/>
          </a:prstGeom>
          <a:ln>
            <a:noFill/>
          </a:ln>
          <a:effectLst>
            <a:softEdge rad="112500"/>
          </a:effectLst>
        </p:spPr>
      </p:pic>
    </p:spTree>
    <p:extLst>
      <p:ext uri="{BB962C8B-B14F-4D97-AF65-F5344CB8AC3E}">
        <p14:creationId xmlns:p14="http://schemas.microsoft.com/office/powerpoint/2010/main" val="255500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
                                            <p:txEl>
                                              <p:pRg st="3" end="3"/>
                                            </p:txEl>
                                          </p:spTgt>
                                        </p:tgtEl>
                                        <p:attrNameLst>
                                          <p:attrName>style.visibility</p:attrName>
                                        </p:attrNameLst>
                                      </p:cBhvr>
                                      <p:to>
                                        <p:strVal val="visible"/>
                                      </p:to>
                                    </p:set>
                                    <p:animEffect transition="in" filter="fade">
                                      <p:cBhvr>
                                        <p:cTn id="26" dur="1000"/>
                                        <p:tgtEl>
                                          <p:spTgt spid="4">
                                            <p:txEl>
                                              <p:pRg st="3" end="3"/>
                                            </p:txEl>
                                          </p:spTgt>
                                        </p:tgtEl>
                                      </p:cBhvr>
                                    </p:animEffect>
                                    <p:anim calcmode="lin" valueType="num">
                                      <p:cBhvr>
                                        <p:cTn id="27"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8" dur="1000" fill="hold"/>
                                        <p:tgtEl>
                                          <p:spTgt spid="4">
                                            <p:txEl>
                                              <p:pRg st="3" end="3"/>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4">
                                            <p:txEl>
                                              <p:pRg st="4" end="4"/>
                                            </p:txEl>
                                          </p:spTgt>
                                        </p:tgtEl>
                                        <p:attrNameLst>
                                          <p:attrName>style.visibility</p:attrName>
                                        </p:attrNameLst>
                                      </p:cBhvr>
                                      <p:to>
                                        <p:strVal val="visible"/>
                                      </p:to>
                                    </p:set>
                                    <p:animEffect transition="in" filter="fade">
                                      <p:cBhvr>
                                        <p:cTn id="31" dur="1000"/>
                                        <p:tgtEl>
                                          <p:spTgt spid="4">
                                            <p:txEl>
                                              <p:pRg st="4" end="4"/>
                                            </p:txEl>
                                          </p:spTgt>
                                        </p:tgtEl>
                                      </p:cBhvr>
                                    </p:animEffect>
                                    <p:anim calcmode="lin" valueType="num">
                                      <p:cBhvr>
                                        <p:cTn id="32"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3" dur="1000" fill="hold"/>
                                        <p:tgtEl>
                                          <p:spTgt spid="4">
                                            <p:txEl>
                                              <p:pRg st="4" end="4"/>
                                            </p:tx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4">
                                            <p:txEl>
                                              <p:pRg st="5" end="5"/>
                                            </p:txEl>
                                          </p:spTgt>
                                        </p:tgtEl>
                                        <p:attrNameLst>
                                          <p:attrName>style.visibility</p:attrName>
                                        </p:attrNameLst>
                                      </p:cBhvr>
                                      <p:to>
                                        <p:strVal val="visible"/>
                                      </p:to>
                                    </p:set>
                                    <p:animEffect transition="in" filter="fade">
                                      <p:cBhvr>
                                        <p:cTn id="36" dur="1000"/>
                                        <p:tgtEl>
                                          <p:spTgt spid="4">
                                            <p:txEl>
                                              <p:pRg st="5" end="5"/>
                                            </p:txEl>
                                          </p:spTgt>
                                        </p:tgtEl>
                                      </p:cBhvr>
                                    </p:animEffect>
                                    <p:anim calcmode="lin" valueType="num">
                                      <p:cBhvr>
                                        <p:cTn id="37"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8" dur="1000" fill="hold"/>
                                        <p:tgtEl>
                                          <p:spTgt spid="4">
                                            <p:txEl>
                                              <p:pRg st="5" end="5"/>
                                            </p:txEl>
                                          </p:spTgt>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4">
                                            <p:txEl>
                                              <p:pRg st="6" end="6"/>
                                            </p:txEl>
                                          </p:spTgt>
                                        </p:tgtEl>
                                        <p:attrNameLst>
                                          <p:attrName>style.visibility</p:attrName>
                                        </p:attrNameLst>
                                      </p:cBhvr>
                                      <p:to>
                                        <p:strVal val="visible"/>
                                      </p:to>
                                    </p:set>
                                    <p:animEffect transition="in" filter="fade">
                                      <p:cBhvr>
                                        <p:cTn id="41" dur="1000"/>
                                        <p:tgtEl>
                                          <p:spTgt spid="4">
                                            <p:txEl>
                                              <p:pRg st="6" end="6"/>
                                            </p:txEl>
                                          </p:spTgt>
                                        </p:tgtEl>
                                      </p:cBhvr>
                                    </p:animEffect>
                                    <p:anim calcmode="lin" valueType="num">
                                      <p:cBhvr>
                                        <p:cTn id="42"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43"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839416" y="620689"/>
            <a:ext cx="9073008" cy="1944216"/>
          </a:xfrm>
          <a:prstGeom prst="rect">
            <a:avLst/>
          </a:prstGeom>
          <a:noFill/>
          <a:ln w="9525">
            <a:noFill/>
            <a:miter lim="800000"/>
            <a:headEnd/>
            <a:tailEnd/>
          </a:ln>
        </p:spPr>
        <p:txBody>
          <a:bodyPr rot="0" vert="horz" wrap="square" lIns="91440" tIns="45720" rIns="91440" bIns="45720" anchor="t" anchorCtr="0">
            <a:noAutofit/>
          </a:bodyPr>
          <a:lstStyle/>
          <a:p>
            <a:pPr algn="ctr" rtl="1">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-2</a:t>
            </a:r>
            <a:endParaRPr lang="en-US" sz="2800" dirty="0">
              <a:latin typeface="Traditional Arabic" pitchFamily="18" charset="-78"/>
              <a:ea typeface="Calibri"/>
              <a:cs typeface="Traditional Arabic" pitchFamily="18" charset="-78"/>
            </a:endParaRPr>
          </a:p>
          <a:p>
            <a:pPr algn="ctr" rtl="1">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ar-EG" sz="2800" dirty="0">
              <a:latin typeface="Traditional Arabic" pitchFamily="18" charset="-78"/>
              <a:ea typeface="Times New Roman"/>
              <a:cs typeface="Traditional Arabic" pitchFamily="18" charset="-78"/>
            </a:endParaRPr>
          </a:p>
          <a:p>
            <a:pPr algn="ctr" rtl="1">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مما تم شرحه </a:t>
            </a:r>
            <a:r>
              <a:rPr lang="ar-SA" sz="2800" b="1" dirty="0">
                <a:latin typeface="Traditional Arabic" pitchFamily="18" charset="-78"/>
                <a:ea typeface="Times New Roman"/>
                <a:cs typeface="Traditional Arabic" pitchFamily="18" charset="-78"/>
              </a:rPr>
              <a:t>أهمية الاتصال</a:t>
            </a:r>
            <a:r>
              <a:rPr lang="ar-EG" sz="2800" b="1" dirty="0">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marL="989965" algn="ctr" rtl="1">
              <a:lnSpc>
                <a:spcPct val="107000"/>
              </a:lnSpc>
              <a:spcAft>
                <a:spcPts val="800"/>
              </a:spcAft>
            </a:pPr>
            <a:endParaRPr lang="en-US" sz="2800" dirty="0">
              <a:latin typeface="Traditional Arabic" pitchFamily="18" charset="-78"/>
              <a:ea typeface="Calibri"/>
              <a:cs typeface="Traditional Arabic" pitchFamily="18" charset="-78"/>
            </a:endParaRPr>
          </a:p>
          <a:p>
            <a:pPr>
              <a:lnSpc>
                <a:spcPct val="115000"/>
              </a:lnSpc>
              <a:spcAft>
                <a:spcPts val="1000"/>
              </a:spcAft>
            </a:pPr>
            <a:r>
              <a:rPr lang="en-US" sz="2800" dirty="0">
                <a:latin typeface="Traditional Arabic" pitchFamily="18" charset="-78"/>
                <a:ea typeface="Calibri"/>
                <a:cs typeface="Traditional Arabic" pitchFamily="18" charset="-78"/>
              </a:rPr>
              <a:t> </a:t>
            </a:r>
          </a:p>
        </p:txBody>
      </p:sp>
      <p:pic>
        <p:nvPicPr>
          <p:cNvPr id="5" name="Picture 4">
            <a:extLst>
              <a:ext uri="{FF2B5EF4-FFF2-40B4-BE49-F238E27FC236}">
                <a16:creationId xmlns:a16="http://schemas.microsoft.com/office/drawing/2014/main" xmlns="" id="{6AA2A157-56F1-4DCD-B934-92F5059373B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95600" y="2492896"/>
            <a:ext cx="5688632" cy="409731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32788168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decorative element"/>
          <p:cNvGrpSpPr/>
          <p:nvPr/>
        </p:nvGrpSpPr>
        <p:grpSpPr>
          <a:xfrm>
            <a:off x="1676399" y="190941"/>
            <a:ext cx="5777128" cy="6667058"/>
            <a:chOff x="718457" y="-12"/>
            <a:chExt cx="6947080" cy="8679322"/>
          </a:xfrm>
        </p:grpSpPr>
        <p:sp>
          <p:nvSpPr>
            <p:cNvPr id="3" name="Freeform: Shape 10"/>
            <p:cNvSpPr/>
            <p:nvPr/>
          </p:nvSpPr>
          <p:spPr>
            <a:xfrm rot="10800000" flipH="1">
              <a:off x="719316" y="-3"/>
              <a:ext cx="4233212" cy="43705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cxnSp>
          <p:nvCxnSpPr>
            <p:cNvPr id="4" name="Straight Connector 3"/>
            <p:cNvCxnSpPr/>
            <p:nvPr/>
          </p:nvCxnSpPr>
          <p:spPr>
            <a:xfrm>
              <a:off x="947057" y="5780314"/>
              <a:ext cx="0" cy="2898648"/>
            </a:xfrm>
            <a:prstGeom prst="line">
              <a:avLst/>
            </a:prstGeom>
            <a:noFill/>
            <a:ln w="6350" cap="flat" cmpd="sng" algn="ctr">
              <a:solidFill>
                <a:sysClr val="window" lastClr="FFFFFF">
                  <a:lumMod val="85000"/>
                </a:sysClr>
              </a:solidFill>
              <a:prstDash val="solid"/>
              <a:miter lim="800000"/>
            </a:ln>
            <a:effectLst/>
          </p:spPr>
        </p:cxnSp>
        <p:cxnSp>
          <p:nvCxnSpPr>
            <p:cNvPr id="5" name="Straight Connector 4"/>
            <p:cNvCxnSpPr/>
            <p:nvPr/>
          </p:nvCxnSpPr>
          <p:spPr>
            <a:xfrm>
              <a:off x="4027714" y="5780314"/>
              <a:ext cx="29010" cy="2898996"/>
            </a:xfrm>
            <a:prstGeom prst="line">
              <a:avLst/>
            </a:prstGeom>
            <a:noFill/>
            <a:ln w="6350" cap="flat" cmpd="sng" algn="ctr">
              <a:solidFill>
                <a:sysClr val="window" lastClr="FFFFFF">
                  <a:lumMod val="85000"/>
                </a:sysClr>
              </a:solidFill>
              <a:prstDash val="solid"/>
              <a:miter lim="800000"/>
            </a:ln>
            <a:effectLst/>
          </p:spPr>
        </p:cxnSp>
        <p:sp>
          <p:nvSpPr>
            <p:cNvPr id="6" name="Freeform: Shape 18">
              <a:extLst>
                <a:ext uri="{FF2B5EF4-FFF2-40B4-BE49-F238E27FC236}">
                  <a16:creationId xmlns:a16="http://schemas.microsoft.com/office/drawing/2014/main" xmlns="" id="{436970BD-9B20-4B7C-A294-5174BA15880C}"/>
                </a:ext>
              </a:extLst>
            </p:cNvPr>
            <p:cNvSpPr>
              <a:spLocks noChangeAspect="1"/>
            </p:cNvSpPr>
            <p:nvPr/>
          </p:nvSpPr>
          <p:spPr>
            <a:xfrm>
              <a:off x="947057" y="-12"/>
              <a:ext cx="3813932" cy="394179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7" name="Freeform: Shape 10"/>
            <p:cNvSpPr/>
            <p:nvPr/>
          </p:nvSpPr>
          <p:spPr>
            <a:xfrm rot="10800000" flipH="1" flipV="1">
              <a:off x="4267200" y="3483429"/>
              <a:ext cx="1306285" cy="128943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D1D51">
                <a:alpha val="60000"/>
              </a:srgbClr>
            </a:solidFill>
            <a:ln w="9525" cap="flat">
              <a:noFill/>
              <a:prstDash val="solid"/>
              <a:miter/>
            </a:ln>
          </p:spPr>
          <p:txBody>
            <a:bodyPr rtlCol="0" anchor="ctr"/>
            <a:lstStyle/>
            <a:p>
              <a:endParaRPr lang="ar-SA">
                <a:solidFill>
                  <a:prstClr val="black"/>
                </a:solidFill>
              </a:endParaRPr>
            </a:p>
          </p:txBody>
        </p:sp>
        <p:sp>
          <p:nvSpPr>
            <p:cNvPr id="8" name="Freeform: Shape 142"/>
            <p:cNvSpPr>
              <a:spLocks noChangeAspect="1"/>
            </p:cNvSpPr>
            <p:nvPr/>
          </p:nvSpPr>
          <p:spPr>
            <a:xfrm>
              <a:off x="5018314" y="2797629"/>
              <a:ext cx="745355" cy="7369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25000"/>
              </a:srgbClr>
            </a:solidFill>
            <a:ln w="9525" cap="flat">
              <a:noFill/>
              <a:prstDash val="solid"/>
              <a:miter/>
            </a:ln>
          </p:spPr>
          <p:txBody>
            <a:bodyPr rtlCol="0" anchor="ctr"/>
            <a:lstStyle/>
            <a:p>
              <a:endParaRPr lang="ar-SA">
                <a:solidFill>
                  <a:prstClr val="black"/>
                </a:solidFill>
              </a:endParaRPr>
            </a:p>
          </p:txBody>
        </p:sp>
        <p:sp>
          <p:nvSpPr>
            <p:cNvPr id="9" name="Freeform: Shape 142"/>
            <p:cNvSpPr>
              <a:spLocks noChangeAspect="1"/>
            </p:cNvSpPr>
            <p:nvPr/>
          </p:nvSpPr>
          <p:spPr>
            <a:xfrm>
              <a:off x="5562600" y="3483429"/>
              <a:ext cx="310243" cy="30680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45000"/>
              </a:srgbClr>
            </a:solidFill>
            <a:ln w="9525" cap="flat">
              <a:noFill/>
              <a:prstDash val="solid"/>
              <a:miter/>
            </a:ln>
          </p:spPr>
          <p:txBody>
            <a:bodyPr rtlCol="0" anchor="ctr"/>
            <a:lstStyle/>
            <a:p>
              <a:endParaRPr lang="ar-SA">
                <a:solidFill>
                  <a:prstClr val="black"/>
                </a:solidFill>
              </a:endParaRPr>
            </a:p>
          </p:txBody>
        </p:sp>
        <p:grpSp>
          <p:nvGrpSpPr>
            <p:cNvPr id="10" name="Group 9"/>
            <p:cNvGrpSpPr/>
            <p:nvPr/>
          </p:nvGrpSpPr>
          <p:grpSpPr>
            <a:xfrm>
              <a:off x="7217228" y="1524000"/>
              <a:ext cx="448309" cy="388620"/>
              <a:chOff x="0" y="0"/>
              <a:chExt cx="448874" cy="388891"/>
            </a:xfrm>
          </p:grpSpPr>
          <p:sp>
            <p:nvSpPr>
              <p:cNvPr id="20"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21" name="Freeform: Shape 28"/>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22"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nvGrpSpPr>
            <p:cNvPr id="11" name="Group 10"/>
            <p:cNvGrpSpPr/>
            <p:nvPr/>
          </p:nvGrpSpPr>
          <p:grpSpPr>
            <a:xfrm>
              <a:off x="3799114" y="5399314"/>
              <a:ext cx="448309" cy="388620"/>
              <a:chOff x="0" y="0"/>
              <a:chExt cx="448874" cy="388891"/>
            </a:xfrm>
          </p:grpSpPr>
          <p:sp>
            <p:nvSpPr>
              <p:cNvPr id="17"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18" name="Freeform: Shape 32"/>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19"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nvGrpSpPr>
            <p:cNvPr id="12" name="Group 11"/>
            <p:cNvGrpSpPr/>
            <p:nvPr/>
          </p:nvGrpSpPr>
          <p:grpSpPr>
            <a:xfrm>
              <a:off x="718457" y="5399314"/>
              <a:ext cx="448309" cy="388620"/>
              <a:chOff x="0" y="0"/>
              <a:chExt cx="448874" cy="388891"/>
            </a:xfrm>
          </p:grpSpPr>
          <p:sp>
            <p:nvSpPr>
              <p:cNvPr id="14"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15" name="Freeform: Shape 36"/>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16"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sp>
        <p:nvSpPr>
          <p:cNvPr id="28" name="Rectangle 27"/>
          <p:cNvSpPr>
            <a:spLocks noChangeArrowheads="1"/>
          </p:cNvSpPr>
          <p:nvPr/>
        </p:nvSpPr>
        <p:spPr bwMode="auto">
          <a:xfrm>
            <a:off x="10483270" y="155493"/>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solidFill>
                <a:prstClr val="black"/>
              </a:solidFill>
              <a:latin typeface="Arial" pitchFamily="34" charset="0"/>
            </a:endParaRPr>
          </a:p>
        </p:txBody>
      </p:sp>
      <p:sp>
        <p:nvSpPr>
          <p:cNvPr id="29" name="Rectangle 29"/>
          <p:cNvSpPr>
            <a:spLocks noChangeArrowheads="1"/>
          </p:cNvSpPr>
          <p:nvPr/>
        </p:nvSpPr>
        <p:spPr bwMode="auto">
          <a:xfrm>
            <a:off x="1524001" y="-4465"/>
            <a:ext cx="24885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en-US">
                <a:solidFill>
                  <a:prstClr val="black"/>
                </a:solidFill>
                <a:latin typeface="Arial" pitchFamily="34" charset="0"/>
                <a:cs typeface="Arial" pitchFamily="34" charset="0"/>
              </a:rPr>
              <a:t/>
            </a:r>
            <a:br>
              <a:rPr lang="en-US">
                <a:solidFill>
                  <a:prstClr val="black"/>
                </a:solidFill>
                <a:latin typeface="Arial" pitchFamily="34" charset="0"/>
                <a:cs typeface="Arial" pitchFamily="34" charset="0"/>
              </a:rPr>
            </a:br>
            <a:endParaRPr lang="en-US">
              <a:solidFill>
                <a:prstClr val="black"/>
              </a:solidFill>
              <a:latin typeface="Arial" pitchFamily="34" charset="0"/>
              <a:cs typeface="Arial" pitchFamily="34" charset="0"/>
            </a:endParaRPr>
          </a:p>
          <a:p>
            <a:pPr algn="l" rtl="0" eaLnBrk="0" fontAlgn="base" hangingPunct="0">
              <a:spcBef>
                <a:spcPct val="0"/>
              </a:spcBef>
              <a:spcAft>
                <a:spcPct val="0"/>
              </a:spcAft>
            </a:pPr>
            <a:endParaRPr lang="en-US">
              <a:solidFill>
                <a:prstClr val="black"/>
              </a:solidFill>
              <a:latin typeface="Arial" pitchFamily="34" charset="0"/>
              <a:cs typeface="Arial" pitchFamily="34" charset="0"/>
            </a:endParaRPr>
          </a:p>
        </p:txBody>
      </p:sp>
      <p:sp>
        <p:nvSpPr>
          <p:cNvPr id="30" name="Rectangle 31"/>
          <p:cNvSpPr>
            <a:spLocks noChangeArrowheads="1"/>
          </p:cNvSpPr>
          <p:nvPr/>
        </p:nvSpPr>
        <p:spPr bwMode="auto">
          <a:xfrm>
            <a:off x="1524000" y="134036"/>
            <a:ext cx="30649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ar-SA">
                <a:solidFill>
                  <a:prstClr val="black"/>
                </a:solidFill>
                <a:latin typeface="Times New Roman" pitchFamily="18" charset="0"/>
                <a:ea typeface="Calibri" pitchFamily="34" charset="0"/>
                <a:cs typeface="Times New Roman" pitchFamily="18" charset="0"/>
              </a:rPr>
              <a:t> </a:t>
            </a:r>
            <a:endParaRPr lang="en-US">
              <a:solidFill>
                <a:prstClr val="black"/>
              </a:solidFill>
              <a:latin typeface="Arial" pitchFamily="34" charset="0"/>
              <a:cs typeface="Arial" pitchFamily="34" charset="0"/>
            </a:endParaRPr>
          </a:p>
          <a:p>
            <a:pPr algn="l" rtl="0" eaLnBrk="0" fontAlgn="base" hangingPunct="0">
              <a:spcBef>
                <a:spcPct val="0"/>
              </a:spcBef>
              <a:spcAft>
                <a:spcPct val="0"/>
              </a:spcAft>
            </a:pPr>
            <a:endParaRPr lang="en-US">
              <a:solidFill>
                <a:prstClr val="black"/>
              </a:solidFill>
              <a:latin typeface="Arial" pitchFamily="34" charset="0"/>
              <a:cs typeface="Arial" pitchFamily="34" charset="0"/>
            </a:endParaRPr>
          </a:p>
        </p:txBody>
      </p:sp>
      <p:sp>
        <p:nvSpPr>
          <p:cNvPr id="31" name="Rectangle 32"/>
          <p:cNvSpPr>
            <a:spLocks noChangeArrowheads="1"/>
          </p:cNvSpPr>
          <p:nvPr/>
        </p:nvSpPr>
        <p:spPr bwMode="auto">
          <a:xfrm>
            <a:off x="12213315" y="501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solidFill>
                <a:prstClr val="black"/>
              </a:solidFill>
              <a:latin typeface="Arial" pitchFamily="34" charset="0"/>
            </a:endParaRPr>
          </a:p>
        </p:txBody>
      </p:sp>
      <p:sp>
        <p:nvSpPr>
          <p:cNvPr id="32" name="Freeform: Shape 43"/>
          <p:cNvSpPr/>
          <p:nvPr/>
        </p:nvSpPr>
        <p:spPr>
          <a:xfrm rot="10800000" flipH="1" flipV="1">
            <a:off x="5879976" y="116632"/>
            <a:ext cx="4916466" cy="487292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FF6600">
              <a:alpha val="60000"/>
            </a:srgbClr>
          </a:solidFill>
          <a:ln w="9525" cap="flat">
            <a:noFill/>
            <a:prstDash val="solid"/>
            <a:miter/>
          </a:ln>
        </p:spPr>
        <p:txBody>
          <a:bodyPr rtlCol="0" anchor="ctr"/>
          <a:lstStyle/>
          <a:p>
            <a:pPr algn="ctr">
              <a:lnSpc>
                <a:spcPct val="115000"/>
              </a:lnSpc>
              <a:spcAft>
                <a:spcPts val="1000"/>
              </a:spcAft>
            </a:pPr>
            <a:r>
              <a:rPr lang="ar-EG" sz="5400" b="1" dirty="0">
                <a:solidFill>
                  <a:srgbClr val="365F91"/>
                </a:solidFill>
                <a:latin typeface="Aldhabi" panose="01000000000000000000" pitchFamily="2" charset="-78"/>
                <a:ea typeface="Calibri"/>
                <a:cs typeface="Aldhabi" panose="01000000000000000000" pitchFamily="2" charset="-78"/>
              </a:rPr>
              <a:t>اليوم التدريبي الثاني</a:t>
            </a:r>
            <a:endParaRPr lang="en-US" sz="5400" dirty="0">
              <a:latin typeface="Aldhabi" panose="01000000000000000000" pitchFamily="2" charset="-78"/>
              <a:ea typeface="Calibri"/>
              <a:cs typeface="Aldhabi" panose="01000000000000000000" pitchFamily="2" charset="-78"/>
            </a:endParaRPr>
          </a:p>
          <a:p>
            <a:pPr algn="ctr">
              <a:lnSpc>
                <a:spcPct val="115000"/>
              </a:lnSpc>
              <a:spcAft>
                <a:spcPts val="1000"/>
              </a:spcAft>
            </a:pPr>
            <a:r>
              <a:rPr lang="ar-EG" sz="5400" b="1" dirty="0">
                <a:solidFill>
                  <a:srgbClr val="FFFFFF"/>
                </a:solidFill>
                <a:latin typeface="Aldhabi" panose="01000000000000000000" pitchFamily="2" charset="-78"/>
                <a:ea typeface="Calibri"/>
                <a:cs typeface="Aldhabi" panose="01000000000000000000" pitchFamily="2" charset="-78"/>
              </a:rPr>
              <a:t>الذات و السلوك الإنساني</a:t>
            </a:r>
            <a:endParaRPr lang="en-US" sz="5400" dirty="0">
              <a:latin typeface="Aldhabi" panose="01000000000000000000" pitchFamily="2" charset="-78"/>
              <a:ea typeface="Calibri"/>
              <a:cs typeface="Aldhabi" panose="01000000000000000000" pitchFamily="2" charset="-78"/>
            </a:endParaRPr>
          </a:p>
        </p:txBody>
      </p:sp>
    </p:spTree>
    <p:extLst>
      <p:ext uri="{BB962C8B-B14F-4D97-AF65-F5344CB8AC3E}">
        <p14:creationId xmlns:p14="http://schemas.microsoft.com/office/powerpoint/2010/main" val="224390703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Up Ribbon 6"/>
          <p:cNvSpPr/>
          <p:nvPr/>
        </p:nvSpPr>
        <p:spPr>
          <a:xfrm>
            <a:off x="2567608" y="404664"/>
            <a:ext cx="7056784" cy="1661664"/>
          </a:xfrm>
          <a:prstGeom prst="ribbon2">
            <a:avLst/>
          </a:prstGeom>
          <a:solidFill>
            <a:srgbClr val="993366"/>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15000"/>
              </a:lnSpc>
              <a:spcAft>
                <a:spcPts val="1000"/>
              </a:spcAft>
            </a:pPr>
            <a:r>
              <a:rPr lang="ar-SA" sz="3200" b="1" dirty="0">
                <a:solidFill>
                  <a:srgbClr val="FFFFFF"/>
                </a:solidFill>
                <a:latin typeface="Traditional Arabic" pitchFamily="18" charset="-78"/>
                <a:ea typeface="Calibri"/>
                <a:cs typeface="Traditional Arabic" pitchFamily="18" charset="-78"/>
              </a:rPr>
              <a:t>دليل تدريب الجلسة الاولى</a:t>
            </a:r>
            <a:endParaRPr lang="ar-EG" sz="3200" b="1" dirty="0">
              <a:solidFill>
                <a:srgbClr val="FFFFFF"/>
              </a:solidFill>
              <a:latin typeface="Traditional Arabic" pitchFamily="18" charset="-78"/>
              <a:ea typeface="Calibri"/>
              <a:cs typeface="Traditional Arabic" pitchFamily="18" charset="-78"/>
            </a:endParaRPr>
          </a:p>
          <a:p>
            <a:pPr algn="ctr">
              <a:lnSpc>
                <a:spcPct val="115000"/>
              </a:lnSpc>
              <a:spcAft>
                <a:spcPts val="1000"/>
              </a:spcAft>
            </a:pPr>
            <a:r>
              <a:rPr lang="ar-SA" sz="4000" b="1" dirty="0">
                <a:effectLst>
                  <a:outerShdw blurRad="38100" dist="38100" dir="2700000" algn="tl">
                    <a:srgbClr val="000000">
                      <a:alpha val="43137"/>
                    </a:srgbClr>
                  </a:outerShdw>
                </a:effectLst>
                <a:latin typeface="Traditional Arabic" pitchFamily="18" charset="-78"/>
                <a:cs typeface="Traditional Arabic" pitchFamily="18" charset="-78"/>
              </a:rPr>
              <a:t>الذات</a:t>
            </a:r>
            <a:endParaRPr lang="en-US" sz="4000" dirty="0">
              <a:solidFill>
                <a:prstClr val="white"/>
              </a:solidFill>
              <a:effectLst>
                <a:outerShdw blurRad="38100" dist="38100" dir="2700000" algn="tl">
                  <a:srgbClr val="000000">
                    <a:alpha val="43137"/>
                  </a:srgbClr>
                </a:outerShdw>
              </a:effectLst>
              <a:latin typeface="Traditional Arabic" pitchFamily="18" charset="-78"/>
              <a:ea typeface="Calibri"/>
              <a:cs typeface="Traditional Arabic" pitchFamily="18" charset="-78"/>
            </a:endParaRPr>
          </a:p>
        </p:txBody>
      </p:sp>
      <p:graphicFrame>
        <p:nvGraphicFramePr>
          <p:cNvPr id="8" name="Diagram 7"/>
          <p:cNvGraphicFramePr/>
          <p:nvPr>
            <p:extLst>
              <p:ext uri="{D42A27DB-BD31-4B8C-83A1-F6EECF244321}">
                <p14:modId xmlns:p14="http://schemas.microsoft.com/office/powerpoint/2010/main" val="111581946"/>
              </p:ext>
            </p:extLst>
          </p:nvPr>
        </p:nvGraphicFramePr>
        <p:xfrm>
          <a:off x="1775520" y="2132856"/>
          <a:ext cx="8122096" cy="43204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7104482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0837056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3071664" y="332656"/>
            <a:ext cx="5829300" cy="3200400"/>
          </a:xfrm>
          <a:prstGeom prst="rect">
            <a:avLst/>
          </a:prstGeom>
          <a:noFill/>
          <a:ln w="9525">
            <a:noFill/>
            <a:miter lim="800000"/>
            <a:headEnd/>
            <a:tailEnd/>
          </a:ln>
        </p:spPr>
        <p:txBody>
          <a:bodyPr rot="0" vert="horz" wrap="square" lIns="91440" tIns="45720" rIns="91440" bIns="45720" anchor="t" anchorCtr="0">
            <a:noAutofit/>
          </a:bodyPr>
          <a:lstStyle/>
          <a:p>
            <a:pPr algn="ctr">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-3</a:t>
            </a:r>
            <a:endParaRPr lang="en-US" sz="1200" dirty="0">
              <a:latin typeface="Traditional Arabic" pitchFamily="18" charset="-78"/>
              <a:ea typeface="Calibri"/>
              <a:cs typeface="Traditional Arabic" pitchFamily="18" charset="-78"/>
            </a:endParaRPr>
          </a:p>
          <a:p>
            <a:pPr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en-US" sz="1200" dirty="0">
              <a:latin typeface="Traditional Arabic" pitchFamily="18" charset="-78"/>
              <a:ea typeface="Calibri"/>
              <a:cs typeface="Traditional Arabic" pitchFamily="18" charset="-78"/>
            </a:endParaRPr>
          </a:p>
          <a:p>
            <a:pPr marL="629920"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ماتعرفه عن </a:t>
            </a:r>
            <a:r>
              <a:rPr lang="ar-SA" sz="2800" b="1" dirty="0">
                <a:latin typeface="Traditional Arabic" pitchFamily="18" charset="-78"/>
                <a:ea typeface="Times New Roman"/>
                <a:cs typeface="Traditional Arabic" pitchFamily="18" charset="-78"/>
              </a:rPr>
              <a:t>نظرية الذات  </a:t>
            </a:r>
            <a:r>
              <a:rPr lang="ar-EG" sz="2800" b="1" dirty="0">
                <a:solidFill>
                  <a:srgbClr val="A50021"/>
                </a:solidFill>
                <a:latin typeface="Traditional Arabic" pitchFamily="18" charset="-78"/>
                <a:ea typeface="Times New Roman"/>
                <a:cs typeface="Traditional Arabic" pitchFamily="18" charset="-78"/>
              </a:rPr>
              <a:t>؟</a:t>
            </a:r>
            <a:endParaRPr lang="en-US" sz="1200" dirty="0">
              <a:latin typeface="Traditional Arabic" pitchFamily="18" charset="-78"/>
              <a:ea typeface="Calibri"/>
              <a:cs typeface="Traditional Arabic" pitchFamily="18" charset="-78"/>
            </a:endParaRPr>
          </a:p>
          <a:p>
            <a:pPr algn="ctr">
              <a:lnSpc>
                <a:spcPct val="115000"/>
              </a:lnSpc>
            </a:pPr>
            <a:r>
              <a:rPr lang="ar-EG" sz="2400" b="1" dirty="0">
                <a:latin typeface="Traditional Arabic" pitchFamily="18" charset="-78"/>
                <a:ea typeface="Times New Roman"/>
                <a:cs typeface="Traditional Arabic" pitchFamily="18" charset="-78"/>
              </a:rPr>
              <a:t>............................................................</a:t>
            </a:r>
            <a:endParaRPr lang="en-US" sz="1200" dirty="0">
              <a:latin typeface="Traditional Arabic" pitchFamily="18" charset="-78"/>
              <a:ea typeface="Calibri"/>
              <a:cs typeface="Traditional Arabic" pitchFamily="18" charset="-78"/>
            </a:endParaRPr>
          </a:p>
          <a:p>
            <a:pPr>
              <a:lnSpc>
                <a:spcPct val="115000"/>
              </a:lnSpc>
              <a:spcAft>
                <a:spcPts val="1000"/>
              </a:spcAft>
            </a:pPr>
            <a:r>
              <a:rPr lang="en-US" sz="1100" dirty="0">
                <a:latin typeface="Calibri"/>
                <a:ea typeface="Calibri"/>
                <a:cs typeface="Times New Roman"/>
              </a:rPr>
              <a:t> </a:t>
            </a:r>
          </a:p>
        </p:txBody>
      </p:sp>
      <p:pic>
        <p:nvPicPr>
          <p:cNvPr id="5" name="Picture 4">
            <a:extLst>
              <a:ext uri="{FF2B5EF4-FFF2-40B4-BE49-F238E27FC236}">
                <a16:creationId xmlns:a16="http://schemas.microsoft.com/office/drawing/2014/main" xmlns="" id="{34C0719D-4FAE-438A-8D13-D1FD588A673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43672" y="2564904"/>
            <a:ext cx="5688632" cy="409731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90071475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927648" y="1124744"/>
            <a:ext cx="7560840" cy="2862322"/>
          </a:xfrm>
          <a:prstGeom prst="rect">
            <a:avLst/>
          </a:prstGeom>
        </p:spPr>
        <p:txBody>
          <a:bodyPr wrap="square">
            <a:spAutoFit/>
          </a:bodyPr>
          <a:lstStyle/>
          <a:p>
            <a:pPr marL="342900" indent="-342900" algn="r" rtl="1">
              <a:lnSpc>
                <a:spcPct val="150000"/>
              </a:lnSpc>
              <a:buFont typeface="Wingdings" pitchFamily="2" charset="2"/>
              <a:buChar char="q"/>
            </a:pPr>
            <a:r>
              <a:rPr lang="ar-SA" sz="2400" b="1" dirty="0">
                <a:latin typeface="Traditional Arabic" pitchFamily="18" charset="-78"/>
                <a:ea typeface="Times New Roman"/>
                <a:cs typeface="Traditional Arabic" pitchFamily="18" charset="-78"/>
              </a:rPr>
              <a:t>تقوم فلسفة نظرية الذات على الإيمان بأهمية الفرد مهما كانت مشكلاته؛ فلديه عناصر طيبة تساعده على حل مشكلاته، وتقرير مصيره بنفسه. </a:t>
            </a:r>
            <a:endParaRPr lang="en-US" sz="2400" b="1" dirty="0">
              <a:latin typeface="Traditional Arabic" pitchFamily="18" charset="-78"/>
              <a:ea typeface="Calibri"/>
              <a:cs typeface="Traditional Arabic" pitchFamily="18" charset="-78"/>
            </a:endParaRPr>
          </a:p>
          <a:p>
            <a:pPr marL="342900" indent="-342900" algn="r" rtl="1">
              <a:lnSpc>
                <a:spcPct val="150000"/>
              </a:lnSpc>
              <a:buFont typeface="Wingdings" pitchFamily="2" charset="2"/>
              <a:buChar char="q"/>
            </a:pPr>
            <a:r>
              <a:rPr lang="ar-SA" sz="2400" b="1" dirty="0">
                <a:latin typeface="Traditional Arabic" pitchFamily="18" charset="-78"/>
                <a:ea typeface="Calibri"/>
                <a:cs typeface="Traditional Arabic" pitchFamily="18" charset="-78"/>
              </a:rPr>
              <a:t>إن مؤسس نظرية الذات السيكولوجي المعاصر </a:t>
            </a:r>
            <a:r>
              <a:rPr lang="ar-SA" sz="2400" b="1" dirty="0">
                <a:solidFill>
                  <a:srgbClr val="31849B"/>
                </a:solidFill>
                <a:latin typeface="Traditional Arabic" pitchFamily="18" charset="-78"/>
                <a:ea typeface="Calibri"/>
                <a:cs typeface="Traditional Arabic" pitchFamily="18" charset="-78"/>
              </a:rPr>
              <a:t>كارل روجرز</a:t>
            </a:r>
            <a:r>
              <a:rPr lang="ar-SA" sz="2400" b="1" dirty="0">
                <a:latin typeface="Traditional Arabic" pitchFamily="18" charset="-78"/>
                <a:ea typeface="Calibri"/>
                <a:cs typeface="Traditional Arabic" pitchFamily="18" charset="-78"/>
              </a:rPr>
              <a:t>، حيث اعتبرت نظريته هذه من النظريات المهمة في الإرشاد والعلاج النفسي</a:t>
            </a:r>
            <a:endParaRPr lang="ar-EG" sz="2400" b="1" dirty="0">
              <a:latin typeface="Traditional Arabic" pitchFamily="18" charset="-78"/>
              <a:ea typeface="Calibri"/>
              <a:cs typeface="Traditional Arabic" pitchFamily="18" charset="-78"/>
            </a:endParaRPr>
          </a:p>
          <a:p>
            <a:pPr marL="342900" indent="-342900" algn="r" rtl="1">
              <a:lnSpc>
                <a:spcPct val="150000"/>
              </a:lnSpc>
              <a:buFont typeface="Wingdings" pitchFamily="2" charset="2"/>
              <a:buChar char="q"/>
            </a:pPr>
            <a:r>
              <a:rPr lang="ar-SA" sz="2400" b="1" dirty="0">
                <a:solidFill>
                  <a:srgbClr val="31849B"/>
                </a:solidFill>
                <a:ea typeface="Calibri"/>
                <a:cs typeface="Traditional Arabic"/>
              </a:rPr>
              <a:t>وتستند نظرية روجرز في الشخصية إلى المفاهيم الأساسية التالية :-</a:t>
            </a:r>
            <a:endParaRPr lang="ar-EG" sz="2400" b="1" dirty="0">
              <a:latin typeface="Traditional Arabic" pitchFamily="18" charset="-78"/>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1443331154"/>
              </p:ext>
            </p:extLst>
          </p:nvPr>
        </p:nvGraphicFramePr>
        <p:xfrm>
          <a:off x="-384720" y="2876352"/>
          <a:ext cx="6096000" cy="39473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Top Corners One Rounded and One Snipped 4">
            <a:extLst>
              <a:ext uri="{FF2B5EF4-FFF2-40B4-BE49-F238E27FC236}">
                <a16:creationId xmlns:a16="http://schemas.microsoft.com/office/drawing/2014/main" xmlns="" id="{C8901F72-69B4-4D67-9146-D6C74DFB3368}"/>
              </a:ext>
            </a:extLst>
          </p:cNvPr>
          <p:cNvSpPr/>
          <p:nvPr/>
        </p:nvSpPr>
        <p:spPr>
          <a:xfrm>
            <a:off x="3719736" y="332656"/>
            <a:ext cx="4032448" cy="792088"/>
          </a:xfrm>
          <a:prstGeom prst="snipRoundRect">
            <a:avLst/>
          </a:prstGeom>
          <a:solidFill>
            <a:srgbClr val="9732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ar-SA" sz="4000" b="1" dirty="0">
                <a:solidFill>
                  <a:schemeClr val="bg1"/>
                </a:solidFill>
                <a:ea typeface="Calibri"/>
                <a:cs typeface="Traditional Arabic"/>
              </a:rPr>
              <a:t>نظرية الذات</a:t>
            </a:r>
            <a:endParaRPr lang="ar-EG" sz="4000" dirty="0">
              <a:solidFill>
                <a:schemeClr val="bg1"/>
              </a:solidFill>
            </a:endParaRPr>
          </a:p>
        </p:txBody>
      </p:sp>
    </p:spTree>
    <p:extLst>
      <p:ext uri="{BB962C8B-B14F-4D97-AF65-F5344CB8AC3E}">
        <p14:creationId xmlns:p14="http://schemas.microsoft.com/office/powerpoint/2010/main" val="110627865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085065" y="692696"/>
            <a:ext cx="5291833" cy="523220"/>
          </a:xfrm>
          <a:prstGeom prst="rect">
            <a:avLst/>
          </a:prstGeom>
        </p:spPr>
        <p:txBody>
          <a:bodyPr wrap="none">
            <a:spAutoFit/>
          </a:bodyPr>
          <a:lstStyle/>
          <a:p>
            <a:pPr marL="457200" indent="-457200">
              <a:buFont typeface="Wingdings" pitchFamily="2" charset="2"/>
              <a:buChar char="q"/>
            </a:pPr>
            <a:r>
              <a:rPr lang="ar-SA" sz="2800" b="1" dirty="0">
                <a:solidFill>
                  <a:srgbClr val="E36C0A"/>
                </a:solidFill>
                <a:ea typeface="Calibri"/>
                <a:cs typeface="Traditional Arabic"/>
              </a:rPr>
              <a:t>إلا أنه أشار إلى المبادئ الأساسية لهذه النظرية :-</a:t>
            </a:r>
            <a:endParaRPr lang="ar-EG" sz="2800" dirty="0"/>
          </a:p>
        </p:txBody>
      </p:sp>
      <p:graphicFrame>
        <p:nvGraphicFramePr>
          <p:cNvPr id="3" name="Diagram 2"/>
          <p:cNvGraphicFramePr/>
          <p:nvPr>
            <p:extLst>
              <p:ext uri="{D42A27DB-BD31-4B8C-83A1-F6EECF244321}">
                <p14:modId xmlns:p14="http://schemas.microsoft.com/office/powerpoint/2010/main" val="34654193"/>
              </p:ext>
            </p:extLst>
          </p:nvPr>
        </p:nvGraphicFramePr>
        <p:xfrm>
          <a:off x="2895600" y="1628800"/>
          <a:ext cx="7088832" cy="4670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6400369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184233" y="548680"/>
            <a:ext cx="2183611" cy="587853"/>
          </a:xfrm>
          <a:prstGeom prst="rect">
            <a:avLst/>
          </a:prstGeom>
        </p:spPr>
        <p:txBody>
          <a:bodyPr wrap="none">
            <a:spAutoFit/>
          </a:bodyPr>
          <a:lstStyle/>
          <a:p>
            <a:pPr marL="342900" indent="-342900">
              <a:lnSpc>
                <a:spcPct val="115000"/>
              </a:lnSpc>
              <a:buBlip>
                <a:blip r:embed="rId2"/>
              </a:buBlip>
            </a:pPr>
            <a:r>
              <a:rPr lang="ar-SA" sz="2800" b="1" u="sng" dirty="0">
                <a:solidFill>
                  <a:srgbClr val="E36C0A"/>
                </a:solidFill>
                <a:ea typeface="Calibri"/>
                <a:cs typeface="Traditional Arabic"/>
              </a:rPr>
              <a:t>تعريف الذات :-</a:t>
            </a:r>
            <a:endParaRPr lang="en-US" sz="1400" u="sng" dirty="0">
              <a:ea typeface="Calibri"/>
              <a:cs typeface="Times New Roman"/>
            </a:endParaRPr>
          </a:p>
        </p:txBody>
      </p:sp>
      <p:sp>
        <p:nvSpPr>
          <p:cNvPr id="3" name="Rectangle 2"/>
          <p:cNvSpPr/>
          <p:nvPr/>
        </p:nvSpPr>
        <p:spPr>
          <a:xfrm>
            <a:off x="3503712" y="1196752"/>
            <a:ext cx="6678488" cy="941796"/>
          </a:xfrm>
          <a:prstGeom prst="rect">
            <a:avLst/>
          </a:prstGeom>
        </p:spPr>
        <p:txBody>
          <a:bodyPr wrap="square">
            <a:spAutoFit/>
          </a:bodyPr>
          <a:lstStyle/>
          <a:p>
            <a:pPr marL="342900" indent="-342900" algn="r" rtl="1">
              <a:lnSpc>
                <a:spcPct val="115000"/>
              </a:lnSpc>
              <a:buFont typeface="Wingdings"/>
              <a:buChar char=""/>
            </a:pPr>
            <a:r>
              <a:rPr lang="ar-SA" sz="2400" b="1" dirty="0">
                <a:ea typeface="Calibri"/>
                <a:cs typeface="Traditional Arabic"/>
              </a:rPr>
              <a:t>هو تكوين معرفي منظم ومتعلم للمدركات الشعورية والتصورات والتقييمات الخاصة بالذات، يبلوره الفرد ويعتبره تعريفا نفسياً لذاته.</a:t>
            </a:r>
            <a:endParaRPr lang="en-US" sz="1400" dirty="0">
              <a:ea typeface="Calibri"/>
              <a:cs typeface="Times New Roman"/>
            </a:endParaRPr>
          </a:p>
        </p:txBody>
      </p:sp>
      <p:sp>
        <p:nvSpPr>
          <p:cNvPr id="4" name="Rectangle 3"/>
          <p:cNvSpPr/>
          <p:nvPr/>
        </p:nvSpPr>
        <p:spPr>
          <a:xfrm>
            <a:off x="4943872" y="2276872"/>
            <a:ext cx="5094312" cy="941796"/>
          </a:xfrm>
          <a:prstGeom prst="rect">
            <a:avLst/>
          </a:prstGeom>
        </p:spPr>
        <p:txBody>
          <a:bodyPr wrap="square">
            <a:spAutoFit/>
          </a:bodyPr>
          <a:lstStyle/>
          <a:p>
            <a:pPr marL="228600" algn="r" rtl="1">
              <a:lnSpc>
                <a:spcPct val="115000"/>
              </a:lnSpc>
            </a:pPr>
            <a:r>
              <a:rPr lang="ar-SA" sz="2400" b="1" dirty="0">
                <a:solidFill>
                  <a:schemeClr val="accent6">
                    <a:lumMod val="50000"/>
                  </a:schemeClr>
                </a:solidFill>
                <a:latin typeface="Traditional Arabic" pitchFamily="18" charset="-78"/>
                <a:ea typeface="Calibri"/>
                <a:cs typeface="Traditional Arabic" pitchFamily="18" charset="-78"/>
              </a:rPr>
              <a:t>كما عرفت الذات على أنها :-</a:t>
            </a:r>
            <a:endParaRPr lang="en-US" sz="2400" dirty="0">
              <a:solidFill>
                <a:schemeClr val="accent6">
                  <a:lumMod val="50000"/>
                </a:schemeClr>
              </a:solidFill>
              <a:latin typeface="Traditional Arabic" pitchFamily="18" charset="-78"/>
              <a:ea typeface="Calibri"/>
              <a:cs typeface="Traditional Arabic" pitchFamily="18" charset="-78"/>
            </a:endParaRPr>
          </a:p>
          <a:p>
            <a:pPr marL="342900" indent="-342900" algn="r" rtl="1">
              <a:lnSpc>
                <a:spcPct val="115000"/>
              </a:lnSpc>
              <a:buFont typeface="Wingdings"/>
              <a:buChar char=""/>
            </a:pPr>
            <a:r>
              <a:rPr lang="ar-SA" sz="2400" b="1" dirty="0">
                <a:latin typeface="Traditional Arabic" pitchFamily="18" charset="-78"/>
                <a:ea typeface="Calibri"/>
                <a:cs typeface="Traditional Arabic" pitchFamily="18" charset="-78"/>
              </a:rPr>
              <a:t>الصورة التي يعرف الإنسان نفسه بها.</a:t>
            </a:r>
            <a:endParaRPr lang="en-US" sz="2400" dirty="0">
              <a:latin typeface="Traditional Arabic" pitchFamily="18" charset="-78"/>
              <a:ea typeface="Calibri"/>
              <a:cs typeface="Traditional Arabic" pitchFamily="18" charset="-78"/>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127448" y="3212976"/>
            <a:ext cx="4536504" cy="3381454"/>
          </a:xfrm>
          <a:prstGeom prst="rect">
            <a:avLst/>
          </a:prstGeom>
          <a:ln>
            <a:noFill/>
          </a:ln>
          <a:effectLst>
            <a:softEdge rad="112500"/>
          </a:effectLst>
        </p:spPr>
      </p:pic>
    </p:spTree>
    <p:extLst>
      <p:ext uri="{BB962C8B-B14F-4D97-AF65-F5344CB8AC3E}">
        <p14:creationId xmlns:p14="http://schemas.microsoft.com/office/powerpoint/2010/main" val="165111360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212650" y="548681"/>
            <a:ext cx="2135521"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E36C0A"/>
                </a:solidFill>
                <a:ea typeface="Calibri"/>
                <a:cs typeface="Traditional Arabic"/>
              </a:rPr>
              <a:t>وظيفة الذات :-</a:t>
            </a:r>
            <a:endParaRPr lang="en-US" sz="1400" u="sng" dirty="0">
              <a:ea typeface="Calibri"/>
              <a:cs typeface="Times New Roman"/>
            </a:endParaRPr>
          </a:p>
        </p:txBody>
      </p:sp>
      <p:sp>
        <p:nvSpPr>
          <p:cNvPr id="3" name="Rectangle 2"/>
          <p:cNvSpPr/>
          <p:nvPr/>
        </p:nvSpPr>
        <p:spPr>
          <a:xfrm>
            <a:off x="2999656" y="1268760"/>
            <a:ext cx="7524328" cy="1791260"/>
          </a:xfrm>
          <a:prstGeom prst="rect">
            <a:avLst/>
          </a:prstGeom>
        </p:spPr>
        <p:txBody>
          <a:bodyPr wrap="square">
            <a:spAutoFit/>
          </a:bodyPr>
          <a:lstStyle/>
          <a:p>
            <a:pPr marL="342900" indent="-342900" algn="r" rtl="1">
              <a:lnSpc>
                <a:spcPct val="115000"/>
              </a:lnSpc>
              <a:buFont typeface="Wingdings"/>
              <a:buChar char=""/>
            </a:pPr>
            <a:r>
              <a:rPr lang="ar-SA" sz="2400" b="1" dirty="0">
                <a:latin typeface="Traditional Arabic" pitchFamily="18" charset="-78"/>
                <a:ea typeface="Calibri"/>
                <a:cs typeface="Traditional Arabic" pitchFamily="18" charset="-78"/>
              </a:rPr>
              <a:t>ووظيفة مفهوم الذات وظيفة (دافعية -وتكامل –وتنظيم- وبلورة )عالم الخبرة المتغير الذي يوجد الفرد في وسطه.</a:t>
            </a:r>
            <a:endParaRPr lang="en-US" sz="2400" dirty="0">
              <a:latin typeface="Traditional Arabic" pitchFamily="18" charset="-78"/>
              <a:ea typeface="Calibri"/>
              <a:cs typeface="Traditional Arabic" pitchFamily="18" charset="-78"/>
            </a:endParaRPr>
          </a:p>
          <a:p>
            <a:pPr marL="342900" indent="-342900" algn="r" rtl="1">
              <a:lnSpc>
                <a:spcPct val="115000"/>
              </a:lnSpc>
              <a:spcAft>
                <a:spcPts val="1000"/>
              </a:spcAft>
              <a:buFont typeface="Wingdings"/>
              <a:buChar char=""/>
            </a:pPr>
            <a:r>
              <a:rPr lang="ar-SA" sz="2400" b="1" dirty="0">
                <a:latin typeface="Traditional Arabic" pitchFamily="18" charset="-78"/>
                <a:ea typeface="Calibri"/>
                <a:cs typeface="Traditional Arabic" pitchFamily="18" charset="-78"/>
              </a:rPr>
              <a:t>وينمو تكوينياً كنتاج للتفاعل الاجتماعي ، وبرغم من انه ثابت تقريبا إلا انه يمكن تعديله تحت ظروف معينة. </a:t>
            </a:r>
            <a:endParaRPr lang="en-US" sz="2400" dirty="0">
              <a:latin typeface="Traditional Arabic" pitchFamily="18" charset="-78"/>
              <a:ea typeface="Calibri"/>
              <a:cs typeface="Traditional Arabic" pitchFamily="18" charset="-78"/>
            </a:endParaRPr>
          </a:p>
        </p:txBody>
      </p:sp>
      <p:graphicFrame>
        <p:nvGraphicFramePr>
          <p:cNvPr id="4" name="Diagram 3"/>
          <p:cNvGraphicFramePr/>
          <p:nvPr>
            <p:extLst>
              <p:ext uri="{D42A27DB-BD31-4B8C-83A1-F6EECF244321}">
                <p14:modId xmlns:p14="http://schemas.microsoft.com/office/powerpoint/2010/main" val="2017126725"/>
              </p:ext>
            </p:extLst>
          </p:nvPr>
        </p:nvGraphicFramePr>
        <p:xfrm>
          <a:off x="407368" y="2708920"/>
          <a:ext cx="5347503" cy="38479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550443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237925" y="1556792"/>
            <a:ext cx="8208912" cy="1708160"/>
          </a:xfrm>
          <a:prstGeom prst="rect">
            <a:avLst/>
          </a:prstGeom>
        </p:spPr>
        <p:txBody>
          <a:bodyPr wrap="square">
            <a:spAutoFit/>
          </a:bodyPr>
          <a:lstStyle/>
          <a:p>
            <a:pPr algn="ctr">
              <a:lnSpc>
                <a:spcPct val="150000"/>
              </a:lnSpc>
            </a:pPr>
            <a:r>
              <a:rPr lang="ar-SA" sz="2400" b="1" dirty="0">
                <a:ea typeface="Calibri"/>
                <a:cs typeface="Traditional Arabic"/>
              </a:rPr>
              <a:t>تُعرّف أنماط الشخصيّة بكونها مجموعة الصّفات والاختلافات الفرديّة الّتي تمّ دراستها من قبل مجموعة من الأخصائيّين النفسيّين، والّتي تمّ على إثرها تقسيم الشّخصيات البشريّة إلى عدّة مجموعات رئيسيّة</a:t>
            </a:r>
            <a:endParaRPr lang="ar-EG" sz="2400" dirty="0"/>
          </a:p>
        </p:txBody>
      </p:sp>
      <p:sp>
        <p:nvSpPr>
          <p:cNvPr id="3" name="Left-Right Arrow 2"/>
          <p:cNvSpPr/>
          <p:nvPr/>
        </p:nvSpPr>
        <p:spPr>
          <a:xfrm>
            <a:off x="4763852" y="116632"/>
            <a:ext cx="3096344" cy="1224136"/>
          </a:xfrm>
          <a:prstGeom prst="leftRightArrow">
            <a:avLst/>
          </a:prstGeom>
          <a:solidFill>
            <a:srgbClr val="993366"/>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latin typeface="Traditional Arabic" pitchFamily="18" charset="-78"/>
                <a:cs typeface="Traditional Arabic" pitchFamily="18" charset="-78"/>
              </a:rPr>
              <a:t>تعريف أنماط الشخصيّة</a:t>
            </a:r>
            <a:endParaRPr lang="ar-EG" sz="2800" dirty="0">
              <a:latin typeface="Traditional Arabic" pitchFamily="18" charset="-78"/>
              <a:cs typeface="Traditional Arabic" pitchFamily="18" charset="-78"/>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11824" y="3264952"/>
            <a:ext cx="3960440" cy="3476416"/>
          </a:xfrm>
          <a:prstGeom prst="rect">
            <a:avLst/>
          </a:prstGeom>
          <a:ln>
            <a:noFill/>
          </a:ln>
          <a:effectLst>
            <a:softEdge rad="112500"/>
          </a:effectLst>
        </p:spPr>
      </p:pic>
    </p:spTree>
    <p:extLst>
      <p:ext uri="{BB962C8B-B14F-4D97-AF65-F5344CB8AC3E}">
        <p14:creationId xmlns:p14="http://schemas.microsoft.com/office/powerpoint/2010/main" val="88651581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24000" y="-29107"/>
            <a:ext cx="9252520" cy="814454"/>
          </a:xfrm>
          <a:prstGeom prst="rect">
            <a:avLst/>
          </a:prstGeom>
        </p:spPr>
        <p:txBody>
          <a:bodyPr wrap="square">
            <a:spAutoFit/>
          </a:bodyPr>
          <a:lstStyle/>
          <a:p>
            <a:pPr algn="r">
              <a:lnSpc>
                <a:spcPct val="115000"/>
              </a:lnSpc>
              <a:spcAft>
                <a:spcPts val="1000"/>
              </a:spcAft>
            </a:pPr>
            <a:r>
              <a:rPr lang="ar-EG" sz="4400" b="1" u="sng"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Aldhabi" panose="01000000000000000000" pitchFamily="2" charset="-78"/>
                <a:ea typeface="Calibri"/>
                <a:cs typeface="Aldhabi" panose="01000000000000000000" pitchFamily="2" charset="-78"/>
              </a:rPr>
              <a:t>يتوقع من المشاركين فى نهاية البرنامج التدريبى بأذن الله أن :</a:t>
            </a:r>
            <a:endParaRPr lang="en-US" sz="4400" b="1"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Aldhabi" panose="01000000000000000000" pitchFamily="2" charset="-78"/>
              <a:ea typeface="Calibri"/>
              <a:cs typeface="Aldhabi" panose="01000000000000000000" pitchFamily="2" charset="-78"/>
            </a:endParaRPr>
          </a:p>
        </p:txBody>
      </p:sp>
      <p:sp>
        <p:nvSpPr>
          <p:cNvPr id="7" name="Rectangle 6"/>
          <p:cNvSpPr/>
          <p:nvPr/>
        </p:nvSpPr>
        <p:spPr>
          <a:xfrm>
            <a:off x="3719736" y="764704"/>
            <a:ext cx="7092280" cy="6651821"/>
          </a:xfrm>
          <a:prstGeom prst="rect">
            <a:avLst/>
          </a:prstGeom>
        </p:spPr>
        <p:txBody>
          <a:bodyPr wrap="square">
            <a:spAutoFit/>
          </a:bodyPr>
          <a:lstStyle/>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مفهوم العلاقات الإنسانية</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أهمية العلاقات الأنسانية في بيئة العمل</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أهداف العلاقات الإنسانية</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توضيح عناصر و أنواع الاتصال</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أهمية الاتصال</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الاتّصال الفعال و معوقاته</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طرق الاتصال مع الذات</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أنماط الشخصيّة</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نظريّات تصنيف الشخصيّة الإنسانيّة</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توضيح أنواع الموظفين بحسب شخصياتهم</a:t>
            </a:r>
            <a:endParaRPr lang="en-US" sz="2200" b="1"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السلوك الإنساني و انواعه</a:t>
            </a:r>
            <a:endParaRPr lang="ar-EG" sz="2200" b="1" dirty="0">
              <a:latin typeface="Traditional Arabic" pitchFamily="18" charset="-78"/>
              <a:ea typeface="Impact"/>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latin typeface="Traditional Arabic" pitchFamily="18" charset="-78"/>
                <a:ea typeface="Impact"/>
                <a:cs typeface="Traditional Arabic" pitchFamily="18" charset="-78"/>
              </a:rPr>
              <a:t>التعرف علي خصائص و دوافع السلوك</a:t>
            </a:r>
            <a:endParaRPr lang="en-US" sz="2200" b="1" dirty="0">
              <a:latin typeface="Traditional Arabic" pitchFamily="18" charset="-78"/>
              <a:ea typeface="Calibri"/>
              <a:cs typeface="Traditional Arabic" pitchFamily="18" charset="-78"/>
            </a:endParaRPr>
          </a:p>
          <a:p>
            <a:pPr lvl="0" algn="r" rtl="1">
              <a:lnSpc>
                <a:spcPct val="150000"/>
              </a:lnSpc>
              <a:buClr>
                <a:srgbClr val="365F91"/>
              </a:buClr>
            </a:pPr>
            <a:endParaRPr lang="en-US" sz="2200" b="1" dirty="0">
              <a:latin typeface="Traditional Arabic" pitchFamily="18" charset="-78"/>
              <a:ea typeface="Calibri"/>
              <a:cs typeface="Traditional Arabic" pitchFamily="18" charset="-78"/>
            </a:endParaRPr>
          </a:p>
        </p:txBody>
      </p:sp>
      <p:pic>
        <p:nvPicPr>
          <p:cNvPr id="3" name="Picture 2">
            <a:extLst>
              <a:ext uri="{FF2B5EF4-FFF2-40B4-BE49-F238E27FC236}">
                <a16:creationId xmlns:a16="http://schemas.microsoft.com/office/drawing/2014/main" xmlns="" id="{838F0B19-1BB9-4E84-896E-1D8502FFA0F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6728" y="2492896"/>
            <a:ext cx="6192688" cy="405621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63895910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414811" y="548681"/>
            <a:ext cx="2012089" cy="587853"/>
          </a:xfrm>
          <a:prstGeom prst="rect">
            <a:avLst/>
          </a:prstGeom>
        </p:spPr>
        <p:txBody>
          <a:bodyPr wrap="none">
            <a:spAutoFit/>
          </a:bodyPr>
          <a:lstStyle/>
          <a:p>
            <a:pPr marL="342900" indent="-342900">
              <a:lnSpc>
                <a:spcPct val="115000"/>
              </a:lnSpc>
              <a:spcAft>
                <a:spcPts val="1000"/>
              </a:spcAft>
              <a:buBlip>
                <a:blip r:embed="rId2"/>
              </a:buBlip>
            </a:pPr>
            <a:r>
              <a:rPr lang="ar-SA" sz="2800" b="1" dirty="0">
                <a:solidFill>
                  <a:srgbClr val="31849B"/>
                </a:solidFill>
                <a:ea typeface="Calibri"/>
                <a:cs typeface="Traditional Arabic"/>
              </a:rPr>
              <a:t>أنماط الشخصيّة</a:t>
            </a:r>
            <a:endParaRPr lang="en-US" sz="1400"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2778380729"/>
              </p:ext>
            </p:extLst>
          </p:nvPr>
        </p:nvGraphicFramePr>
        <p:xfrm>
          <a:off x="1991545" y="1136533"/>
          <a:ext cx="8435355" cy="551655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0460948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2910" y="2990182"/>
            <a:ext cx="6172200" cy="3471863"/>
          </a:xfrm>
          <a:prstGeom prst="rect">
            <a:avLst/>
          </a:prstGeom>
          <a:ln>
            <a:noFill/>
          </a:ln>
          <a:effectLst>
            <a:softEdge rad="112500"/>
          </a:effectLst>
        </p:spPr>
      </p:pic>
      <p:sp>
        <p:nvSpPr>
          <p:cNvPr id="3" name="Rectangle 2"/>
          <p:cNvSpPr/>
          <p:nvPr/>
        </p:nvSpPr>
        <p:spPr>
          <a:xfrm>
            <a:off x="2662270" y="1294844"/>
            <a:ext cx="7560840" cy="1708160"/>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تتحدّد الأنماط الشخصيّة بشكل أساسي تبعاً للسلوكيّات الّتي يقوم بها الأفراد إلى جانب مجموعة الأفكار والعواطف الّي يُظهرونها، والّتي تُتيح الفرصة للقدرة على فهم سلوكيّاتهم والتنبّؤ بالسّلوكيات المُستقبليّة لهم</a:t>
            </a:r>
            <a:endParaRPr lang="ar-EG" sz="2400" dirty="0">
              <a:latin typeface="Traditional Arabic" pitchFamily="18" charset="-78"/>
              <a:cs typeface="Traditional Arabic" pitchFamily="18" charset="-78"/>
            </a:endParaRPr>
          </a:p>
        </p:txBody>
      </p:sp>
      <p:sp>
        <p:nvSpPr>
          <p:cNvPr id="4" name="Round Same Side Corner Rectangle 3"/>
          <p:cNvSpPr/>
          <p:nvPr/>
        </p:nvSpPr>
        <p:spPr>
          <a:xfrm>
            <a:off x="3962400" y="152400"/>
            <a:ext cx="4724400" cy="685800"/>
          </a:xfrm>
          <a:prstGeom prst="round2SameRect">
            <a:avLst/>
          </a:prstGeom>
          <a:solidFill>
            <a:srgbClr val="993366"/>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rot="0" spcFirstLastPara="0" vert="horz" wrap="square" lIns="91440" tIns="45720" rIns="91440" bIns="45720" numCol="1" spcCol="0" rtlCol="1" fromWordArt="0" anchor="ctr" anchorCtr="0" forceAA="0" compatLnSpc="1">
            <a:prstTxWarp prst="textNoShape">
              <a:avLst/>
            </a:prstTxWarp>
            <a:noAutofit/>
          </a:bodyPr>
          <a:lstStyle/>
          <a:p>
            <a:pPr algn="ctr"/>
            <a:r>
              <a:rPr lang="ar-SA" sz="32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مُحدّدات أنماط الشّخصية </a:t>
            </a:r>
            <a:r>
              <a:rPr lang="ar-EG" sz="32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ومفهومها</a:t>
            </a:r>
            <a:endParaRPr lang="en-US" sz="320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290510737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677468" y="1340768"/>
            <a:ext cx="7992888" cy="2049792"/>
          </a:xfrm>
          <a:prstGeom prst="rect">
            <a:avLst/>
          </a:prstGeom>
        </p:spPr>
        <p:txBody>
          <a:bodyPr wrap="square">
            <a:spAutoFit/>
          </a:bodyPr>
          <a:lstStyle/>
          <a:p>
            <a:pPr marL="342900" indent="-342900">
              <a:lnSpc>
                <a:spcPct val="115000"/>
              </a:lnSpc>
              <a:buFont typeface="Wingdings" pitchFamily="2" charset="2"/>
              <a:buChar char="q"/>
            </a:pPr>
            <a:r>
              <a:rPr lang="ar-EG" sz="2400" b="1" dirty="0">
                <a:latin typeface="Traditional Arabic" pitchFamily="18" charset="-78"/>
                <a:ea typeface="Times New Roman"/>
                <a:cs typeface="Traditional Arabic" pitchFamily="18" charset="-78"/>
              </a:rPr>
              <a:t>يُ</a:t>
            </a:r>
            <a:r>
              <a:rPr lang="ar-SA" sz="2400" b="1" dirty="0">
                <a:latin typeface="Traditional Arabic" pitchFamily="18" charset="-78"/>
                <a:ea typeface="Times New Roman"/>
                <a:cs typeface="Traditional Arabic" pitchFamily="18" charset="-78"/>
              </a:rPr>
              <a:t>عدّ مفهوم الشخصيّة من أصعب الاصطلاحات تفسيراً وفهماً، لكن يمكن تفسيره بإيجازٍ وبشكلٍ تقريبي على أنه الفناء الخاص بالإنسان. </a:t>
            </a:r>
            <a:endParaRPr lang="en-US" sz="2400" dirty="0">
              <a:latin typeface="Traditional Arabic" pitchFamily="18" charset="-78"/>
              <a:ea typeface="Calibri"/>
              <a:cs typeface="Traditional Arabic" pitchFamily="18" charset="-78"/>
            </a:endParaRPr>
          </a:p>
          <a:p>
            <a:pPr marL="342900" indent="-342900">
              <a:buFont typeface="Wingdings" pitchFamily="2" charset="2"/>
              <a:buChar char="q"/>
            </a:pPr>
            <a:r>
              <a:rPr lang="ar-SA" sz="2400" b="1" dirty="0">
                <a:latin typeface="Traditional Arabic" pitchFamily="18" charset="-78"/>
                <a:ea typeface="Calibri"/>
                <a:cs typeface="Traditional Arabic" pitchFamily="18" charset="-78"/>
              </a:rPr>
              <a:t>وتتشكّل شخصيّة الإنسان تحت تأثير العديد من العوامل؛ كالوارثة، والنضج، وأسلوب التنشئة خلال فترات عمره المبكرة، بالإضافة إلى الدوافع الاجتماعيّة المكتسبة عن طريق الخبرات وطرق التعليم</a:t>
            </a:r>
            <a:r>
              <a:rPr lang="ar-EG" sz="2400" b="1" dirty="0">
                <a:latin typeface="Traditional Arabic" pitchFamily="18" charset="-78"/>
                <a:ea typeface="Calibri"/>
                <a:cs typeface="Traditional Arabic" pitchFamily="18" charset="-78"/>
              </a:rPr>
              <a:t>.</a:t>
            </a:r>
            <a:endParaRPr lang="ar-EG" sz="2400" dirty="0">
              <a:latin typeface="Traditional Arabic" pitchFamily="18" charset="-78"/>
              <a:cs typeface="Traditional Arabic" pitchFamily="18" charset="-78"/>
            </a:endParaRPr>
          </a:p>
        </p:txBody>
      </p:sp>
      <p:sp>
        <p:nvSpPr>
          <p:cNvPr id="3" name="Rectangle 2"/>
          <p:cNvSpPr/>
          <p:nvPr/>
        </p:nvSpPr>
        <p:spPr>
          <a:xfrm>
            <a:off x="8405194" y="476673"/>
            <a:ext cx="2109873"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31849B"/>
                </a:solidFill>
                <a:ea typeface="Calibri"/>
                <a:cs typeface="Traditional Arabic"/>
              </a:rPr>
              <a:t>مفهوم الشخصيّة</a:t>
            </a:r>
            <a:endParaRPr lang="en-US" sz="1400" u="sng" dirty="0">
              <a:ea typeface="Calibri"/>
              <a:cs typeface="Times New Roman"/>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19537" y="3068961"/>
            <a:ext cx="6485657" cy="3422041"/>
          </a:xfrm>
          <a:prstGeom prst="rect">
            <a:avLst/>
          </a:prstGeom>
        </p:spPr>
      </p:pic>
    </p:spTree>
    <p:extLst>
      <p:ext uri="{BB962C8B-B14F-4D97-AF65-F5344CB8AC3E}">
        <p14:creationId xmlns:p14="http://schemas.microsoft.com/office/powerpoint/2010/main" val="419083704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lowchart: Sequential Access Storage 4"/>
          <p:cNvSpPr/>
          <p:nvPr/>
        </p:nvSpPr>
        <p:spPr>
          <a:xfrm>
            <a:off x="4727848" y="208112"/>
            <a:ext cx="3739480" cy="940264"/>
          </a:xfrm>
          <a:prstGeom prst="flowChartMagneticTape">
            <a:avLst/>
          </a:prstGeom>
          <a:solidFill>
            <a:srgbClr val="993366"/>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rtlCol="1" anchor="ctr"/>
          <a:lstStyle/>
          <a:p>
            <a:pPr algn="ctr"/>
            <a:r>
              <a:rPr lang="ar-SA" sz="3200" b="1" dirty="0">
                <a:solidFill>
                  <a:schemeClr val="bg1"/>
                </a:solidFill>
                <a:latin typeface="Traditional Arabic" pitchFamily="18" charset="-78"/>
                <a:cs typeface="Traditional Arabic" pitchFamily="18" charset="-78"/>
              </a:rPr>
              <a:t>نظريّات تصنيف الشخصيّة الإنسانيّة</a:t>
            </a:r>
            <a:endParaRPr lang="ar-EG" sz="3200" kern="0" dirty="0">
              <a:solidFill>
                <a:schemeClr val="bg1"/>
              </a:solidFill>
              <a:latin typeface="Traditional Arabic" pitchFamily="18" charset="-78"/>
              <a:cs typeface="Traditional Arabic" pitchFamily="18" charset="-78"/>
            </a:endParaRPr>
          </a:p>
        </p:txBody>
      </p:sp>
      <p:graphicFrame>
        <p:nvGraphicFramePr>
          <p:cNvPr id="6" name="Diagram 5"/>
          <p:cNvGraphicFramePr/>
          <p:nvPr>
            <p:extLst>
              <p:ext uri="{D42A27DB-BD31-4B8C-83A1-F6EECF244321}">
                <p14:modId xmlns:p14="http://schemas.microsoft.com/office/powerpoint/2010/main" val="3355215047"/>
              </p:ext>
            </p:extLst>
          </p:nvPr>
        </p:nvGraphicFramePr>
        <p:xfrm>
          <a:off x="1703512" y="1036438"/>
          <a:ext cx="9843120" cy="58215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2672325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359696" y="594958"/>
            <a:ext cx="7092280" cy="1012585"/>
          </a:xfrm>
          <a:prstGeom prst="rect">
            <a:avLst/>
          </a:prstGeom>
        </p:spPr>
        <p:txBody>
          <a:bodyPr wrap="square">
            <a:spAutoFit/>
          </a:bodyPr>
          <a:lstStyle/>
          <a:p>
            <a:pPr marL="342900" indent="-342900">
              <a:lnSpc>
                <a:spcPct val="115000"/>
              </a:lnSpc>
              <a:buClr>
                <a:srgbClr val="008080"/>
              </a:buClr>
              <a:buFont typeface="Wingdings"/>
              <a:buChar char=""/>
            </a:pPr>
            <a:r>
              <a:rPr lang="ar-SA" sz="2800" b="1" u="sng" dirty="0">
                <a:solidFill>
                  <a:srgbClr val="31849B"/>
                </a:solidFill>
                <a:latin typeface="Traditional Arabic" pitchFamily="18" charset="-78"/>
                <a:ea typeface="Calibri"/>
                <a:cs typeface="Traditional Arabic" pitchFamily="18" charset="-78"/>
              </a:rPr>
              <a:t>نظريّات الأنماط </a:t>
            </a:r>
            <a:endParaRPr lang="en-US" sz="2800" u="sng" dirty="0">
              <a:latin typeface="Traditional Arabic" pitchFamily="18" charset="-78"/>
              <a:ea typeface="Calibri"/>
              <a:cs typeface="Traditional Arabic" pitchFamily="18" charset="-78"/>
            </a:endParaRPr>
          </a:p>
          <a:p>
            <a:pPr marL="228600">
              <a:lnSpc>
                <a:spcPct val="115000"/>
              </a:lnSpc>
              <a:spcAft>
                <a:spcPts val="1000"/>
              </a:spcAft>
            </a:pPr>
            <a:r>
              <a:rPr lang="ar-SA" sz="2400" b="1" dirty="0">
                <a:latin typeface="Traditional Arabic" pitchFamily="18" charset="-78"/>
                <a:ea typeface="Calibri"/>
                <a:cs typeface="Traditional Arabic" pitchFamily="18" charset="-78"/>
              </a:rPr>
              <a:t>يتمّ تصنيف الشخصيّة الإنسانيّة وفقاً لهذه النظريّة إلى أنماطٍ ثلاثة، هي:</a:t>
            </a:r>
            <a:endParaRPr lang="en-US" sz="2400" dirty="0">
              <a:latin typeface="Traditional Arabic" pitchFamily="18" charset="-78"/>
              <a:ea typeface="Calibri"/>
              <a:cs typeface="Traditional Arabic" pitchFamily="18" charset="-78"/>
            </a:endParaRPr>
          </a:p>
        </p:txBody>
      </p:sp>
      <p:graphicFrame>
        <p:nvGraphicFramePr>
          <p:cNvPr id="4" name="Diagram 3"/>
          <p:cNvGraphicFramePr/>
          <p:nvPr>
            <p:extLst>
              <p:ext uri="{D42A27DB-BD31-4B8C-83A1-F6EECF244321}">
                <p14:modId xmlns:p14="http://schemas.microsoft.com/office/powerpoint/2010/main" val="2189927224"/>
              </p:ext>
            </p:extLst>
          </p:nvPr>
        </p:nvGraphicFramePr>
        <p:xfrm>
          <a:off x="2340756" y="2060848"/>
          <a:ext cx="8111221" cy="4343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Isosceles Triangle 4"/>
          <p:cNvSpPr/>
          <p:nvPr/>
        </p:nvSpPr>
        <p:spPr>
          <a:xfrm>
            <a:off x="10031666" y="1844824"/>
            <a:ext cx="420310" cy="420310"/>
          </a:xfrm>
          <a:prstGeom prst="triangle">
            <a:avLst>
              <a:gd name="adj" fmla="val 100000"/>
            </a:avLst>
          </a:prstGeom>
          <a:solidFill>
            <a:schemeClr val="accent3">
              <a:lumMod val="60000"/>
              <a:lumOff val="40000"/>
            </a:schemeClr>
          </a:solidFill>
          <a:ln w="9525" cap="flat" cmpd="sng" algn="ctr">
            <a:noFill/>
            <a:prstDash val="solid"/>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p:spPr>
        <p:style>
          <a:lnRef idx="1">
            <a:scrgbClr r="0" g="0" b="0"/>
          </a:lnRef>
          <a:fillRef idx="3">
            <a:scrgbClr r="0" g="0" b="0"/>
          </a:fillRef>
          <a:effectRef idx="2">
            <a:scrgbClr r="0" g="0" b="0"/>
          </a:effectRef>
          <a:fontRef idx="minor">
            <a:schemeClr val="lt1"/>
          </a:fontRef>
        </p:style>
      </p:sp>
    </p:spTree>
    <p:extLst>
      <p:ext uri="{BB962C8B-B14F-4D97-AF65-F5344CB8AC3E}">
        <p14:creationId xmlns:p14="http://schemas.microsoft.com/office/powerpoint/2010/main" val="156812522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47528" y="404665"/>
            <a:ext cx="8748464" cy="1454757"/>
          </a:xfrm>
          <a:prstGeom prst="rect">
            <a:avLst/>
          </a:prstGeom>
        </p:spPr>
        <p:txBody>
          <a:bodyPr wrap="square">
            <a:spAutoFit/>
          </a:bodyPr>
          <a:lstStyle/>
          <a:p>
            <a:pPr marL="342900" indent="-342900">
              <a:lnSpc>
                <a:spcPct val="115000"/>
              </a:lnSpc>
              <a:spcAft>
                <a:spcPts val="1000"/>
              </a:spcAft>
              <a:buClr>
                <a:srgbClr val="008080"/>
              </a:buClr>
              <a:buFont typeface="Wingdings"/>
              <a:buChar char=""/>
            </a:pPr>
            <a:r>
              <a:rPr lang="ar-SA" sz="2800" b="1" u="sng" dirty="0">
                <a:solidFill>
                  <a:srgbClr val="31849B"/>
                </a:solidFill>
                <a:latin typeface="Traditional Arabic" pitchFamily="18" charset="-78"/>
                <a:ea typeface="Calibri"/>
                <a:cs typeface="Traditional Arabic" pitchFamily="18" charset="-78"/>
              </a:rPr>
              <a:t>نظريّات السمات</a:t>
            </a:r>
            <a:endParaRPr lang="en-US" sz="2800" u="sng" dirty="0">
              <a:latin typeface="Traditional Arabic" pitchFamily="18" charset="-78"/>
              <a:ea typeface="Calibri"/>
              <a:cs typeface="Traditional Arabic" pitchFamily="18" charset="-78"/>
            </a:endParaRPr>
          </a:p>
          <a:p>
            <a:r>
              <a:rPr lang="ar-SA" sz="2400" b="1" dirty="0">
                <a:latin typeface="Traditional Arabic" pitchFamily="18" charset="-78"/>
                <a:ea typeface="Calibri"/>
                <a:cs typeface="Traditional Arabic" pitchFamily="18" charset="-78"/>
              </a:rPr>
              <a:t> يصنف الإنسان وفقاً لهذه النظريّة بناءً على توفر عددٍ من السمات التي تمثل عدداً من جوانب شخصيّة الفرد، ومن أشهر نظريّات السمات نظريّة (كاتل) </a:t>
            </a:r>
            <a:r>
              <a:rPr lang="ar-EG" sz="2400" b="1" dirty="0">
                <a:latin typeface="Traditional Arabic" pitchFamily="18" charset="-78"/>
                <a:ea typeface="Calibri"/>
                <a:cs typeface="Traditional Arabic" pitchFamily="18" charset="-78"/>
              </a:rPr>
              <a:t>.</a:t>
            </a:r>
            <a:endParaRPr lang="ar-EG" sz="2400" dirty="0">
              <a:latin typeface="Traditional Arabic" pitchFamily="18" charset="-78"/>
              <a:cs typeface="Traditional Arabic" pitchFamily="18" charset="-78"/>
            </a:endParaRPr>
          </a:p>
        </p:txBody>
      </p:sp>
      <p:sp>
        <p:nvSpPr>
          <p:cNvPr id="3" name="Rectangle 2"/>
          <p:cNvSpPr/>
          <p:nvPr/>
        </p:nvSpPr>
        <p:spPr>
          <a:xfrm>
            <a:off x="7097955" y="1891451"/>
            <a:ext cx="3206327" cy="461665"/>
          </a:xfrm>
          <a:prstGeom prst="rect">
            <a:avLst/>
          </a:prstGeom>
        </p:spPr>
        <p:txBody>
          <a:bodyPr wrap="none">
            <a:spAutoFit/>
          </a:bodyPr>
          <a:lstStyle/>
          <a:p>
            <a:r>
              <a:rPr lang="en-US" b="1" dirty="0">
                <a:latin typeface="Traditional Arabic"/>
                <a:ea typeface="Calibri"/>
              </a:rPr>
              <a:t> </a:t>
            </a:r>
            <a:r>
              <a:rPr lang="ar-SA" sz="2400" b="1" dirty="0">
                <a:solidFill>
                  <a:srgbClr val="E36C0A"/>
                </a:solidFill>
                <a:latin typeface="Traditional Arabic" pitchFamily="18" charset="-78"/>
                <a:ea typeface="Calibri"/>
                <a:cs typeface="Traditional Arabic" pitchFamily="18" charset="-78"/>
              </a:rPr>
              <a:t>وقسّم كاتل السمات إلى نوعين، هما:</a:t>
            </a:r>
            <a:endParaRPr lang="ar-EG" sz="2400" dirty="0">
              <a:latin typeface="Traditional Arabic" pitchFamily="18" charset="-78"/>
              <a:cs typeface="Traditional Arabic" pitchFamily="18" charset="-78"/>
            </a:endParaRPr>
          </a:p>
        </p:txBody>
      </p:sp>
      <p:graphicFrame>
        <p:nvGraphicFramePr>
          <p:cNvPr id="4" name="Diagram 3"/>
          <p:cNvGraphicFramePr/>
          <p:nvPr>
            <p:extLst>
              <p:ext uri="{D42A27DB-BD31-4B8C-83A1-F6EECF244321}">
                <p14:modId xmlns:p14="http://schemas.microsoft.com/office/powerpoint/2010/main" val="1514179110"/>
              </p:ext>
            </p:extLst>
          </p:nvPr>
        </p:nvGraphicFramePr>
        <p:xfrm>
          <a:off x="1847528" y="1907578"/>
          <a:ext cx="8451652" cy="48583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4202273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83632" y="1268760"/>
            <a:ext cx="7272808" cy="1754326"/>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تعتبر هذه النظريّة بأن سلوك الفرد هو محصلة للعديد من العوامل المتشابكة والمتضاربة، والتي هي في حالة صراعٍ وحركةٍ دائمة، ومن أهمّ هذه النظريّات الديناميكيّة مدرسة التحليل النفسي</a:t>
            </a:r>
            <a:endParaRPr lang="ar-EG" sz="2400" dirty="0">
              <a:latin typeface="Traditional Arabic" pitchFamily="18" charset="-78"/>
              <a:cs typeface="Traditional Arabic" pitchFamily="18" charset="-78"/>
            </a:endParaRPr>
          </a:p>
        </p:txBody>
      </p:sp>
      <p:sp>
        <p:nvSpPr>
          <p:cNvPr id="3" name="Flowchart: Card 2"/>
          <p:cNvSpPr/>
          <p:nvPr/>
        </p:nvSpPr>
        <p:spPr>
          <a:xfrm>
            <a:off x="4655840" y="152400"/>
            <a:ext cx="3458344" cy="857715"/>
          </a:xfrm>
          <a:prstGeom prst="flowChartPunchedCard">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50000"/>
              </a:lnSpc>
            </a:pPr>
            <a:r>
              <a:rPr lang="ar-SA" sz="3600" b="1" dirty="0">
                <a:latin typeface="Traditional Arabic" pitchFamily="18" charset="-78"/>
                <a:cs typeface="Traditional Arabic" pitchFamily="18" charset="-78"/>
              </a:rPr>
              <a:t>نظريّات ديناميكيّة</a:t>
            </a:r>
            <a:endParaRPr lang="en-US" sz="1600" dirty="0">
              <a:solidFill>
                <a:schemeClr val="bg1"/>
              </a:solidFill>
              <a:latin typeface="Traditional Arabic" pitchFamily="18" charset="-78"/>
              <a:ea typeface="Calibri"/>
              <a:cs typeface="Traditional Arabic" pitchFamily="18" charset="-78"/>
            </a:endParaRPr>
          </a:p>
        </p:txBody>
      </p:sp>
      <p:pic>
        <p:nvPicPr>
          <p:cNvPr id="4" name="Picture 3"/>
          <p:cNvPicPr/>
          <p:nvPr/>
        </p:nvPicPr>
        <p:blipFill>
          <a:blip r:embed="rId2">
            <a:extLst>
              <a:ext uri="{28A0092B-C50C-407E-A947-70E740481C1C}">
                <a14:useLocalDpi xmlns:a14="http://schemas.microsoft.com/office/drawing/2010/main" val="0"/>
              </a:ext>
            </a:extLst>
          </a:blip>
          <a:stretch>
            <a:fillRect/>
          </a:stretch>
        </p:blipFill>
        <p:spPr>
          <a:xfrm>
            <a:off x="2207568" y="3255397"/>
            <a:ext cx="7776864" cy="3460905"/>
          </a:xfrm>
          <a:prstGeom prst="rect">
            <a:avLst/>
          </a:prstGeom>
          <a:ln>
            <a:noFill/>
          </a:ln>
          <a:effectLst>
            <a:softEdge rad="112500"/>
          </a:effectLst>
        </p:spPr>
      </p:pic>
    </p:spTree>
    <p:extLst>
      <p:ext uri="{BB962C8B-B14F-4D97-AF65-F5344CB8AC3E}">
        <p14:creationId xmlns:p14="http://schemas.microsoft.com/office/powerpoint/2010/main" val="8031188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507698181"/>
              </p:ext>
            </p:extLst>
          </p:nvPr>
        </p:nvGraphicFramePr>
        <p:xfrm>
          <a:off x="2004502" y="1484785"/>
          <a:ext cx="8663498" cy="45225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p:cNvSpPr/>
          <p:nvPr/>
        </p:nvSpPr>
        <p:spPr>
          <a:xfrm>
            <a:off x="5985902" y="548680"/>
            <a:ext cx="4421402" cy="461665"/>
          </a:xfrm>
          <a:prstGeom prst="rect">
            <a:avLst/>
          </a:prstGeom>
        </p:spPr>
        <p:txBody>
          <a:bodyPr wrap="none">
            <a:spAutoFit/>
          </a:bodyPr>
          <a:lstStyle/>
          <a:p>
            <a:pPr marL="342900" indent="-342900">
              <a:buFont typeface="Wingdings" pitchFamily="2" charset="2"/>
              <a:buChar char="q"/>
            </a:pPr>
            <a:r>
              <a:rPr lang="ar-SA" sz="2400" b="1" u="sng" dirty="0">
                <a:solidFill>
                  <a:schemeClr val="accent1">
                    <a:lumMod val="75000"/>
                  </a:schemeClr>
                </a:solidFill>
                <a:latin typeface="Traditional Arabic" pitchFamily="18" charset="-78"/>
                <a:cs typeface="Traditional Arabic" pitchFamily="18" charset="-78"/>
              </a:rPr>
              <a:t>و</a:t>
            </a:r>
            <a:r>
              <a:rPr lang="ar-EG" sz="2400" b="1" u="sng" dirty="0">
                <a:solidFill>
                  <a:schemeClr val="accent1">
                    <a:lumMod val="75000"/>
                  </a:schemeClr>
                </a:solidFill>
                <a:latin typeface="Traditional Arabic" pitchFamily="18" charset="-78"/>
                <a:cs typeface="Traditional Arabic" pitchFamily="18" charset="-78"/>
              </a:rPr>
              <a:t> </a:t>
            </a:r>
            <a:r>
              <a:rPr lang="ar-SA" sz="2400" b="1" u="sng" dirty="0">
                <a:solidFill>
                  <a:schemeClr val="accent1">
                    <a:lumMod val="75000"/>
                  </a:schemeClr>
                </a:solidFill>
                <a:latin typeface="Traditional Arabic" pitchFamily="18" charset="-78"/>
                <a:cs typeface="Traditional Arabic" pitchFamily="18" charset="-78"/>
              </a:rPr>
              <a:t>عمل فرويد على إيجاد عددٍ من المفاهيم وهي:</a:t>
            </a:r>
            <a:endParaRPr lang="ar-EG" sz="2400" u="sng" dirty="0">
              <a:solidFill>
                <a:schemeClr val="accent1">
                  <a:lumMod val="75000"/>
                </a:schemeClr>
              </a:solidFill>
              <a:latin typeface="Traditional Arabic" pitchFamily="18" charset="-78"/>
              <a:cs typeface="Traditional Arabic" pitchFamily="18" charset="-78"/>
            </a:endParaRPr>
          </a:p>
        </p:txBody>
      </p:sp>
    </p:spTree>
    <p:extLst>
      <p:ext uri="{BB962C8B-B14F-4D97-AF65-F5344CB8AC3E}">
        <p14:creationId xmlns:p14="http://schemas.microsoft.com/office/powerpoint/2010/main" val="334835843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1520159846"/>
              </p:ext>
            </p:extLst>
          </p:nvPr>
        </p:nvGraphicFramePr>
        <p:xfrm>
          <a:off x="1775520" y="1700808"/>
          <a:ext cx="8712968"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lowchart: Delay 2"/>
          <p:cNvSpPr/>
          <p:nvPr/>
        </p:nvSpPr>
        <p:spPr>
          <a:xfrm>
            <a:off x="3935760" y="836712"/>
            <a:ext cx="4800600" cy="827976"/>
          </a:xfrm>
          <a:prstGeom prst="flowChartDelay">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أنماط فرديّة متعارف عليها اجتماعيّاً</a:t>
            </a:r>
            <a:endParaRPr lang="ar-EG" sz="2800" b="1"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233508132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4086240274"/>
              </p:ext>
            </p:extLst>
          </p:nvPr>
        </p:nvGraphicFramePr>
        <p:xfrm>
          <a:off x="3431704" y="1772816"/>
          <a:ext cx="6504384" cy="47525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7-Point Star 2"/>
          <p:cNvSpPr/>
          <p:nvPr/>
        </p:nvSpPr>
        <p:spPr>
          <a:xfrm>
            <a:off x="3215680" y="188640"/>
            <a:ext cx="5976664" cy="1058416"/>
          </a:xfrm>
          <a:prstGeom prst="star7">
            <a:avLst/>
          </a:prstGeom>
          <a:solidFill>
            <a:srgbClr val="993366"/>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400" b="1" dirty="0">
                <a:effectLst>
                  <a:outerShdw blurRad="38100" dist="38100" dir="2700000" algn="tl">
                    <a:srgbClr val="000000">
                      <a:alpha val="43137"/>
                    </a:srgbClr>
                  </a:outerShdw>
                </a:effectLst>
                <a:latin typeface="Traditional Arabic" pitchFamily="18" charset="-78"/>
                <a:cs typeface="Traditional Arabic" pitchFamily="18" charset="-78"/>
              </a:rPr>
              <a:t>أنواع الموظفين بحسب شخصياتهم</a:t>
            </a:r>
            <a:endParaRPr lang="ar-EG" sz="24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153805378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096000" y="-50301"/>
            <a:ext cx="4572000" cy="6908301"/>
          </a:xfrm>
          <a:prstGeom prst="rect">
            <a:avLst/>
          </a:prstGeom>
        </p:spPr>
        <p:txBody>
          <a:bodyPr>
            <a:spAutoFit/>
          </a:bodyPr>
          <a:lstStyle/>
          <a:p>
            <a:pPr marL="342900" indent="-342900" algn="r" rtl="1">
              <a:lnSpc>
                <a:spcPct val="150000"/>
              </a:lnSpc>
              <a:spcAft>
                <a:spcPts val="1000"/>
              </a:spcAft>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التعرف علي أهمية العميل و حاجاته</a:t>
            </a:r>
            <a:endParaRPr lang="ar-EG" sz="2200" b="1" dirty="0">
              <a:solidFill>
                <a:prstClr val="black"/>
              </a:solidFill>
              <a:latin typeface="Traditional Arabic" pitchFamily="18" charset="-78"/>
              <a:ea typeface="Impact"/>
              <a:cs typeface="Traditional Arabic" pitchFamily="18" charset="-78"/>
            </a:endParaRPr>
          </a:p>
          <a:p>
            <a:pPr marL="342900" indent="-342900" algn="r" rtl="1">
              <a:lnSpc>
                <a:spcPct val="150000"/>
              </a:lnSpc>
              <a:spcAft>
                <a:spcPts val="1000"/>
              </a:spcAft>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كيفية التعامل مع العملاء الغاضبين</a:t>
            </a:r>
            <a:endParaRPr lang="ar-EG" sz="2200" b="1" dirty="0">
              <a:solidFill>
                <a:srgbClr val="000000"/>
              </a:solidFill>
              <a:latin typeface="Traditional Arabic" pitchFamily="18" charset="-78"/>
              <a:ea typeface="Impact"/>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اهمية العلاقات الإنسانية في الإدارة والتنظيم </a:t>
            </a:r>
            <a:endParaRPr lang="en-US" sz="2200"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التعرف علي تنمية المهارات الإداريّة</a:t>
            </a:r>
            <a:endParaRPr lang="en-US" sz="2200"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التعرف علي القيادة و اهميتها</a:t>
            </a:r>
            <a:endParaRPr lang="en-US" sz="2200"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التعرف علي صفات القيادة الناجحة</a:t>
            </a:r>
            <a:endParaRPr lang="en-US" sz="2200"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توضيح مفهوم الصراع و انواعه</a:t>
            </a:r>
            <a:endParaRPr lang="en-US" sz="2200"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التعرف علي الصراع التنظيمي</a:t>
            </a:r>
            <a:endParaRPr lang="en-US" sz="2200"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التعامل مع مشكلات المرؤوسين</a:t>
            </a:r>
            <a:endParaRPr lang="en-US" sz="2200"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توضيح أنواع المديرين و عملية الإدارة</a:t>
            </a:r>
            <a:endParaRPr lang="en-US" sz="2200"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التعرف علي مفهوم ضغوط العمل و انواعه</a:t>
            </a:r>
            <a:endParaRPr lang="en-US" sz="2200" dirty="0">
              <a:latin typeface="Traditional Arabic" pitchFamily="18" charset="-78"/>
              <a:ea typeface="Calibri"/>
              <a:cs typeface="Traditional Arabic" pitchFamily="18" charset="-78"/>
            </a:endParaRPr>
          </a:p>
          <a:p>
            <a:pPr marL="342900" indent="-342900" algn="r" rtl="1">
              <a:lnSpc>
                <a:spcPct val="150000"/>
              </a:lnSpc>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التعرف علي طرق معالجة ضغوط العمل</a:t>
            </a:r>
            <a:endParaRPr lang="en-US" sz="2200" dirty="0">
              <a:latin typeface="Traditional Arabic" pitchFamily="18" charset="-78"/>
              <a:ea typeface="Calibri"/>
              <a:cs typeface="Traditional Arabic" pitchFamily="18" charset="-78"/>
            </a:endParaRPr>
          </a:p>
          <a:p>
            <a:pPr marL="342900" indent="-342900" algn="r" rtl="1">
              <a:lnSpc>
                <a:spcPct val="150000"/>
              </a:lnSpc>
              <a:spcAft>
                <a:spcPts val="1000"/>
              </a:spcAft>
              <a:buClr>
                <a:srgbClr val="365F91"/>
              </a:buClr>
              <a:buFont typeface="Wingdings" panose="05000000000000000000" pitchFamily="2" charset="2"/>
              <a:buChar char="§"/>
            </a:pPr>
            <a:r>
              <a:rPr lang="ar-SA" sz="2200" b="1" dirty="0">
                <a:solidFill>
                  <a:srgbClr val="000000"/>
                </a:solidFill>
                <a:latin typeface="Traditional Arabic" pitchFamily="18" charset="-78"/>
                <a:ea typeface="Impact"/>
                <a:cs typeface="Traditional Arabic" pitchFamily="18" charset="-78"/>
              </a:rPr>
              <a:t>التعرف علي مفهوم التفاوض و مهاراته</a:t>
            </a:r>
            <a:endParaRPr lang="en-US" sz="2200" dirty="0">
              <a:latin typeface="Traditional Arabic" pitchFamily="18" charset="-78"/>
              <a:ea typeface="Calibri"/>
              <a:cs typeface="Traditional Arabic" pitchFamily="18" charset="-78"/>
            </a:endParaRPr>
          </a:p>
        </p:txBody>
      </p:sp>
      <p:pic>
        <p:nvPicPr>
          <p:cNvPr id="5" name="Picture 4">
            <a:extLst>
              <a:ext uri="{FF2B5EF4-FFF2-40B4-BE49-F238E27FC236}">
                <a16:creationId xmlns:a16="http://schemas.microsoft.com/office/drawing/2014/main" xmlns="" id="{00211477-298A-49AD-9F22-2083594599C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8696" y="1988840"/>
            <a:ext cx="5157192" cy="515719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38888606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a:spLocks noChangeArrowheads="1"/>
          </p:cNvSpPr>
          <p:nvPr/>
        </p:nvSpPr>
        <p:spPr bwMode="auto">
          <a:xfrm>
            <a:off x="10483270"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sp>
        <p:nvSpPr>
          <p:cNvPr id="4" name="Rectangle 4"/>
          <p:cNvSpPr>
            <a:spLocks noChangeArrowheads="1"/>
          </p:cNvSpPr>
          <p:nvPr/>
        </p:nvSpPr>
        <p:spPr bwMode="auto">
          <a:xfrm>
            <a:off x="3215680" y="-171400"/>
            <a:ext cx="4967536" cy="21390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fontAlgn="base">
              <a:spcBef>
                <a:spcPct val="0"/>
              </a:spcBef>
              <a:spcAft>
                <a:spcPct val="0"/>
              </a:spcAft>
            </a:pPr>
            <a:r>
              <a:rPr lang="ar-EG" sz="11500" b="1" dirty="0">
                <a:solidFill>
                  <a:srgbClr val="660066"/>
                </a:solidFill>
                <a:latin typeface="Aldhabi" panose="01000000000000000000" pitchFamily="2" charset="-78"/>
                <a:cs typeface="Aldhabi" panose="01000000000000000000" pitchFamily="2" charset="-78"/>
              </a:rPr>
              <a:t>إستراحة تدريبية</a:t>
            </a:r>
            <a:endParaRPr lang="en-US" sz="1100" dirty="0">
              <a:solidFill>
                <a:srgbClr val="660066"/>
              </a:solidFill>
              <a:latin typeface="Aldhabi" panose="01000000000000000000" pitchFamily="2" charset="-78"/>
              <a:cs typeface="Aldhabi" panose="01000000000000000000" pitchFamily="2" charset="-78"/>
            </a:endParaRPr>
          </a:p>
          <a:p>
            <a:pPr algn="ctr" rtl="0" eaLnBrk="0" fontAlgn="base" hangingPunct="0">
              <a:spcBef>
                <a:spcPct val="0"/>
              </a:spcBef>
              <a:spcAft>
                <a:spcPct val="0"/>
              </a:spcAft>
            </a:pPr>
            <a:endParaRPr lang="en-US" dirty="0">
              <a:latin typeface="Arial" pitchFamily="34" charset="0"/>
              <a:cs typeface="Arial" pitchFamily="34" charset="0"/>
            </a:endParaRPr>
          </a:p>
        </p:txBody>
      </p:sp>
      <p:sp>
        <p:nvSpPr>
          <p:cNvPr id="5" name="Rectangle 6"/>
          <p:cNvSpPr>
            <a:spLocks noChangeArrowheads="1"/>
          </p:cNvSpPr>
          <p:nvPr/>
        </p:nvSpPr>
        <p:spPr bwMode="auto">
          <a:xfrm>
            <a:off x="10483270" y="9583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pic>
        <p:nvPicPr>
          <p:cNvPr id="6" name="Picture 5">
            <a:extLst>
              <a:ext uri="{FF2B5EF4-FFF2-40B4-BE49-F238E27FC236}">
                <a16:creationId xmlns:a16="http://schemas.microsoft.com/office/drawing/2014/main" xmlns="" id="{14B1A8EC-269E-4EB6-B8A3-4833D20C25AA}"/>
              </a:ext>
            </a:extLst>
          </p:cNvPr>
          <p:cNvPicPr>
            <a:picLocks noChangeAspect="1"/>
          </p:cNvPicPr>
          <p:nvPr/>
        </p:nvPicPr>
        <p:blipFill rotWithShape="1">
          <a:blip r:embed="rId2">
            <a:extLst>
              <a:ext uri="{28A0092B-C50C-407E-A947-70E740481C1C}">
                <a14:useLocalDpi xmlns:a14="http://schemas.microsoft.com/office/drawing/2010/main" val="0"/>
              </a:ext>
            </a:extLst>
          </a:blip>
          <a:srcRect l="2621" r="5140"/>
          <a:stretch/>
        </p:blipFill>
        <p:spPr>
          <a:xfrm>
            <a:off x="-1" y="0"/>
            <a:ext cx="12192001" cy="6957392"/>
          </a:xfrm>
          <a:prstGeom prst="rect">
            <a:avLst/>
          </a:prstGeom>
        </p:spPr>
      </p:pic>
    </p:spTree>
    <p:extLst>
      <p:ext uri="{BB962C8B-B14F-4D97-AF65-F5344CB8AC3E}">
        <p14:creationId xmlns:p14="http://schemas.microsoft.com/office/powerpoint/2010/main" val="45398062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Up Ribbon 6"/>
          <p:cNvSpPr/>
          <p:nvPr/>
        </p:nvSpPr>
        <p:spPr>
          <a:xfrm>
            <a:off x="2639616" y="404664"/>
            <a:ext cx="7056784" cy="1661664"/>
          </a:xfrm>
          <a:prstGeom prst="ribbon2">
            <a:avLst/>
          </a:prstGeom>
          <a:solidFill>
            <a:srgbClr val="993366"/>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15000"/>
              </a:lnSpc>
              <a:spcAft>
                <a:spcPts val="1000"/>
              </a:spcAft>
            </a:pPr>
            <a:r>
              <a:rPr lang="ar-SA" sz="3200" b="1" dirty="0">
                <a:solidFill>
                  <a:srgbClr val="FFFFFF"/>
                </a:solidFill>
                <a:latin typeface="Traditional Arabic" pitchFamily="18" charset="-78"/>
                <a:ea typeface="Calibri"/>
                <a:cs typeface="Traditional Arabic" pitchFamily="18" charset="-78"/>
              </a:rPr>
              <a:t>دليل تدريب الجلسة ال</a:t>
            </a:r>
            <a:r>
              <a:rPr lang="ar-EG" sz="3200" b="1" dirty="0">
                <a:solidFill>
                  <a:srgbClr val="FFFFFF"/>
                </a:solidFill>
                <a:latin typeface="Traditional Arabic" pitchFamily="18" charset="-78"/>
                <a:ea typeface="Calibri"/>
                <a:cs typeface="Traditional Arabic" pitchFamily="18" charset="-78"/>
              </a:rPr>
              <a:t>ثانية</a:t>
            </a:r>
          </a:p>
          <a:p>
            <a:pPr algn="ctr">
              <a:lnSpc>
                <a:spcPct val="115000"/>
              </a:lnSpc>
              <a:spcAft>
                <a:spcPts val="1000"/>
              </a:spcAft>
            </a:pPr>
            <a:r>
              <a:rPr lang="ar-SA" sz="3600" b="1" dirty="0">
                <a:latin typeface="Traditional Arabic" pitchFamily="18" charset="-78"/>
                <a:cs typeface="Traditional Arabic" pitchFamily="18" charset="-78"/>
              </a:rPr>
              <a:t>السلوك الإنساني</a:t>
            </a:r>
            <a:endParaRPr lang="en-US" sz="3600" dirty="0">
              <a:solidFill>
                <a:prstClr val="white"/>
              </a:solidFill>
              <a:effectLst>
                <a:outerShdw blurRad="38100" dist="38100" dir="2700000" algn="tl">
                  <a:srgbClr val="000000">
                    <a:alpha val="43137"/>
                  </a:srgbClr>
                </a:outerShdw>
              </a:effectLst>
              <a:latin typeface="Traditional Arabic" pitchFamily="18" charset="-78"/>
              <a:ea typeface="Calibri"/>
              <a:cs typeface="Traditional Arabic" pitchFamily="18" charset="-78"/>
            </a:endParaRPr>
          </a:p>
        </p:txBody>
      </p:sp>
      <p:graphicFrame>
        <p:nvGraphicFramePr>
          <p:cNvPr id="8" name="Diagram 7"/>
          <p:cNvGraphicFramePr/>
          <p:nvPr>
            <p:extLst>
              <p:ext uri="{D42A27DB-BD31-4B8C-83A1-F6EECF244321}">
                <p14:modId xmlns:p14="http://schemas.microsoft.com/office/powerpoint/2010/main" val="1779766928"/>
              </p:ext>
            </p:extLst>
          </p:nvPr>
        </p:nvGraphicFramePr>
        <p:xfrm>
          <a:off x="1559496" y="2276872"/>
          <a:ext cx="7956376" cy="40324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2601800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098221" y="1412776"/>
            <a:ext cx="6840760" cy="1708160"/>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يُعرف السلوك الإنساني بأنه مجموعة الأنشطة والتصرفات التي يقوم بها الإنسان سواء كانت هذه التصرفات داخلية أم خارجية، حيث يُمارسها الفرد أثناء حياته اليومية كي يُشبع حاجاته ورغباته المتنوعة.</a:t>
            </a:r>
            <a:endParaRPr lang="en-US" sz="2400" dirty="0">
              <a:latin typeface="Traditional Arabic" pitchFamily="18" charset="-78"/>
              <a:cs typeface="Traditional Arabic" pitchFamily="18" charset="-78"/>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22130" y="3429000"/>
            <a:ext cx="4286250" cy="2857500"/>
          </a:xfrm>
          <a:prstGeom prst="rect">
            <a:avLst/>
          </a:prstGeom>
          <a:ln>
            <a:noFill/>
          </a:ln>
          <a:effectLst>
            <a:softEdge rad="112500"/>
          </a:effectLst>
        </p:spPr>
      </p:pic>
      <p:sp>
        <p:nvSpPr>
          <p:cNvPr id="4" name="Pentagon 3"/>
          <p:cNvSpPr/>
          <p:nvPr/>
        </p:nvSpPr>
        <p:spPr>
          <a:xfrm>
            <a:off x="4439816" y="620688"/>
            <a:ext cx="3456384" cy="762000"/>
          </a:xfrm>
          <a:prstGeom prst="homePlate">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50000"/>
              </a:lnSpc>
            </a:pP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 السلوك الإنساني</a:t>
            </a:r>
            <a:endParaRPr lang="en-US" sz="1400" dirty="0">
              <a:solidFill>
                <a:schemeClr val="bg1"/>
              </a:solidFill>
              <a:effectLst>
                <a:outerShdw blurRad="38100" dist="38100" dir="2700000" algn="tl">
                  <a:srgbClr val="000000">
                    <a:alpha val="43137"/>
                  </a:srgbClr>
                </a:outerShdw>
              </a:effectLst>
              <a:latin typeface="Traditional Arabic" pitchFamily="18" charset="-78"/>
              <a:ea typeface="Calibri"/>
              <a:cs typeface="Traditional Arabic" pitchFamily="18" charset="-78"/>
            </a:endParaRPr>
          </a:p>
        </p:txBody>
      </p:sp>
    </p:spTree>
    <p:extLst>
      <p:ext uri="{BB962C8B-B14F-4D97-AF65-F5344CB8AC3E}">
        <p14:creationId xmlns:p14="http://schemas.microsoft.com/office/powerpoint/2010/main" val="161087576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256240" y="631104"/>
            <a:ext cx="2236510"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31849B"/>
                </a:solidFill>
                <a:ea typeface="Calibri"/>
                <a:cs typeface="Traditional Arabic"/>
              </a:rPr>
              <a:t>أنواعٌ من السّلوك</a:t>
            </a:r>
            <a:r>
              <a:rPr lang="ar-EG" sz="2800" b="1" u="sng" dirty="0">
                <a:solidFill>
                  <a:srgbClr val="31849B"/>
                </a:solidFill>
                <a:ea typeface="Calibri"/>
                <a:cs typeface="Traditional Arabic"/>
              </a:rPr>
              <a:t>:</a:t>
            </a:r>
            <a:endParaRPr lang="en-US" sz="1400" u="sng"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1109213594"/>
              </p:ext>
            </p:extLst>
          </p:nvPr>
        </p:nvGraphicFramePr>
        <p:xfrm>
          <a:off x="983432" y="1268760"/>
          <a:ext cx="10744200" cy="52175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9187847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1678449494"/>
              </p:ext>
            </p:extLst>
          </p:nvPr>
        </p:nvGraphicFramePr>
        <p:xfrm>
          <a:off x="1703512" y="908720"/>
          <a:ext cx="9433048" cy="5867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L-Shape 2"/>
          <p:cNvSpPr/>
          <p:nvPr/>
        </p:nvSpPr>
        <p:spPr>
          <a:xfrm>
            <a:off x="4583833" y="84854"/>
            <a:ext cx="3026905" cy="770405"/>
          </a:xfrm>
          <a:prstGeom prst="corner">
            <a:avLst>
              <a:gd name="adj1" fmla="val 18071"/>
              <a:gd name="adj2" fmla="val 18071"/>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EG"/>
          </a:p>
        </p:txBody>
      </p:sp>
      <p:sp>
        <p:nvSpPr>
          <p:cNvPr id="5" name="Rectangle 4"/>
          <p:cNvSpPr/>
          <p:nvPr/>
        </p:nvSpPr>
        <p:spPr>
          <a:xfrm>
            <a:off x="4871864" y="208445"/>
            <a:ext cx="2335896" cy="523220"/>
          </a:xfrm>
          <a:prstGeom prst="rect">
            <a:avLst/>
          </a:prstGeom>
        </p:spPr>
        <p:txBody>
          <a:bodyPr wrap="none">
            <a:spAutoFit/>
          </a:bodyPr>
          <a:lstStyle/>
          <a:p>
            <a:pPr algn="ctr"/>
            <a:r>
              <a:rPr lang="ar-SA" sz="2800" b="1" dirty="0">
                <a:latin typeface="Traditional Arabic" pitchFamily="18" charset="-78"/>
                <a:cs typeface="Traditional Arabic" pitchFamily="18" charset="-78"/>
              </a:rPr>
              <a:t>أنواع السلوك الإنساني</a:t>
            </a:r>
            <a:endParaRPr lang="ar-EG" sz="2800" dirty="0">
              <a:latin typeface="Traditional Arabic" pitchFamily="18" charset="-78"/>
              <a:cs typeface="Traditional Arabic" pitchFamily="18" charset="-78"/>
            </a:endParaRPr>
          </a:p>
        </p:txBody>
      </p:sp>
    </p:spTree>
    <p:extLst>
      <p:ext uri="{BB962C8B-B14F-4D97-AF65-F5344CB8AC3E}">
        <p14:creationId xmlns:p14="http://schemas.microsoft.com/office/powerpoint/2010/main" val="170766653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1643660941"/>
              </p:ext>
            </p:extLst>
          </p:nvPr>
        </p:nvGraphicFramePr>
        <p:xfrm>
          <a:off x="2351584" y="2132856"/>
          <a:ext cx="7620000" cy="2286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lowchart: Terminator 2"/>
          <p:cNvSpPr/>
          <p:nvPr/>
        </p:nvSpPr>
        <p:spPr>
          <a:xfrm>
            <a:off x="4295801" y="260648"/>
            <a:ext cx="3960441" cy="685800"/>
          </a:xfrm>
          <a:prstGeom prst="flowChartTerminator">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أقسام السلوك الإنساني</a:t>
            </a:r>
            <a:endParaRPr lang="ar-EG" sz="3600" b="1"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70174390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589914" y="1236688"/>
            <a:ext cx="3078087"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31849B"/>
                </a:solidFill>
                <a:ea typeface="Calibri"/>
                <a:cs typeface="Traditional Arabic"/>
              </a:rPr>
              <a:t>خصائص السلوك الإنساني</a:t>
            </a:r>
            <a:endParaRPr lang="en-US" sz="1400" u="sng"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2577561018"/>
              </p:ext>
            </p:extLst>
          </p:nvPr>
        </p:nvGraphicFramePr>
        <p:xfrm>
          <a:off x="1703512" y="1303534"/>
          <a:ext cx="8305800" cy="54864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Rectangle 5"/>
          <p:cNvSpPr/>
          <p:nvPr/>
        </p:nvSpPr>
        <p:spPr>
          <a:xfrm>
            <a:off x="4625969" y="260648"/>
            <a:ext cx="2688557" cy="523220"/>
          </a:xfrm>
          <a:prstGeom prst="rect">
            <a:avLst/>
          </a:prstGeom>
        </p:spPr>
        <p:txBody>
          <a:bodyPr wrap="none">
            <a:spAutoFit/>
          </a:bodyPr>
          <a:lstStyle/>
          <a:p>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خصائص و دوافع السلوك</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
        <p:nvSpPr>
          <p:cNvPr id="7" name="Left-Up Arrow 6"/>
          <p:cNvSpPr/>
          <p:nvPr/>
        </p:nvSpPr>
        <p:spPr>
          <a:xfrm>
            <a:off x="4365909" y="260648"/>
            <a:ext cx="3371325" cy="850392"/>
          </a:xfrm>
          <a:prstGeom prst="leftUpArrow">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EG"/>
          </a:p>
        </p:txBody>
      </p:sp>
    </p:spTree>
    <p:extLst>
      <p:ext uri="{BB962C8B-B14F-4D97-AF65-F5344CB8AC3E}">
        <p14:creationId xmlns:p14="http://schemas.microsoft.com/office/powerpoint/2010/main" val="319720330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444886" y="548681"/>
            <a:ext cx="1978427"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31849B"/>
                </a:solidFill>
                <a:ea typeface="Calibri"/>
                <a:cs typeface="Traditional Arabic"/>
              </a:rPr>
              <a:t>دوافع السلوك</a:t>
            </a:r>
            <a:r>
              <a:rPr lang="ar-EG" sz="2800" b="1" u="sng" dirty="0">
                <a:solidFill>
                  <a:srgbClr val="31849B"/>
                </a:solidFill>
                <a:ea typeface="Calibri"/>
                <a:cs typeface="Traditional Arabic"/>
              </a:rPr>
              <a:t>:</a:t>
            </a:r>
            <a:endParaRPr lang="en-US" sz="1400" u="sng" dirty="0">
              <a:ea typeface="Calibri"/>
              <a:cs typeface="Times New Roman"/>
            </a:endParaRPr>
          </a:p>
        </p:txBody>
      </p:sp>
      <p:sp>
        <p:nvSpPr>
          <p:cNvPr id="4" name="Rectangle 3"/>
          <p:cNvSpPr/>
          <p:nvPr/>
        </p:nvSpPr>
        <p:spPr>
          <a:xfrm>
            <a:off x="3287688" y="1268760"/>
            <a:ext cx="6840760" cy="1708160"/>
          </a:xfrm>
          <a:prstGeom prst="rect">
            <a:avLst/>
          </a:prstGeom>
        </p:spPr>
        <p:txBody>
          <a:bodyPr wrap="square">
            <a:spAutoFit/>
          </a:bodyPr>
          <a:lstStyle/>
          <a:p>
            <a:pPr>
              <a:lnSpc>
                <a:spcPct val="150000"/>
              </a:lnSpc>
            </a:pPr>
            <a:r>
              <a:rPr lang="ar-SA" sz="2400" b="1" dirty="0">
                <a:latin typeface="Traditional Arabic" pitchFamily="18" charset="-78"/>
                <a:cs typeface="Traditional Arabic" pitchFamily="18" charset="-78"/>
              </a:rPr>
              <a:t>وجد علماء النفس أن تكوين الانسان وعملياته الديناميكية تتطلب إشباع حاجات معينة في ظروف خاصة وبأساليب معينة من النشاط حتى يمكنه أن ينشأ صحيحًا من الناحيتين النفسية والجسمية</a:t>
            </a:r>
            <a:r>
              <a:rPr lang="en-US" sz="2400" b="1" dirty="0">
                <a:latin typeface="Traditional Arabic" pitchFamily="18" charset="-78"/>
                <a:cs typeface="Traditional Arabic" pitchFamily="18" charset="-78"/>
              </a:rPr>
              <a:t>.</a:t>
            </a:r>
            <a:endParaRPr lang="en-US" sz="2400" dirty="0">
              <a:latin typeface="Traditional Arabic" pitchFamily="18" charset="-78"/>
              <a:cs typeface="Traditional Arabic" pitchFamily="18" charset="-78"/>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99656" y="2977746"/>
            <a:ext cx="6696744" cy="3717032"/>
          </a:xfrm>
          <a:prstGeom prst="rect">
            <a:avLst/>
          </a:prstGeom>
          <a:ln>
            <a:noFill/>
          </a:ln>
          <a:effectLst>
            <a:softEdge rad="112500"/>
          </a:effectLst>
        </p:spPr>
      </p:pic>
    </p:spTree>
    <p:extLst>
      <p:ext uri="{BB962C8B-B14F-4D97-AF65-F5344CB8AC3E}">
        <p14:creationId xmlns:p14="http://schemas.microsoft.com/office/powerpoint/2010/main" val="294956901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993957" y="1767006"/>
            <a:ext cx="6696744" cy="1154162"/>
          </a:xfrm>
          <a:prstGeom prst="rect">
            <a:avLst/>
          </a:prstGeom>
          <a:solidFill>
            <a:schemeClr val="accent4">
              <a:lumMod val="20000"/>
              <a:lumOff val="80000"/>
            </a:schemeClr>
          </a:solidFill>
          <a:effectLst>
            <a:softEdge rad="127000"/>
          </a:effectLst>
        </p:spPr>
        <p:txBody>
          <a:bodyPr wrap="square">
            <a:spAutoFit/>
          </a:bodyPr>
          <a:lstStyle/>
          <a:p>
            <a:pPr algn="ctr">
              <a:lnSpc>
                <a:spcPct val="150000"/>
              </a:lnSpc>
            </a:pPr>
            <a:r>
              <a:rPr lang="ar-SA" sz="2400" b="1" dirty="0">
                <a:latin typeface="Traditional Arabic" pitchFamily="18" charset="-78"/>
                <a:cs typeface="Traditional Arabic" pitchFamily="18" charset="-78"/>
              </a:rPr>
              <a:t>يتعامل الرؤساء في بيئة العمل مع أنماط سلوكية مختلفة من الموظفين تعكس سماتهم الشخصية وما تلقوه في حياتهم من تربية وتعليم وتجارب وخبرات</a:t>
            </a:r>
            <a:r>
              <a:rPr lang="en-US" sz="2400" b="1" dirty="0">
                <a:latin typeface="Traditional Arabic" pitchFamily="18" charset="-78"/>
                <a:cs typeface="Traditional Arabic" pitchFamily="18" charset="-78"/>
              </a:rPr>
              <a:t>.</a:t>
            </a:r>
            <a:endParaRPr lang="en-US" sz="2400" dirty="0">
              <a:latin typeface="Traditional Arabic" pitchFamily="18" charset="-78"/>
              <a:cs typeface="Traditional Arabic" pitchFamily="18" charset="-78"/>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18597" y="2960915"/>
            <a:ext cx="6847465" cy="3890665"/>
          </a:xfrm>
          <a:prstGeom prst="ellipse">
            <a:avLst/>
          </a:prstGeom>
          <a:ln>
            <a:noFill/>
          </a:ln>
          <a:effectLst>
            <a:softEdge rad="112500"/>
          </a:effectLst>
        </p:spPr>
      </p:pic>
      <p:sp>
        <p:nvSpPr>
          <p:cNvPr id="6" name="Down Arrow Callout 5"/>
          <p:cNvSpPr/>
          <p:nvPr/>
        </p:nvSpPr>
        <p:spPr>
          <a:xfrm>
            <a:off x="4745441" y="540150"/>
            <a:ext cx="3193777" cy="914400"/>
          </a:xfrm>
          <a:prstGeom prst="downArrowCallout">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التعامل مع أنماط الموظفين</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366266066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 5"/>
          <p:cNvGraphicFramePr/>
          <p:nvPr>
            <p:extLst>
              <p:ext uri="{D42A27DB-BD31-4B8C-83A1-F6EECF244321}">
                <p14:modId xmlns:p14="http://schemas.microsoft.com/office/powerpoint/2010/main" val="1388918430"/>
              </p:ext>
            </p:extLst>
          </p:nvPr>
        </p:nvGraphicFramePr>
        <p:xfrm>
          <a:off x="3048000" y="1397000"/>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Diagram 6"/>
          <p:cNvGraphicFramePr/>
          <p:nvPr>
            <p:extLst>
              <p:ext uri="{D42A27DB-BD31-4B8C-83A1-F6EECF244321}">
                <p14:modId xmlns:p14="http://schemas.microsoft.com/office/powerpoint/2010/main" val="3393066122"/>
              </p:ext>
            </p:extLst>
          </p:nvPr>
        </p:nvGraphicFramePr>
        <p:xfrm>
          <a:off x="3215680" y="908720"/>
          <a:ext cx="7248128" cy="340015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8" name="Diagram 7"/>
          <p:cNvGraphicFramePr/>
          <p:nvPr>
            <p:extLst>
              <p:ext uri="{D42A27DB-BD31-4B8C-83A1-F6EECF244321}">
                <p14:modId xmlns:p14="http://schemas.microsoft.com/office/powerpoint/2010/main" val="1503513129"/>
              </p:ext>
            </p:extLst>
          </p:nvPr>
        </p:nvGraphicFramePr>
        <p:xfrm>
          <a:off x="2063552" y="3429000"/>
          <a:ext cx="6840760" cy="324036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2" name="Rectangle 1"/>
          <p:cNvSpPr/>
          <p:nvPr/>
        </p:nvSpPr>
        <p:spPr>
          <a:xfrm>
            <a:off x="5591944" y="548680"/>
            <a:ext cx="4647426" cy="523220"/>
          </a:xfrm>
          <a:prstGeom prst="rect">
            <a:avLst/>
          </a:prstGeom>
        </p:spPr>
        <p:txBody>
          <a:bodyPr wrap="none">
            <a:spAutoFit/>
          </a:bodyPr>
          <a:lstStyle/>
          <a:p>
            <a:pPr marL="457200" indent="-457200">
              <a:buFont typeface="Wingdings" pitchFamily="2" charset="2"/>
              <a:buChar char="q"/>
            </a:pPr>
            <a:r>
              <a:rPr lang="ar-SA" sz="2800" b="1" u="sng" dirty="0">
                <a:solidFill>
                  <a:schemeClr val="accent5">
                    <a:lumMod val="75000"/>
                  </a:schemeClr>
                </a:solidFill>
                <a:latin typeface="Traditional Arabic" pitchFamily="18" charset="-78"/>
                <a:cs typeface="Traditional Arabic" pitchFamily="18" charset="-78"/>
              </a:rPr>
              <a:t>و هذ</a:t>
            </a:r>
            <a:r>
              <a:rPr lang="ar-EG" sz="2800" b="1" u="sng" dirty="0">
                <a:solidFill>
                  <a:schemeClr val="accent5">
                    <a:lumMod val="75000"/>
                  </a:schemeClr>
                </a:solidFill>
                <a:latin typeface="Traditional Arabic" pitchFamily="18" charset="-78"/>
                <a:cs typeface="Traditional Arabic" pitchFamily="18" charset="-78"/>
              </a:rPr>
              <a:t>ه</a:t>
            </a:r>
            <a:r>
              <a:rPr lang="ar-SA" sz="2800" b="1" u="sng" dirty="0">
                <a:solidFill>
                  <a:schemeClr val="accent5">
                    <a:lumMod val="75000"/>
                  </a:schemeClr>
                </a:solidFill>
                <a:latin typeface="Traditional Arabic" pitchFamily="18" charset="-78"/>
                <a:cs typeface="Traditional Arabic" pitchFamily="18" charset="-78"/>
              </a:rPr>
              <a:t> بعض انماط </a:t>
            </a:r>
            <a:r>
              <a:rPr lang="ar-EG" sz="2800" b="1" u="sng" dirty="0">
                <a:solidFill>
                  <a:schemeClr val="accent5">
                    <a:lumMod val="75000"/>
                  </a:schemeClr>
                </a:solidFill>
                <a:latin typeface="Traditional Arabic" pitchFamily="18" charset="-78"/>
                <a:cs typeface="Traditional Arabic" pitchFamily="18" charset="-78"/>
              </a:rPr>
              <a:t>الشخصية للموظفين </a:t>
            </a:r>
            <a:r>
              <a:rPr lang="en-US" sz="2800" b="1" u="sng" dirty="0">
                <a:solidFill>
                  <a:schemeClr val="accent5">
                    <a:lumMod val="75000"/>
                  </a:schemeClr>
                </a:solidFill>
                <a:latin typeface="Traditional Arabic" pitchFamily="18" charset="-78"/>
                <a:cs typeface="Traditional Arabic" pitchFamily="18" charset="-78"/>
              </a:rPr>
              <a:t>:</a:t>
            </a:r>
            <a:endParaRPr lang="en-US" sz="2800" u="sng" dirty="0">
              <a:solidFill>
                <a:schemeClr val="accent5">
                  <a:lumMod val="75000"/>
                </a:schemeClr>
              </a:solidFill>
              <a:latin typeface="Traditional Arabic" pitchFamily="18" charset="-78"/>
              <a:cs typeface="Traditional Arabic" pitchFamily="18" charset="-78"/>
            </a:endParaRPr>
          </a:p>
        </p:txBody>
      </p:sp>
    </p:spTree>
    <p:extLst>
      <p:ext uri="{BB962C8B-B14F-4D97-AF65-F5344CB8AC3E}">
        <p14:creationId xmlns:p14="http://schemas.microsoft.com/office/powerpoint/2010/main" val="150216262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decorative element"/>
          <p:cNvGrpSpPr/>
          <p:nvPr/>
        </p:nvGrpSpPr>
        <p:grpSpPr>
          <a:xfrm>
            <a:off x="407368" y="159370"/>
            <a:ext cx="10441160" cy="7806134"/>
            <a:chOff x="718457" y="-3007"/>
            <a:chExt cx="10812531" cy="8682317"/>
          </a:xfrm>
        </p:grpSpPr>
        <p:sp>
          <p:nvSpPr>
            <p:cNvPr id="3" name="Freeform: Shape 10"/>
            <p:cNvSpPr/>
            <p:nvPr/>
          </p:nvSpPr>
          <p:spPr>
            <a:xfrm rot="10800000" flipH="1">
              <a:off x="719316" y="-3"/>
              <a:ext cx="4233212" cy="43705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p>
          </p:txBody>
        </p:sp>
        <p:cxnSp>
          <p:nvCxnSpPr>
            <p:cNvPr id="4" name="Straight Connector 3"/>
            <p:cNvCxnSpPr/>
            <p:nvPr/>
          </p:nvCxnSpPr>
          <p:spPr>
            <a:xfrm>
              <a:off x="947057" y="5780314"/>
              <a:ext cx="0" cy="2898648"/>
            </a:xfrm>
            <a:prstGeom prst="line">
              <a:avLst/>
            </a:prstGeom>
            <a:noFill/>
            <a:ln w="6350" cap="flat" cmpd="sng" algn="ctr">
              <a:solidFill>
                <a:sysClr val="window" lastClr="FFFFFF">
                  <a:lumMod val="85000"/>
                </a:sysClr>
              </a:solidFill>
              <a:prstDash val="solid"/>
              <a:miter lim="800000"/>
            </a:ln>
            <a:effectLst/>
          </p:spPr>
        </p:cxnSp>
        <p:cxnSp>
          <p:nvCxnSpPr>
            <p:cNvPr id="5" name="Straight Connector 4"/>
            <p:cNvCxnSpPr/>
            <p:nvPr/>
          </p:nvCxnSpPr>
          <p:spPr>
            <a:xfrm>
              <a:off x="4027714" y="5780314"/>
              <a:ext cx="29010" cy="2898996"/>
            </a:xfrm>
            <a:prstGeom prst="line">
              <a:avLst/>
            </a:prstGeom>
            <a:noFill/>
            <a:ln w="6350" cap="flat" cmpd="sng" algn="ctr">
              <a:solidFill>
                <a:sysClr val="window" lastClr="FFFFFF">
                  <a:lumMod val="85000"/>
                </a:sysClr>
              </a:solidFill>
              <a:prstDash val="solid"/>
              <a:miter lim="800000"/>
            </a:ln>
            <a:effectLst/>
          </p:spPr>
        </p:cxnSp>
        <p:sp>
          <p:nvSpPr>
            <p:cNvPr id="6" name="Freeform: Shape 18">
              <a:extLst>
                <a:ext uri="{FF2B5EF4-FFF2-40B4-BE49-F238E27FC236}">
                  <a16:creationId xmlns:a16="http://schemas.microsoft.com/office/drawing/2014/main" xmlns="" id="{436970BD-9B20-4B7C-A294-5174BA15880C}"/>
                </a:ext>
              </a:extLst>
            </p:cNvPr>
            <p:cNvSpPr>
              <a:spLocks noChangeAspect="1"/>
            </p:cNvSpPr>
            <p:nvPr/>
          </p:nvSpPr>
          <p:spPr>
            <a:xfrm>
              <a:off x="947057" y="-12"/>
              <a:ext cx="3813932" cy="394179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p>
          </p:txBody>
        </p:sp>
        <p:sp>
          <p:nvSpPr>
            <p:cNvPr id="7" name="Freeform: Shape 10"/>
            <p:cNvSpPr/>
            <p:nvPr/>
          </p:nvSpPr>
          <p:spPr>
            <a:xfrm rot="10800000" flipH="1" flipV="1">
              <a:off x="4267200" y="3483429"/>
              <a:ext cx="1306285" cy="128943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D1D51">
                <a:alpha val="60000"/>
              </a:srgbClr>
            </a:solidFill>
            <a:ln w="9525" cap="flat">
              <a:noFill/>
              <a:prstDash val="solid"/>
              <a:miter/>
            </a:ln>
          </p:spPr>
          <p:txBody>
            <a:bodyPr rtlCol="0" anchor="ctr"/>
            <a:lstStyle/>
            <a:p>
              <a:endParaRPr lang="ar-SA"/>
            </a:p>
          </p:txBody>
        </p:sp>
        <p:sp>
          <p:nvSpPr>
            <p:cNvPr id="8" name="Freeform: Shape 142"/>
            <p:cNvSpPr>
              <a:spLocks noChangeAspect="1"/>
            </p:cNvSpPr>
            <p:nvPr/>
          </p:nvSpPr>
          <p:spPr>
            <a:xfrm>
              <a:off x="5018314" y="2797629"/>
              <a:ext cx="745355" cy="7369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25000"/>
              </a:srgbClr>
            </a:solidFill>
            <a:ln w="9525" cap="flat">
              <a:noFill/>
              <a:prstDash val="solid"/>
              <a:miter/>
            </a:ln>
          </p:spPr>
          <p:txBody>
            <a:bodyPr rtlCol="0" anchor="ctr"/>
            <a:lstStyle/>
            <a:p>
              <a:endParaRPr lang="ar-SA"/>
            </a:p>
          </p:txBody>
        </p:sp>
        <p:sp>
          <p:nvSpPr>
            <p:cNvPr id="9" name="Freeform: Shape 142"/>
            <p:cNvSpPr>
              <a:spLocks noChangeAspect="1"/>
            </p:cNvSpPr>
            <p:nvPr/>
          </p:nvSpPr>
          <p:spPr>
            <a:xfrm>
              <a:off x="5562600" y="3483429"/>
              <a:ext cx="310243" cy="30680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45000"/>
              </a:srgbClr>
            </a:solidFill>
            <a:ln w="9525" cap="flat">
              <a:noFill/>
              <a:prstDash val="solid"/>
              <a:miter/>
            </a:ln>
          </p:spPr>
          <p:txBody>
            <a:bodyPr rtlCol="0" anchor="ctr"/>
            <a:lstStyle/>
            <a:p>
              <a:endParaRPr lang="ar-SA"/>
            </a:p>
          </p:txBody>
        </p:sp>
        <p:grpSp>
          <p:nvGrpSpPr>
            <p:cNvPr id="10" name="Group 9"/>
            <p:cNvGrpSpPr/>
            <p:nvPr/>
          </p:nvGrpSpPr>
          <p:grpSpPr>
            <a:xfrm>
              <a:off x="7217228" y="1524000"/>
              <a:ext cx="448309" cy="388620"/>
              <a:chOff x="0" y="0"/>
              <a:chExt cx="448874" cy="388891"/>
            </a:xfrm>
          </p:grpSpPr>
          <p:sp>
            <p:nvSpPr>
              <p:cNvPr id="20"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p>
            </p:txBody>
          </p:sp>
          <p:sp>
            <p:nvSpPr>
              <p:cNvPr id="21" name="Freeform: Shape 28"/>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p>
            </p:txBody>
          </p:sp>
          <p:sp>
            <p:nvSpPr>
              <p:cNvPr id="22"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p>
            </p:txBody>
          </p:sp>
        </p:grpSp>
        <p:grpSp>
          <p:nvGrpSpPr>
            <p:cNvPr id="11" name="Group 10"/>
            <p:cNvGrpSpPr/>
            <p:nvPr/>
          </p:nvGrpSpPr>
          <p:grpSpPr>
            <a:xfrm>
              <a:off x="3799114" y="5399314"/>
              <a:ext cx="448309" cy="388620"/>
              <a:chOff x="0" y="0"/>
              <a:chExt cx="448874" cy="388891"/>
            </a:xfrm>
          </p:grpSpPr>
          <p:sp>
            <p:nvSpPr>
              <p:cNvPr id="17"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p>
            </p:txBody>
          </p:sp>
          <p:sp>
            <p:nvSpPr>
              <p:cNvPr id="18" name="Freeform: Shape 32"/>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p>
            </p:txBody>
          </p:sp>
          <p:sp>
            <p:nvSpPr>
              <p:cNvPr id="19"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p>
            </p:txBody>
          </p:sp>
        </p:grpSp>
        <p:grpSp>
          <p:nvGrpSpPr>
            <p:cNvPr id="12" name="Group 11"/>
            <p:cNvGrpSpPr/>
            <p:nvPr/>
          </p:nvGrpSpPr>
          <p:grpSpPr>
            <a:xfrm>
              <a:off x="718457" y="5399314"/>
              <a:ext cx="448309" cy="388620"/>
              <a:chOff x="0" y="0"/>
              <a:chExt cx="448874" cy="388891"/>
            </a:xfrm>
          </p:grpSpPr>
          <p:sp>
            <p:nvSpPr>
              <p:cNvPr id="14"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p>
            </p:txBody>
          </p:sp>
          <p:sp>
            <p:nvSpPr>
              <p:cNvPr id="15" name="Freeform: Shape 36"/>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p>
            </p:txBody>
          </p:sp>
          <p:sp>
            <p:nvSpPr>
              <p:cNvPr id="16"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p>
            </p:txBody>
          </p:sp>
        </p:grpSp>
        <p:sp>
          <p:nvSpPr>
            <p:cNvPr id="13" name="Freeform: Shape 43"/>
            <p:cNvSpPr/>
            <p:nvPr/>
          </p:nvSpPr>
          <p:spPr>
            <a:xfrm rot="10800000" flipH="1" flipV="1">
              <a:off x="6277012" y="-3007"/>
              <a:ext cx="5253976" cy="523843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FF6600">
                <a:alpha val="60000"/>
              </a:srgbClr>
            </a:solidFill>
            <a:ln w="9525" cap="flat">
              <a:noFill/>
              <a:prstDash val="solid"/>
              <a:miter/>
            </a:ln>
          </p:spPr>
          <p:txBody>
            <a:bodyPr rtlCol="0" anchor="ctr"/>
            <a:lstStyle/>
            <a:p>
              <a:pPr algn="ctr">
                <a:lnSpc>
                  <a:spcPct val="115000"/>
                </a:lnSpc>
                <a:spcAft>
                  <a:spcPts val="1000"/>
                </a:spcAft>
              </a:pPr>
              <a:r>
                <a:rPr lang="ar-EG" sz="2800" b="1" dirty="0">
                  <a:solidFill>
                    <a:srgbClr val="365F91"/>
                  </a:solidFill>
                  <a:latin typeface="Calibri"/>
                  <a:ea typeface="Calibri"/>
                  <a:cs typeface="Traditional Arabic"/>
                </a:rPr>
                <a:t> </a:t>
              </a:r>
              <a:endParaRPr lang="en-US" sz="1100" dirty="0">
                <a:latin typeface="Calibri"/>
                <a:ea typeface="Calibri"/>
                <a:cs typeface="Times New Roman"/>
              </a:endParaRPr>
            </a:p>
            <a:p>
              <a:pPr algn="ctr">
                <a:lnSpc>
                  <a:spcPct val="115000"/>
                </a:lnSpc>
                <a:spcAft>
                  <a:spcPts val="1000"/>
                </a:spcAft>
              </a:pPr>
              <a:r>
                <a:rPr lang="ar-EG" sz="6600" b="1" dirty="0">
                  <a:solidFill>
                    <a:srgbClr val="365F91"/>
                  </a:solidFill>
                  <a:latin typeface="Aldhabi" panose="01000000000000000000" pitchFamily="2" charset="-78"/>
                  <a:ea typeface="Calibri"/>
                  <a:cs typeface="Aldhabi" panose="01000000000000000000" pitchFamily="2" charset="-78"/>
                </a:rPr>
                <a:t>اليوم التدريبي الأول</a:t>
              </a:r>
              <a:endParaRPr lang="en-US" sz="3200" dirty="0">
                <a:latin typeface="Aldhabi" panose="01000000000000000000" pitchFamily="2" charset="-78"/>
                <a:ea typeface="Calibri"/>
                <a:cs typeface="Aldhabi" panose="01000000000000000000" pitchFamily="2" charset="-78"/>
              </a:endParaRPr>
            </a:p>
            <a:p>
              <a:pPr algn="ctr">
                <a:lnSpc>
                  <a:spcPct val="115000"/>
                </a:lnSpc>
                <a:spcAft>
                  <a:spcPts val="1000"/>
                </a:spcAft>
              </a:pPr>
              <a:r>
                <a:rPr lang="ar-EG" sz="8000" b="1" dirty="0">
                  <a:solidFill>
                    <a:srgbClr val="FFFFFF"/>
                  </a:solidFill>
                  <a:latin typeface="Aldhabi" panose="01000000000000000000" pitchFamily="2" charset="-78"/>
                  <a:ea typeface="Calibri"/>
                  <a:cs typeface="Aldhabi" panose="01000000000000000000" pitchFamily="2" charset="-78"/>
                </a:rPr>
                <a:t>العلاقات الأنسانية</a:t>
              </a:r>
              <a:endParaRPr lang="en-US" sz="3200" dirty="0">
                <a:latin typeface="Aldhabi" panose="01000000000000000000" pitchFamily="2" charset="-78"/>
                <a:ea typeface="Calibri"/>
                <a:cs typeface="Aldhabi" panose="01000000000000000000" pitchFamily="2" charset="-78"/>
              </a:endParaRPr>
            </a:p>
            <a:p>
              <a:pPr algn="ctr">
                <a:lnSpc>
                  <a:spcPct val="115000"/>
                </a:lnSpc>
                <a:spcAft>
                  <a:spcPts val="1000"/>
                </a:spcAft>
              </a:pPr>
              <a:r>
                <a:rPr lang="en-US" sz="2800" b="1" dirty="0">
                  <a:solidFill>
                    <a:srgbClr val="FFFFFF"/>
                  </a:solidFill>
                  <a:latin typeface="Traditional Arabic"/>
                  <a:ea typeface="Calibri"/>
                  <a:cs typeface="Times New Roman"/>
                </a:rPr>
                <a:t> </a:t>
              </a:r>
              <a:endParaRPr lang="en-US" sz="1100" dirty="0">
                <a:latin typeface="Calibri"/>
                <a:ea typeface="Calibri"/>
                <a:cs typeface="Times New Roman"/>
              </a:endParaRPr>
            </a:p>
          </p:txBody>
        </p:sp>
      </p:grpSp>
      <p:sp>
        <p:nvSpPr>
          <p:cNvPr id="25" name="Freeform: Shape 10"/>
          <p:cNvSpPr/>
          <p:nvPr/>
        </p:nvSpPr>
        <p:spPr>
          <a:xfrm rot="10800000" flipH="1" flipV="1">
            <a:off x="2047875" y="8731885"/>
            <a:ext cx="1409700" cy="12407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lumMod val="50000"/>
              <a:alpha val="60000"/>
            </a:schemeClr>
          </a:solidFill>
          <a:ln w="9525" cap="flat">
            <a:noFill/>
            <a:prstDash val="solid"/>
            <a:miter/>
          </a:ln>
        </p:spPr>
        <p:txBody>
          <a:bodyPr rtlCol="0" anchor="ctr"/>
          <a:lstStyle/>
          <a:p>
            <a:endParaRPr lang="ar-SA"/>
          </a:p>
        </p:txBody>
      </p:sp>
      <p:sp>
        <p:nvSpPr>
          <p:cNvPr id="26" name="Freeform: Shape 142"/>
          <p:cNvSpPr>
            <a:spLocks noChangeAspect="1"/>
          </p:cNvSpPr>
          <p:nvPr/>
        </p:nvSpPr>
        <p:spPr>
          <a:xfrm>
            <a:off x="3481070" y="8870315"/>
            <a:ext cx="495300" cy="60452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25000"/>
            </a:srgbClr>
          </a:solidFill>
          <a:ln w="9525" cap="flat">
            <a:noFill/>
            <a:prstDash val="solid"/>
            <a:miter/>
          </a:ln>
        </p:spPr>
        <p:txBody>
          <a:bodyPr rtlCol="0" anchor="ctr"/>
          <a:lstStyle/>
          <a:p>
            <a:endParaRPr lang="ar-SA"/>
          </a:p>
        </p:txBody>
      </p:sp>
      <p:sp>
        <p:nvSpPr>
          <p:cNvPr id="27" name="Freeform: Shape 142"/>
          <p:cNvSpPr>
            <a:spLocks noChangeAspect="1"/>
          </p:cNvSpPr>
          <p:nvPr/>
        </p:nvSpPr>
        <p:spPr>
          <a:xfrm>
            <a:off x="3441065" y="8482330"/>
            <a:ext cx="205740" cy="25146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C00000">
              <a:alpha val="45000"/>
            </a:srgbClr>
          </a:solidFill>
          <a:ln w="9525" cap="flat">
            <a:noFill/>
            <a:prstDash val="solid"/>
            <a:miter/>
          </a:ln>
        </p:spPr>
        <p:txBody>
          <a:bodyPr rtlCol="0" anchor="ctr"/>
          <a:lstStyle/>
          <a:p>
            <a:endParaRPr lang="ar-SA"/>
          </a:p>
        </p:txBody>
      </p:sp>
      <p:sp>
        <p:nvSpPr>
          <p:cNvPr id="28" name="Rectangle 27"/>
          <p:cNvSpPr>
            <a:spLocks noChangeArrowheads="1"/>
          </p:cNvSpPr>
          <p:nvPr/>
        </p:nvSpPr>
        <p:spPr bwMode="auto">
          <a:xfrm>
            <a:off x="10483270" y="155493"/>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sp>
        <p:nvSpPr>
          <p:cNvPr id="29" name="Rectangle 29"/>
          <p:cNvSpPr>
            <a:spLocks noChangeArrowheads="1"/>
          </p:cNvSpPr>
          <p:nvPr/>
        </p:nvSpPr>
        <p:spPr bwMode="auto">
          <a:xfrm>
            <a:off x="1524001" y="-4465"/>
            <a:ext cx="24885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en-US">
                <a:latin typeface="Arial" pitchFamily="34" charset="0"/>
                <a:cs typeface="Arial" pitchFamily="34" charset="0"/>
              </a:rPr>
              <a:t/>
            </a:r>
            <a:br>
              <a:rPr lang="en-US">
                <a:latin typeface="Arial" pitchFamily="34" charset="0"/>
                <a:cs typeface="Arial" pitchFamily="34" charset="0"/>
              </a:rPr>
            </a:br>
            <a:endParaRPr lang="en-US">
              <a:latin typeface="Arial" pitchFamily="34" charset="0"/>
              <a:cs typeface="Arial" pitchFamily="34" charset="0"/>
            </a:endParaRPr>
          </a:p>
          <a:p>
            <a:pPr algn="l" rtl="0" eaLnBrk="0" fontAlgn="base" hangingPunct="0">
              <a:spcBef>
                <a:spcPct val="0"/>
              </a:spcBef>
              <a:spcAft>
                <a:spcPct val="0"/>
              </a:spcAft>
            </a:pPr>
            <a:endParaRPr lang="en-US">
              <a:latin typeface="Arial" pitchFamily="34" charset="0"/>
              <a:cs typeface="Arial" pitchFamily="34" charset="0"/>
            </a:endParaRPr>
          </a:p>
        </p:txBody>
      </p:sp>
      <p:sp>
        <p:nvSpPr>
          <p:cNvPr id="30" name="Rectangle 31"/>
          <p:cNvSpPr>
            <a:spLocks noChangeArrowheads="1"/>
          </p:cNvSpPr>
          <p:nvPr/>
        </p:nvSpPr>
        <p:spPr bwMode="auto">
          <a:xfrm>
            <a:off x="1524000" y="134036"/>
            <a:ext cx="30649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ar-SA">
                <a:latin typeface="Times New Roman" pitchFamily="18" charset="0"/>
                <a:ea typeface="Calibri" pitchFamily="34" charset="0"/>
                <a:cs typeface="Times New Roman" pitchFamily="18" charset="0"/>
              </a:rPr>
              <a:t> </a:t>
            </a:r>
            <a:endParaRPr lang="en-US">
              <a:latin typeface="Arial" pitchFamily="34" charset="0"/>
              <a:cs typeface="Arial" pitchFamily="34" charset="0"/>
            </a:endParaRPr>
          </a:p>
          <a:p>
            <a:pPr algn="l" rtl="0" eaLnBrk="0" fontAlgn="base" hangingPunct="0">
              <a:spcBef>
                <a:spcPct val="0"/>
              </a:spcBef>
              <a:spcAft>
                <a:spcPct val="0"/>
              </a:spcAft>
            </a:pPr>
            <a:endParaRPr lang="en-US">
              <a:latin typeface="Arial" pitchFamily="34" charset="0"/>
              <a:cs typeface="Arial" pitchFamily="34" charset="0"/>
            </a:endParaRPr>
          </a:p>
        </p:txBody>
      </p:sp>
      <p:sp>
        <p:nvSpPr>
          <p:cNvPr id="31" name="Rectangle 32"/>
          <p:cNvSpPr>
            <a:spLocks noChangeArrowheads="1"/>
          </p:cNvSpPr>
          <p:nvPr/>
        </p:nvSpPr>
        <p:spPr bwMode="auto">
          <a:xfrm>
            <a:off x="12213315" y="501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spTree>
    <p:extLst>
      <p:ext uri="{BB962C8B-B14F-4D97-AF65-F5344CB8AC3E}">
        <p14:creationId xmlns:p14="http://schemas.microsoft.com/office/powerpoint/2010/main" val="317398372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66206657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351584" y="332656"/>
            <a:ext cx="6945610" cy="2592288"/>
          </a:xfrm>
          <a:prstGeom prst="rect">
            <a:avLst/>
          </a:prstGeom>
          <a:noFill/>
          <a:ln w="9525">
            <a:noFill/>
            <a:miter lim="800000"/>
            <a:headEnd/>
            <a:tailEnd/>
          </a:ln>
        </p:spPr>
        <p:txBody>
          <a:bodyPr rot="0" vert="horz" wrap="square" lIns="91440" tIns="45720" rIns="91440" bIns="45720" anchor="t" anchorCtr="0">
            <a:noAutofit/>
          </a:bodyPr>
          <a:lstStyle/>
          <a:p>
            <a:pPr algn="ctr">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-4</a:t>
            </a:r>
            <a:endParaRPr lang="en-US" sz="2800" dirty="0">
              <a:latin typeface="Traditional Arabic" pitchFamily="18" charset="-78"/>
              <a:ea typeface="Calibri"/>
              <a:cs typeface="Traditional Arabic" pitchFamily="18" charset="-78"/>
            </a:endParaRPr>
          </a:p>
          <a:p>
            <a:pPr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en-US" sz="2800" dirty="0">
              <a:latin typeface="Traditional Arabic" pitchFamily="18" charset="-78"/>
              <a:ea typeface="Calibri"/>
              <a:cs typeface="Traditional Arabic" pitchFamily="18" charset="-78"/>
            </a:endParaRPr>
          </a:p>
          <a:p>
            <a:pPr marL="629920"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مما تم شرحه عن </a:t>
            </a:r>
            <a:r>
              <a:rPr lang="ar-SA" sz="2800" b="1" dirty="0">
                <a:latin typeface="Traditional Arabic" pitchFamily="18" charset="-78"/>
                <a:ea typeface="Times New Roman"/>
                <a:cs typeface="Traditional Arabic" pitchFamily="18" charset="-78"/>
              </a:rPr>
              <a:t>خصائص</a:t>
            </a:r>
            <a:endParaRPr lang="en-US" sz="2800" dirty="0">
              <a:latin typeface="Traditional Arabic" pitchFamily="18" charset="-78"/>
              <a:ea typeface="Calibri"/>
              <a:cs typeface="Traditional Arabic" pitchFamily="18" charset="-78"/>
            </a:endParaRPr>
          </a:p>
          <a:p>
            <a:pPr marL="629920" algn="ctr">
              <a:lnSpc>
                <a:spcPct val="107000"/>
              </a:lnSpc>
              <a:spcAft>
                <a:spcPts val="800"/>
              </a:spcAft>
            </a:pPr>
            <a:r>
              <a:rPr lang="ar-SA" sz="2800" b="1" dirty="0">
                <a:latin typeface="Traditional Arabic" pitchFamily="18" charset="-78"/>
                <a:ea typeface="Times New Roman"/>
                <a:cs typeface="Traditional Arabic" pitchFamily="18" charset="-78"/>
              </a:rPr>
              <a:t>و دوافع السلوك</a:t>
            </a:r>
            <a:r>
              <a:rPr lang="ar-EG" sz="2800" b="1" dirty="0">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marL="989965" algn="ctr" rtl="1">
              <a:lnSpc>
                <a:spcPct val="107000"/>
              </a:lnSpc>
              <a:spcAft>
                <a:spcPts val="800"/>
              </a:spcAft>
            </a:pPr>
            <a:r>
              <a:rPr lang="ar-EG" sz="2200" b="1" dirty="0">
                <a:latin typeface="Calibri"/>
                <a:ea typeface="Times New Roman"/>
                <a:cs typeface="Traditional Arabic"/>
              </a:rPr>
              <a:t> </a:t>
            </a:r>
            <a:r>
              <a:rPr lang="en-US" sz="1100" dirty="0">
                <a:latin typeface="Calibri"/>
                <a:ea typeface="Calibri"/>
                <a:cs typeface="Times New Roman"/>
              </a:rPr>
              <a:t> </a:t>
            </a:r>
          </a:p>
        </p:txBody>
      </p:sp>
      <p:pic>
        <p:nvPicPr>
          <p:cNvPr id="4" name="Picture 3">
            <a:extLst>
              <a:ext uri="{FF2B5EF4-FFF2-40B4-BE49-F238E27FC236}">
                <a16:creationId xmlns:a16="http://schemas.microsoft.com/office/drawing/2014/main" xmlns="" id="{65A6EDE3-7B43-4D0C-90FC-1DAA91B7659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87688" y="2812546"/>
            <a:ext cx="5616624" cy="404545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27691971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decorative element"/>
          <p:cNvGrpSpPr/>
          <p:nvPr/>
        </p:nvGrpSpPr>
        <p:grpSpPr>
          <a:xfrm>
            <a:off x="1689443" y="115364"/>
            <a:ext cx="5777128" cy="6667058"/>
            <a:chOff x="718457" y="-12"/>
            <a:chExt cx="6947080" cy="8679322"/>
          </a:xfrm>
        </p:grpSpPr>
        <p:sp>
          <p:nvSpPr>
            <p:cNvPr id="3" name="Freeform: Shape 10"/>
            <p:cNvSpPr/>
            <p:nvPr/>
          </p:nvSpPr>
          <p:spPr>
            <a:xfrm rot="10800000" flipH="1">
              <a:off x="719316" y="-3"/>
              <a:ext cx="4233212" cy="43705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cxnSp>
          <p:nvCxnSpPr>
            <p:cNvPr id="4" name="Straight Connector 3"/>
            <p:cNvCxnSpPr/>
            <p:nvPr/>
          </p:nvCxnSpPr>
          <p:spPr>
            <a:xfrm>
              <a:off x="947057" y="5780314"/>
              <a:ext cx="0" cy="2898648"/>
            </a:xfrm>
            <a:prstGeom prst="line">
              <a:avLst/>
            </a:prstGeom>
            <a:noFill/>
            <a:ln w="6350" cap="flat" cmpd="sng" algn="ctr">
              <a:solidFill>
                <a:sysClr val="window" lastClr="FFFFFF">
                  <a:lumMod val="85000"/>
                </a:sysClr>
              </a:solidFill>
              <a:prstDash val="solid"/>
              <a:miter lim="800000"/>
            </a:ln>
            <a:effectLst/>
          </p:spPr>
        </p:cxnSp>
        <p:cxnSp>
          <p:nvCxnSpPr>
            <p:cNvPr id="5" name="Straight Connector 4"/>
            <p:cNvCxnSpPr/>
            <p:nvPr/>
          </p:nvCxnSpPr>
          <p:spPr>
            <a:xfrm>
              <a:off x="4027714" y="5780314"/>
              <a:ext cx="29010" cy="2898996"/>
            </a:xfrm>
            <a:prstGeom prst="line">
              <a:avLst/>
            </a:prstGeom>
            <a:noFill/>
            <a:ln w="6350" cap="flat" cmpd="sng" algn="ctr">
              <a:solidFill>
                <a:sysClr val="window" lastClr="FFFFFF">
                  <a:lumMod val="85000"/>
                </a:sysClr>
              </a:solidFill>
              <a:prstDash val="solid"/>
              <a:miter lim="800000"/>
            </a:ln>
            <a:effectLst/>
          </p:spPr>
        </p:cxnSp>
        <p:sp>
          <p:nvSpPr>
            <p:cNvPr id="6" name="Freeform: Shape 18">
              <a:extLst>
                <a:ext uri="{FF2B5EF4-FFF2-40B4-BE49-F238E27FC236}">
                  <a16:creationId xmlns:a16="http://schemas.microsoft.com/office/drawing/2014/main" xmlns="" id="{436970BD-9B20-4B7C-A294-5174BA15880C}"/>
                </a:ext>
              </a:extLst>
            </p:cNvPr>
            <p:cNvSpPr>
              <a:spLocks noChangeAspect="1"/>
            </p:cNvSpPr>
            <p:nvPr/>
          </p:nvSpPr>
          <p:spPr>
            <a:xfrm>
              <a:off x="947057" y="-12"/>
              <a:ext cx="3813932" cy="394179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7" name="Freeform: Shape 10"/>
            <p:cNvSpPr/>
            <p:nvPr/>
          </p:nvSpPr>
          <p:spPr>
            <a:xfrm rot="10800000" flipH="1" flipV="1">
              <a:off x="4267200" y="3483429"/>
              <a:ext cx="1306285" cy="128943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D1D51">
                <a:alpha val="60000"/>
              </a:srgbClr>
            </a:solidFill>
            <a:ln w="9525" cap="flat">
              <a:noFill/>
              <a:prstDash val="solid"/>
              <a:miter/>
            </a:ln>
          </p:spPr>
          <p:txBody>
            <a:bodyPr rtlCol="0" anchor="ctr"/>
            <a:lstStyle/>
            <a:p>
              <a:endParaRPr lang="ar-SA">
                <a:solidFill>
                  <a:prstClr val="black"/>
                </a:solidFill>
              </a:endParaRPr>
            </a:p>
          </p:txBody>
        </p:sp>
        <p:sp>
          <p:nvSpPr>
            <p:cNvPr id="8" name="Freeform: Shape 142"/>
            <p:cNvSpPr>
              <a:spLocks noChangeAspect="1"/>
            </p:cNvSpPr>
            <p:nvPr/>
          </p:nvSpPr>
          <p:spPr>
            <a:xfrm>
              <a:off x="5018314" y="2797629"/>
              <a:ext cx="745355" cy="7369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25000"/>
              </a:srgbClr>
            </a:solidFill>
            <a:ln w="9525" cap="flat">
              <a:noFill/>
              <a:prstDash val="solid"/>
              <a:miter/>
            </a:ln>
          </p:spPr>
          <p:txBody>
            <a:bodyPr rtlCol="0" anchor="ctr"/>
            <a:lstStyle/>
            <a:p>
              <a:endParaRPr lang="ar-SA">
                <a:solidFill>
                  <a:prstClr val="black"/>
                </a:solidFill>
              </a:endParaRPr>
            </a:p>
          </p:txBody>
        </p:sp>
        <p:sp>
          <p:nvSpPr>
            <p:cNvPr id="9" name="Freeform: Shape 142"/>
            <p:cNvSpPr>
              <a:spLocks noChangeAspect="1"/>
            </p:cNvSpPr>
            <p:nvPr/>
          </p:nvSpPr>
          <p:spPr>
            <a:xfrm>
              <a:off x="5562600" y="3483429"/>
              <a:ext cx="310243" cy="30680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45000"/>
              </a:srgbClr>
            </a:solidFill>
            <a:ln w="9525" cap="flat">
              <a:noFill/>
              <a:prstDash val="solid"/>
              <a:miter/>
            </a:ln>
          </p:spPr>
          <p:txBody>
            <a:bodyPr rtlCol="0" anchor="ctr"/>
            <a:lstStyle/>
            <a:p>
              <a:endParaRPr lang="ar-SA">
                <a:solidFill>
                  <a:prstClr val="black"/>
                </a:solidFill>
              </a:endParaRPr>
            </a:p>
          </p:txBody>
        </p:sp>
        <p:grpSp>
          <p:nvGrpSpPr>
            <p:cNvPr id="10" name="Group 9"/>
            <p:cNvGrpSpPr/>
            <p:nvPr/>
          </p:nvGrpSpPr>
          <p:grpSpPr>
            <a:xfrm>
              <a:off x="7217228" y="1524000"/>
              <a:ext cx="448309" cy="388620"/>
              <a:chOff x="0" y="0"/>
              <a:chExt cx="448874" cy="388891"/>
            </a:xfrm>
          </p:grpSpPr>
          <p:sp>
            <p:nvSpPr>
              <p:cNvPr id="20"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21" name="Freeform: Shape 28"/>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22"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nvGrpSpPr>
            <p:cNvPr id="11" name="Group 10"/>
            <p:cNvGrpSpPr/>
            <p:nvPr/>
          </p:nvGrpSpPr>
          <p:grpSpPr>
            <a:xfrm>
              <a:off x="3799114" y="5399314"/>
              <a:ext cx="448309" cy="388620"/>
              <a:chOff x="0" y="0"/>
              <a:chExt cx="448874" cy="388891"/>
            </a:xfrm>
          </p:grpSpPr>
          <p:sp>
            <p:nvSpPr>
              <p:cNvPr id="17"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18" name="Freeform: Shape 32"/>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19"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nvGrpSpPr>
            <p:cNvPr id="12" name="Group 11"/>
            <p:cNvGrpSpPr/>
            <p:nvPr/>
          </p:nvGrpSpPr>
          <p:grpSpPr>
            <a:xfrm>
              <a:off x="718457" y="5399314"/>
              <a:ext cx="448309" cy="388620"/>
              <a:chOff x="0" y="0"/>
              <a:chExt cx="448874" cy="388891"/>
            </a:xfrm>
          </p:grpSpPr>
          <p:sp>
            <p:nvSpPr>
              <p:cNvPr id="14"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15" name="Freeform: Shape 36"/>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16"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sp>
        <p:nvSpPr>
          <p:cNvPr id="28" name="Rectangle 27"/>
          <p:cNvSpPr>
            <a:spLocks noChangeArrowheads="1"/>
          </p:cNvSpPr>
          <p:nvPr/>
        </p:nvSpPr>
        <p:spPr bwMode="auto">
          <a:xfrm>
            <a:off x="10483270" y="155493"/>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solidFill>
                <a:prstClr val="black"/>
              </a:solidFill>
              <a:latin typeface="Arial" pitchFamily="34" charset="0"/>
            </a:endParaRPr>
          </a:p>
        </p:txBody>
      </p:sp>
      <p:sp>
        <p:nvSpPr>
          <p:cNvPr id="29" name="Rectangle 29"/>
          <p:cNvSpPr>
            <a:spLocks noChangeArrowheads="1"/>
          </p:cNvSpPr>
          <p:nvPr/>
        </p:nvSpPr>
        <p:spPr bwMode="auto">
          <a:xfrm>
            <a:off x="1524001" y="-4465"/>
            <a:ext cx="24885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en-US">
                <a:solidFill>
                  <a:prstClr val="black"/>
                </a:solidFill>
                <a:latin typeface="Arial" pitchFamily="34" charset="0"/>
                <a:cs typeface="Arial" pitchFamily="34" charset="0"/>
              </a:rPr>
              <a:t/>
            </a:r>
            <a:br>
              <a:rPr lang="en-US">
                <a:solidFill>
                  <a:prstClr val="black"/>
                </a:solidFill>
                <a:latin typeface="Arial" pitchFamily="34" charset="0"/>
                <a:cs typeface="Arial" pitchFamily="34" charset="0"/>
              </a:rPr>
            </a:br>
            <a:endParaRPr lang="en-US">
              <a:solidFill>
                <a:prstClr val="black"/>
              </a:solidFill>
              <a:latin typeface="Arial" pitchFamily="34" charset="0"/>
              <a:cs typeface="Arial" pitchFamily="34" charset="0"/>
            </a:endParaRPr>
          </a:p>
          <a:p>
            <a:pPr algn="l" rtl="0" eaLnBrk="0" fontAlgn="base" hangingPunct="0">
              <a:spcBef>
                <a:spcPct val="0"/>
              </a:spcBef>
              <a:spcAft>
                <a:spcPct val="0"/>
              </a:spcAft>
            </a:pPr>
            <a:endParaRPr lang="en-US">
              <a:solidFill>
                <a:prstClr val="black"/>
              </a:solidFill>
              <a:latin typeface="Arial" pitchFamily="34" charset="0"/>
              <a:cs typeface="Arial" pitchFamily="34" charset="0"/>
            </a:endParaRPr>
          </a:p>
        </p:txBody>
      </p:sp>
      <p:sp>
        <p:nvSpPr>
          <p:cNvPr id="30" name="Rectangle 31"/>
          <p:cNvSpPr>
            <a:spLocks noChangeArrowheads="1"/>
          </p:cNvSpPr>
          <p:nvPr/>
        </p:nvSpPr>
        <p:spPr bwMode="auto">
          <a:xfrm>
            <a:off x="1524000" y="134036"/>
            <a:ext cx="30649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ar-SA">
                <a:solidFill>
                  <a:prstClr val="black"/>
                </a:solidFill>
                <a:latin typeface="Times New Roman" pitchFamily="18" charset="0"/>
                <a:ea typeface="Calibri" pitchFamily="34" charset="0"/>
                <a:cs typeface="Times New Roman" pitchFamily="18" charset="0"/>
              </a:rPr>
              <a:t> </a:t>
            </a:r>
            <a:endParaRPr lang="en-US">
              <a:solidFill>
                <a:prstClr val="black"/>
              </a:solidFill>
              <a:latin typeface="Arial" pitchFamily="34" charset="0"/>
              <a:cs typeface="Arial" pitchFamily="34" charset="0"/>
            </a:endParaRPr>
          </a:p>
          <a:p>
            <a:pPr algn="l" rtl="0" eaLnBrk="0" fontAlgn="base" hangingPunct="0">
              <a:spcBef>
                <a:spcPct val="0"/>
              </a:spcBef>
              <a:spcAft>
                <a:spcPct val="0"/>
              </a:spcAft>
            </a:pPr>
            <a:endParaRPr lang="en-US">
              <a:solidFill>
                <a:prstClr val="black"/>
              </a:solidFill>
              <a:latin typeface="Arial" pitchFamily="34" charset="0"/>
              <a:cs typeface="Arial" pitchFamily="34" charset="0"/>
            </a:endParaRPr>
          </a:p>
        </p:txBody>
      </p:sp>
      <p:sp>
        <p:nvSpPr>
          <p:cNvPr id="31" name="Rectangle 32"/>
          <p:cNvSpPr>
            <a:spLocks noChangeArrowheads="1"/>
          </p:cNvSpPr>
          <p:nvPr/>
        </p:nvSpPr>
        <p:spPr bwMode="auto">
          <a:xfrm>
            <a:off x="12213315" y="501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solidFill>
                <a:prstClr val="black"/>
              </a:solidFill>
              <a:latin typeface="Arial" pitchFamily="34" charset="0"/>
            </a:endParaRPr>
          </a:p>
        </p:txBody>
      </p:sp>
      <p:sp>
        <p:nvSpPr>
          <p:cNvPr id="34" name="Freeform: Shape 43"/>
          <p:cNvSpPr/>
          <p:nvPr/>
        </p:nvSpPr>
        <p:spPr>
          <a:xfrm rot="10800000" flipH="1" flipV="1">
            <a:off x="5807968" y="-57292"/>
            <a:ext cx="4968552" cy="492645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FF6600">
              <a:alpha val="60000"/>
            </a:srgbClr>
          </a:solidFill>
          <a:ln w="9525" cap="flat">
            <a:noFill/>
            <a:prstDash val="solid"/>
            <a:miter/>
          </a:ln>
        </p:spPr>
        <p:txBody>
          <a:bodyPr rtlCol="0" anchor="ctr"/>
          <a:lstStyle/>
          <a:p>
            <a:pPr algn="ctr">
              <a:lnSpc>
                <a:spcPct val="115000"/>
              </a:lnSpc>
              <a:spcAft>
                <a:spcPts val="1000"/>
              </a:spcAft>
            </a:pPr>
            <a:r>
              <a:rPr lang="ar-EG" sz="6000" b="1" dirty="0">
                <a:solidFill>
                  <a:srgbClr val="365F91"/>
                </a:solidFill>
                <a:latin typeface="Aldhabi" panose="01000000000000000000" pitchFamily="2" charset="-78"/>
                <a:ea typeface="Calibri"/>
                <a:cs typeface="Aldhabi" panose="01000000000000000000" pitchFamily="2" charset="-78"/>
              </a:rPr>
              <a:t>اليوم التدريبي الثالث</a:t>
            </a:r>
            <a:endParaRPr lang="en-US" sz="2800" dirty="0">
              <a:latin typeface="Aldhabi" panose="01000000000000000000" pitchFamily="2" charset="-78"/>
              <a:ea typeface="Calibri"/>
              <a:cs typeface="Aldhabi" panose="01000000000000000000" pitchFamily="2" charset="-78"/>
            </a:endParaRPr>
          </a:p>
          <a:p>
            <a:pPr algn="ctr">
              <a:lnSpc>
                <a:spcPct val="115000"/>
              </a:lnSpc>
              <a:spcAft>
                <a:spcPts val="1000"/>
              </a:spcAft>
            </a:pPr>
            <a:r>
              <a:rPr lang="ar-EG" sz="7200" b="1" dirty="0">
                <a:solidFill>
                  <a:srgbClr val="FFFFFF"/>
                </a:solidFill>
                <a:latin typeface="Aldhabi" panose="01000000000000000000" pitchFamily="2" charset="-78"/>
                <a:ea typeface="Calibri"/>
                <a:cs typeface="Aldhabi" panose="01000000000000000000" pitchFamily="2" charset="-78"/>
              </a:rPr>
              <a:t>العملاء</a:t>
            </a:r>
            <a:endParaRPr lang="en-US" sz="2800" dirty="0">
              <a:latin typeface="Aldhabi" panose="01000000000000000000" pitchFamily="2" charset="-78"/>
              <a:ea typeface="Calibri"/>
              <a:cs typeface="Aldhabi" panose="01000000000000000000" pitchFamily="2" charset="-78"/>
            </a:endParaRPr>
          </a:p>
        </p:txBody>
      </p:sp>
    </p:spTree>
    <p:extLst>
      <p:ext uri="{BB962C8B-B14F-4D97-AF65-F5344CB8AC3E}">
        <p14:creationId xmlns:p14="http://schemas.microsoft.com/office/powerpoint/2010/main" val="79212641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3575720" y="404664"/>
            <a:ext cx="5688632" cy="1423639"/>
          </a:xfrm>
          <a:prstGeom prst="ellipse">
            <a:avLst/>
          </a:prstGeom>
          <a:solidFill>
            <a:srgbClr val="993366"/>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rtlCol="1" anchor="ctr"/>
          <a:lstStyle/>
          <a:p>
            <a:pPr algn="ctr">
              <a:defRPr/>
            </a:pPr>
            <a:r>
              <a:rPr lang="ar-EG" sz="3600" b="1" kern="0" dirty="0">
                <a:solidFill>
                  <a:schemeClr val="bg1"/>
                </a:solidFill>
                <a:latin typeface="Traditional Arabic" pitchFamily="18" charset="-78"/>
                <a:ea typeface="Times New Roman"/>
                <a:cs typeface="Traditional Arabic" pitchFamily="18" charset="-78"/>
              </a:rPr>
              <a:t>الجلسة التدريبية الاولي</a:t>
            </a:r>
          </a:p>
          <a:p>
            <a:pPr algn="ctr">
              <a:lnSpc>
                <a:spcPct val="150000"/>
              </a:lnSpc>
              <a:spcAft>
                <a:spcPts val="1000"/>
              </a:spcAft>
            </a:pPr>
            <a:r>
              <a:rPr lang="ar-EG" sz="3200" b="1" kern="0" dirty="0">
                <a:solidFill>
                  <a:schemeClr val="bg1"/>
                </a:solidFill>
                <a:latin typeface="Traditional Arabic" pitchFamily="18" charset="-78"/>
                <a:ea typeface="Calibri"/>
                <a:cs typeface="Traditional Arabic" pitchFamily="18" charset="-78"/>
              </a:rPr>
              <a:t> </a:t>
            </a:r>
            <a:r>
              <a:rPr lang="en-US" sz="3200" b="1" dirty="0"/>
              <a:t> </a:t>
            </a:r>
            <a:r>
              <a:rPr lang="ar-SA" sz="36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العملاء</a:t>
            </a:r>
            <a:endParaRPr lang="ar-EG" sz="4000" b="1" kern="0" dirty="0">
              <a:solidFill>
                <a:schemeClr val="bg1"/>
              </a:solidFill>
              <a:effectLst>
                <a:outerShdw blurRad="38100" dist="38100" dir="2700000" algn="tl">
                  <a:srgbClr val="000000">
                    <a:alpha val="43137"/>
                  </a:srgbClr>
                </a:outerShdw>
              </a:effectLst>
              <a:latin typeface="Traditional Arabic" pitchFamily="18" charset="-78"/>
              <a:ea typeface="Times New Roman"/>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2845212953"/>
              </p:ext>
            </p:extLst>
          </p:nvPr>
        </p:nvGraphicFramePr>
        <p:xfrm>
          <a:off x="3215680" y="2420888"/>
          <a:ext cx="6336704" cy="31683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4858716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34810415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
          <p:cNvSpPr txBox="1">
            <a:spLocks noChangeArrowheads="1"/>
          </p:cNvSpPr>
          <p:nvPr/>
        </p:nvSpPr>
        <p:spPr bwMode="auto">
          <a:xfrm>
            <a:off x="3071664" y="332656"/>
            <a:ext cx="5829300" cy="3200400"/>
          </a:xfrm>
          <a:prstGeom prst="rect">
            <a:avLst/>
          </a:prstGeom>
          <a:noFill/>
          <a:ln w="9525">
            <a:noFill/>
            <a:miter lim="800000"/>
            <a:headEnd/>
            <a:tailEnd/>
          </a:ln>
        </p:spPr>
        <p:txBody>
          <a:bodyPr rot="0" vert="horz" wrap="square" lIns="91440" tIns="45720" rIns="91440" bIns="45720" anchor="t" anchorCtr="0">
            <a:noAutofit/>
          </a:bodyPr>
          <a:lstStyle/>
          <a:p>
            <a:pPr algn="ctr">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-5</a:t>
            </a:r>
            <a:endParaRPr lang="en-US" sz="2800" dirty="0">
              <a:latin typeface="Traditional Arabic" pitchFamily="18" charset="-78"/>
              <a:ea typeface="Calibri"/>
              <a:cs typeface="Traditional Arabic" pitchFamily="18" charset="-78"/>
            </a:endParaRPr>
          </a:p>
          <a:p>
            <a:pPr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en-US" sz="2800" dirty="0">
              <a:latin typeface="Traditional Arabic" pitchFamily="18" charset="-78"/>
              <a:ea typeface="Calibri"/>
              <a:cs typeface="Traditional Arabic" pitchFamily="18" charset="-78"/>
            </a:endParaRPr>
          </a:p>
          <a:p>
            <a:pPr marL="629920"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ماتعرفه عن</a:t>
            </a:r>
            <a:r>
              <a:rPr lang="ar-EG" sz="2800" dirty="0">
                <a:latin typeface="Traditional Arabic" pitchFamily="18" charset="-78"/>
                <a:ea typeface="Calibri"/>
                <a:cs typeface="Traditional Arabic" pitchFamily="18" charset="-78"/>
              </a:rPr>
              <a:t> </a:t>
            </a:r>
            <a:r>
              <a:rPr lang="ar-EG" sz="2800" b="1" dirty="0">
                <a:latin typeface="Traditional Arabic" pitchFamily="18" charset="-78"/>
                <a:ea typeface="Times New Roman"/>
                <a:cs typeface="Traditional Arabic" pitchFamily="18" charset="-78"/>
              </a:rPr>
              <a:t> أهمية العميل </a:t>
            </a:r>
            <a:r>
              <a:rPr lang="ar-EG" sz="2800" b="1" dirty="0">
                <a:solidFill>
                  <a:srgbClr val="A50021"/>
                </a:solidFill>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algn="ctr">
              <a:lnSpc>
                <a:spcPct val="115000"/>
              </a:lnSpc>
            </a:pPr>
            <a:r>
              <a:rPr lang="ar-EG" sz="2800" b="1" dirty="0">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a:lnSpc>
                <a:spcPct val="115000"/>
              </a:lnSpc>
              <a:spcAft>
                <a:spcPts val="1000"/>
              </a:spcAft>
            </a:pPr>
            <a:r>
              <a:rPr lang="en-US" sz="1100" dirty="0">
                <a:latin typeface="Calibri"/>
                <a:ea typeface="Calibri"/>
                <a:cs typeface="Times New Roman"/>
              </a:rPr>
              <a:t> </a:t>
            </a:r>
          </a:p>
        </p:txBody>
      </p:sp>
      <p:pic>
        <p:nvPicPr>
          <p:cNvPr id="5" name="Picture 4">
            <a:extLst>
              <a:ext uri="{FF2B5EF4-FFF2-40B4-BE49-F238E27FC236}">
                <a16:creationId xmlns:a16="http://schemas.microsoft.com/office/drawing/2014/main" xmlns="" id="{64C423DB-C5BF-479E-B569-5AEF59BD740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87688" y="2636912"/>
            <a:ext cx="5616624" cy="404545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56922761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451347" y="1268760"/>
            <a:ext cx="7416824" cy="1708160"/>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يعرف العميل بأنه الشخص الذي تخدمه المؤسسة، لذلك يعتبر حجر الأساس لها، والمسؤول الأول عن نجاحها أو فشلها، لذلك تسعى المؤسسات أثناء إنشائها لتحديد أهدافها، وخدماتها بما يتلائم مع طبيعة العميل، وطبيعة الخدمات التي يطلبها. </a:t>
            </a:r>
            <a:endParaRPr lang="en-US" sz="2400" dirty="0">
              <a:latin typeface="Traditional Arabic" pitchFamily="18" charset="-78"/>
              <a:cs typeface="Traditional Arabic" pitchFamily="18" charset="-78"/>
            </a:endParaRPr>
          </a:p>
        </p:txBody>
      </p:sp>
      <p:sp>
        <p:nvSpPr>
          <p:cNvPr id="3" name="Regular Pentagon 2"/>
          <p:cNvSpPr/>
          <p:nvPr/>
        </p:nvSpPr>
        <p:spPr>
          <a:xfrm>
            <a:off x="4210805" y="188641"/>
            <a:ext cx="4156617" cy="805675"/>
          </a:xfrm>
          <a:prstGeom prst="pentagon">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lvl="0" algn="ctr"/>
            <a:r>
              <a:rPr lang="ar-SA" sz="4400" b="1" dirty="0">
                <a:effectLst>
                  <a:outerShdw blurRad="38100" dist="38100" dir="2700000" algn="tl">
                    <a:srgbClr val="000000">
                      <a:alpha val="43137"/>
                    </a:srgbClr>
                  </a:outerShdw>
                </a:effectLst>
                <a:latin typeface="Traditional Arabic" pitchFamily="18" charset="-78"/>
                <a:cs typeface="Traditional Arabic" pitchFamily="18" charset="-78"/>
              </a:rPr>
              <a:t>العملاء</a:t>
            </a:r>
            <a:endParaRPr lang="ar-EG" sz="40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19399" y="3140968"/>
            <a:ext cx="6480720" cy="3079811"/>
          </a:xfrm>
          <a:prstGeom prst="rect">
            <a:avLst/>
          </a:prstGeom>
          <a:ln>
            <a:noFill/>
          </a:ln>
          <a:effectLst>
            <a:softEdge rad="112500"/>
          </a:effectLst>
        </p:spPr>
      </p:pic>
    </p:spTree>
    <p:extLst>
      <p:ext uri="{BB962C8B-B14F-4D97-AF65-F5344CB8AC3E}">
        <p14:creationId xmlns:p14="http://schemas.microsoft.com/office/powerpoint/2010/main" val="71678874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33797" y="260649"/>
            <a:ext cx="3913251" cy="587853"/>
          </a:xfrm>
          <a:prstGeom prst="rect">
            <a:avLst/>
          </a:prstGeom>
          <a:solidFill>
            <a:schemeClr val="accent2">
              <a:lumMod val="20000"/>
              <a:lumOff val="80000"/>
            </a:schemeClr>
          </a:solidFill>
          <a:effectLst>
            <a:softEdge rad="127000"/>
          </a:effectLst>
        </p:spPr>
        <p:txBody>
          <a:bodyPr wrap="none">
            <a:spAutoFit/>
          </a:bodyPr>
          <a:lstStyle/>
          <a:p>
            <a:pPr marL="342900" indent="-342900">
              <a:lnSpc>
                <a:spcPct val="115000"/>
              </a:lnSpc>
              <a:spcAft>
                <a:spcPts val="1000"/>
              </a:spcAft>
              <a:buBlip>
                <a:blip r:embed="rId2"/>
              </a:buBlip>
            </a:pPr>
            <a:r>
              <a:rPr lang="en-US" sz="2800" b="1" u="sng" dirty="0">
                <a:solidFill>
                  <a:srgbClr val="990033"/>
                </a:solidFill>
                <a:latin typeface="Traditional Arabic" pitchFamily="18" charset="-78"/>
                <a:ea typeface="Calibri"/>
                <a:cs typeface="Traditional Arabic" pitchFamily="18" charset="-78"/>
              </a:rPr>
              <a:t> </a:t>
            </a:r>
            <a:r>
              <a:rPr lang="ar-SA" sz="2800" b="1" u="sng" dirty="0">
                <a:solidFill>
                  <a:srgbClr val="990033"/>
                </a:solidFill>
                <a:latin typeface="Traditional Arabic" pitchFamily="18" charset="-78"/>
                <a:ea typeface="Calibri"/>
                <a:cs typeface="Traditional Arabic" pitchFamily="18" charset="-78"/>
              </a:rPr>
              <a:t>أنواع العملاء وكيفية التعامل معهم</a:t>
            </a:r>
            <a:r>
              <a:rPr lang="ar-EG" sz="2800" b="1" u="sng" dirty="0">
                <a:solidFill>
                  <a:srgbClr val="990033"/>
                </a:solidFill>
                <a:latin typeface="Traditional Arabic" pitchFamily="18" charset="-78"/>
                <a:ea typeface="Calibri"/>
                <a:cs typeface="Traditional Arabic" pitchFamily="18" charset="-78"/>
              </a:rPr>
              <a:t>:</a:t>
            </a:r>
            <a:endParaRPr lang="en-US" sz="1400" u="sng" dirty="0">
              <a:latin typeface="Traditional Arabic" pitchFamily="18" charset="-78"/>
              <a:ea typeface="Calibri"/>
              <a:cs typeface="Traditional Arabic" pitchFamily="18" charset="-78"/>
            </a:endParaRPr>
          </a:p>
        </p:txBody>
      </p:sp>
      <p:graphicFrame>
        <p:nvGraphicFramePr>
          <p:cNvPr id="4" name="Diagram 3"/>
          <p:cNvGraphicFramePr/>
          <p:nvPr>
            <p:extLst>
              <p:ext uri="{D42A27DB-BD31-4B8C-83A1-F6EECF244321}">
                <p14:modId xmlns:p14="http://schemas.microsoft.com/office/powerpoint/2010/main" val="545305269"/>
              </p:ext>
            </p:extLst>
          </p:nvPr>
        </p:nvGraphicFramePr>
        <p:xfrm>
          <a:off x="1991544" y="1340768"/>
          <a:ext cx="8208912" cy="532859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7544130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8675511" y="827264"/>
            <a:ext cx="1960793" cy="523220"/>
          </a:xfrm>
          <a:prstGeom prst="rect">
            <a:avLst/>
          </a:prstGeom>
        </p:spPr>
        <p:txBody>
          <a:bodyPr wrap="none">
            <a:spAutoFit/>
          </a:bodyPr>
          <a:lstStyle/>
          <a:p>
            <a:pPr marL="457200" indent="-457200">
              <a:buFont typeface="Wingdings" pitchFamily="2" charset="2"/>
              <a:buChar char="q"/>
            </a:pPr>
            <a:r>
              <a:rPr lang="ar-SA" sz="2800" b="1" u="sng" dirty="0">
                <a:solidFill>
                  <a:srgbClr val="990033"/>
                </a:solidFill>
                <a:ea typeface="Calibri"/>
                <a:cs typeface="Traditional Arabic"/>
              </a:rPr>
              <a:t>أهمية العميل </a:t>
            </a:r>
            <a:endParaRPr lang="ar-EG" sz="2800" u="sng" dirty="0"/>
          </a:p>
        </p:txBody>
      </p:sp>
      <p:graphicFrame>
        <p:nvGraphicFramePr>
          <p:cNvPr id="6" name="Diagram 5"/>
          <p:cNvGraphicFramePr/>
          <p:nvPr>
            <p:extLst>
              <p:ext uri="{D42A27DB-BD31-4B8C-83A1-F6EECF244321}">
                <p14:modId xmlns:p14="http://schemas.microsoft.com/office/powerpoint/2010/main" val="1990644934"/>
              </p:ext>
            </p:extLst>
          </p:nvPr>
        </p:nvGraphicFramePr>
        <p:xfrm>
          <a:off x="2351584" y="1484785"/>
          <a:ext cx="7620000" cy="495300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Half Frame 6"/>
          <p:cNvSpPr/>
          <p:nvPr/>
        </p:nvSpPr>
        <p:spPr>
          <a:xfrm>
            <a:off x="4876800" y="127843"/>
            <a:ext cx="3048000" cy="891366"/>
          </a:xfrm>
          <a:prstGeom prst="halfFrame">
            <a:avLst>
              <a:gd name="adj1" fmla="val 17625"/>
              <a:gd name="adj2" fmla="val 18682"/>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EG">
              <a:solidFill>
                <a:schemeClr val="tx1"/>
              </a:solidFill>
            </a:endParaRPr>
          </a:p>
        </p:txBody>
      </p:sp>
      <p:sp>
        <p:nvSpPr>
          <p:cNvPr id="8" name="Rectangle 7"/>
          <p:cNvSpPr/>
          <p:nvPr/>
        </p:nvSpPr>
        <p:spPr>
          <a:xfrm>
            <a:off x="5046904" y="336038"/>
            <a:ext cx="2707793" cy="584775"/>
          </a:xfrm>
          <a:prstGeom prst="rect">
            <a:avLst/>
          </a:prstGeom>
        </p:spPr>
        <p:txBody>
          <a:bodyPr wrap="none">
            <a:spAutoFit/>
          </a:bodyPr>
          <a:lstStyle/>
          <a:p>
            <a:r>
              <a:rPr lang="ar-SA" sz="3200" b="1" dirty="0">
                <a:latin typeface="Traditional Arabic" pitchFamily="18" charset="-78"/>
                <a:cs typeface="Traditional Arabic" pitchFamily="18" charset="-78"/>
              </a:rPr>
              <a:t>أهمية العميل و حاجاته</a:t>
            </a:r>
            <a:endParaRPr lang="ar-EG" sz="3200" dirty="0">
              <a:latin typeface="Traditional Arabic" pitchFamily="18" charset="-78"/>
              <a:cs typeface="Traditional Arabic" pitchFamily="18" charset="-78"/>
            </a:endParaRPr>
          </a:p>
        </p:txBody>
      </p:sp>
    </p:spTree>
    <p:extLst>
      <p:ext uri="{BB962C8B-B14F-4D97-AF65-F5344CB8AC3E}">
        <p14:creationId xmlns:p14="http://schemas.microsoft.com/office/powerpoint/2010/main" val="68156047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694140" y="357085"/>
            <a:ext cx="2739853" cy="523220"/>
          </a:xfrm>
          <a:prstGeom prst="rect">
            <a:avLst/>
          </a:prstGeom>
          <a:solidFill>
            <a:schemeClr val="accent4">
              <a:lumMod val="20000"/>
              <a:lumOff val="80000"/>
            </a:schemeClr>
          </a:solidFill>
          <a:effectLst>
            <a:softEdge rad="63500"/>
          </a:effectLst>
        </p:spPr>
        <p:txBody>
          <a:bodyPr wrap="none">
            <a:spAutoFit/>
          </a:bodyPr>
          <a:lstStyle/>
          <a:p>
            <a:pPr marL="285750" indent="-285750">
              <a:buFont typeface="Wingdings" pitchFamily="2" charset="2"/>
              <a:buChar char="q"/>
            </a:pPr>
            <a:r>
              <a:rPr lang="ar-SA" sz="2800" b="1" u="sng" dirty="0">
                <a:solidFill>
                  <a:srgbClr val="990033"/>
                </a:solidFill>
                <a:ea typeface="Calibri"/>
                <a:cs typeface="Traditional Arabic"/>
              </a:rPr>
              <a:t>حاجات العملاء العشرة</a:t>
            </a:r>
            <a:endParaRPr lang="ar-EG" sz="2800" u="sng" dirty="0"/>
          </a:p>
        </p:txBody>
      </p:sp>
      <p:graphicFrame>
        <p:nvGraphicFramePr>
          <p:cNvPr id="3" name="Diagram 2"/>
          <p:cNvGraphicFramePr/>
          <p:nvPr>
            <p:extLst>
              <p:ext uri="{D42A27DB-BD31-4B8C-83A1-F6EECF244321}">
                <p14:modId xmlns:p14="http://schemas.microsoft.com/office/powerpoint/2010/main" val="178361751"/>
              </p:ext>
            </p:extLst>
          </p:nvPr>
        </p:nvGraphicFramePr>
        <p:xfrm>
          <a:off x="2567609" y="1154361"/>
          <a:ext cx="7491761" cy="51697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4543811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lowchart: Sequential Access Storage 1"/>
          <p:cNvSpPr/>
          <p:nvPr/>
        </p:nvSpPr>
        <p:spPr>
          <a:xfrm>
            <a:off x="3287688" y="548680"/>
            <a:ext cx="5791200" cy="1655956"/>
          </a:xfrm>
          <a:prstGeom prst="flowChartMagneticTape">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1">
            <a:schemeClr val="accent5"/>
          </a:lnRef>
          <a:fillRef idx="2">
            <a:schemeClr val="accent5"/>
          </a:fillRef>
          <a:effectRef idx="1">
            <a:schemeClr val="accent5"/>
          </a:effectRef>
          <a:fontRef idx="minor">
            <a:schemeClr val="dk1"/>
          </a:fontRef>
        </p:style>
        <p:txBody>
          <a:bodyPr rtlCol="1" anchor="ctr"/>
          <a:lstStyle/>
          <a:p>
            <a:pPr algn="ctr" rtl="0"/>
            <a:r>
              <a:rPr lang="ar-EG" sz="3600" b="1" dirty="0">
                <a:solidFill>
                  <a:prstClr val="white"/>
                </a:solidFill>
                <a:latin typeface="Traditional Arabic" pitchFamily="18" charset="-78"/>
                <a:cs typeface="Traditional Arabic" pitchFamily="18" charset="-78"/>
              </a:rPr>
              <a:t>الجلسة التدريبية الاولي</a:t>
            </a:r>
          </a:p>
          <a:p>
            <a:pPr algn="ctr" rtl="0"/>
            <a:r>
              <a:rPr lang="ar-SA" sz="3600" b="1" dirty="0">
                <a:solidFill>
                  <a:schemeClr val="bg1"/>
                </a:solidFill>
                <a:ea typeface="Calibri"/>
                <a:cs typeface="Traditional Arabic"/>
              </a:rPr>
              <a:t>العلاقات الإنسانية</a:t>
            </a:r>
            <a:endParaRPr lang="ar-EG" sz="3600" b="1" dirty="0">
              <a:solidFill>
                <a:schemeClr val="bg1"/>
              </a:solidFill>
              <a:latin typeface="Traditional Arabic" pitchFamily="18" charset="-78"/>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2670585616"/>
              </p:ext>
            </p:extLst>
          </p:nvPr>
        </p:nvGraphicFramePr>
        <p:xfrm>
          <a:off x="2927648" y="2348880"/>
          <a:ext cx="6696743" cy="41490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4992523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999656" y="1204010"/>
            <a:ext cx="6768752" cy="1569660"/>
          </a:xfrm>
          <a:prstGeom prst="rect">
            <a:avLst/>
          </a:prstGeom>
        </p:spPr>
        <p:txBody>
          <a:bodyPr wrap="square">
            <a:spAutoFit/>
          </a:bodyPr>
          <a:lstStyle/>
          <a:p>
            <a:pPr algn="ctr"/>
            <a:r>
              <a:rPr lang="ar-SA" sz="2400" b="1" dirty="0">
                <a:latin typeface="Traditional Arabic" pitchFamily="18" charset="-78"/>
                <a:cs typeface="Traditional Arabic" pitchFamily="18" charset="-78"/>
              </a:rPr>
              <a:t>قد يكون التعامل مع العملاء الغاضبين من أصعب الأشياء في أي وظيفة. </a:t>
            </a:r>
            <a:endParaRPr lang="en-US" sz="2400" dirty="0">
              <a:latin typeface="Traditional Arabic" pitchFamily="18" charset="-78"/>
              <a:cs typeface="Traditional Arabic" pitchFamily="18" charset="-78"/>
            </a:endParaRPr>
          </a:p>
          <a:p>
            <a:pPr algn="ctr"/>
            <a:r>
              <a:rPr lang="ar-SA" sz="2400" b="1" dirty="0">
                <a:latin typeface="Traditional Arabic" pitchFamily="18" charset="-78"/>
                <a:cs typeface="Traditional Arabic" pitchFamily="18" charset="-78"/>
              </a:rPr>
              <a:t>سيقابلك هؤلاء العملاء الغاضبين والمحبيطن والعدائيين وقليلي الصبر سواء حدثوك وجهًا لوجه أو عبر الهاتف؛ يعد البقاء هادئًا هو مفتاح النجاح في التعامل مع العميل الغاضب. </a:t>
            </a:r>
            <a:endParaRPr lang="ar-EG" sz="2400" dirty="0">
              <a:latin typeface="Traditional Arabic" pitchFamily="18" charset="-78"/>
              <a:cs typeface="Traditional Arabic" pitchFamily="18" charset="-78"/>
            </a:endParaRPr>
          </a:p>
        </p:txBody>
      </p:sp>
      <p:sp>
        <p:nvSpPr>
          <p:cNvPr id="4" name="Diagonal Stripe 3"/>
          <p:cNvSpPr/>
          <p:nvPr/>
        </p:nvSpPr>
        <p:spPr>
          <a:xfrm rot="1983956">
            <a:off x="5516999" y="21234"/>
            <a:ext cx="2428182" cy="1597063"/>
          </a:xfrm>
          <a:prstGeom prst="diagStripe">
            <a:avLst>
              <a:gd name="adj" fmla="val 95064"/>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EG">
              <a:solidFill>
                <a:schemeClr val="tx1"/>
              </a:solidFill>
            </a:endParaRPr>
          </a:p>
        </p:txBody>
      </p:sp>
      <p:sp>
        <p:nvSpPr>
          <p:cNvPr id="5" name="Rectangle 4"/>
          <p:cNvSpPr/>
          <p:nvPr/>
        </p:nvSpPr>
        <p:spPr>
          <a:xfrm>
            <a:off x="4871865" y="116632"/>
            <a:ext cx="3502883" cy="523220"/>
          </a:xfrm>
          <a:prstGeom prst="rect">
            <a:avLst/>
          </a:prstGeom>
        </p:spPr>
        <p:txBody>
          <a:bodyPr wrap="none">
            <a:spAutoFit/>
          </a:bodyPr>
          <a:lstStyle/>
          <a:p>
            <a:pPr algn="ctr"/>
            <a:r>
              <a:rPr lang="ar-EG" sz="2800" b="1" dirty="0">
                <a:effectLst>
                  <a:outerShdw blurRad="38100" dist="38100" dir="2700000" algn="tl">
                    <a:srgbClr val="000000">
                      <a:alpha val="43137"/>
                    </a:srgbClr>
                  </a:outerShdw>
                </a:effectLst>
                <a:latin typeface="Traditional Arabic" pitchFamily="18" charset="-78"/>
                <a:cs typeface="Traditional Arabic" pitchFamily="18" charset="-78"/>
              </a:rPr>
              <a:t>كيفية التعامل مع العملاء الغاضبين</a:t>
            </a: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55640" y="2773670"/>
            <a:ext cx="6552728" cy="3580274"/>
          </a:xfrm>
          <a:prstGeom prst="ellipse">
            <a:avLst/>
          </a:prstGeom>
          <a:ln>
            <a:noFill/>
          </a:ln>
          <a:effectLst>
            <a:softEdge rad="112500"/>
          </a:effectLst>
        </p:spPr>
      </p:pic>
    </p:spTree>
    <p:extLst>
      <p:ext uri="{BB962C8B-B14F-4D97-AF65-F5344CB8AC3E}">
        <p14:creationId xmlns:p14="http://schemas.microsoft.com/office/powerpoint/2010/main" val="69185700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4292076074"/>
              </p:ext>
            </p:extLst>
          </p:nvPr>
        </p:nvGraphicFramePr>
        <p:xfrm>
          <a:off x="2495600" y="764704"/>
          <a:ext cx="7464152"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3310496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a:spLocks noChangeArrowheads="1"/>
          </p:cNvSpPr>
          <p:nvPr/>
        </p:nvSpPr>
        <p:spPr bwMode="auto">
          <a:xfrm>
            <a:off x="10483270"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sp>
        <p:nvSpPr>
          <p:cNvPr id="4" name="Rectangle 4"/>
          <p:cNvSpPr>
            <a:spLocks noChangeArrowheads="1"/>
          </p:cNvSpPr>
          <p:nvPr/>
        </p:nvSpPr>
        <p:spPr bwMode="auto">
          <a:xfrm>
            <a:off x="3215680" y="-171400"/>
            <a:ext cx="4967536" cy="21390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fontAlgn="base">
              <a:spcBef>
                <a:spcPct val="0"/>
              </a:spcBef>
              <a:spcAft>
                <a:spcPct val="0"/>
              </a:spcAft>
            </a:pPr>
            <a:r>
              <a:rPr lang="ar-EG" sz="11500" b="1" dirty="0">
                <a:solidFill>
                  <a:srgbClr val="660066"/>
                </a:solidFill>
                <a:latin typeface="Aldhabi" panose="01000000000000000000" pitchFamily="2" charset="-78"/>
                <a:cs typeface="Aldhabi" panose="01000000000000000000" pitchFamily="2" charset="-78"/>
              </a:rPr>
              <a:t>إستراحة تدريبية</a:t>
            </a:r>
            <a:endParaRPr lang="en-US" sz="1100" dirty="0">
              <a:solidFill>
                <a:srgbClr val="660066"/>
              </a:solidFill>
              <a:latin typeface="Aldhabi" panose="01000000000000000000" pitchFamily="2" charset="-78"/>
              <a:cs typeface="Aldhabi" panose="01000000000000000000" pitchFamily="2" charset="-78"/>
            </a:endParaRPr>
          </a:p>
          <a:p>
            <a:pPr algn="ctr" rtl="0" eaLnBrk="0" fontAlgn="base" hangingPunct="0">
              <a:spcBef>
                <a:spcPct val="0"/>
              </a:spcBef>
              <a:spcAft>
                <a:spcPct val="0"/>
              </a:spcAft>
            </a:pPr>
            <a:endParaRPr lang="en-US" dirty="0">
              <a:latin typeface="Arial" pitchFamily="34" charset="0"/>
              <a:cs typeface="Arial" pitchFamily="34" charset="0"/>
            </a:endParaRPr>
          </a:p>
        </p:txBody>
      </p:sp>
      <p:sp>
        <p:nvSpPr>
          <p:cNvPr id="5" name="Rectangle 6"/>
          <p:cNvSpPr>
            <a:spLocks noChangeArrowheads="1"/>
          </p:cNvSpPr>
          <p:nvPr/>
        </p:nvSpPr>
        <p:spPr bwMode="auto">
          <a:xfrm>
            <a:off x="10483270" y="9583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pic>
        <p:nvPicPr>
          <p:cNvPr id="6" name="Picture 5">
            <a:extLst>
              <a:ext uri="{FF2B5EF4-FFF2-40B4-BE49-F238E27FC236}">
                <a16:creationId xmlns:a16="http://schemas.microsoft.com/office/drawing/2014/main" xmlns="" id="{14B1A8EC-269E-4EB6-B8A3-4833D20C25AA}"/>
              </a:ext>
            </a:extLst>
          </p:cNvPr>
          <p:cNvPicPr>
            <a:picLocks noChangeAspect="1"/>
          </p:cNvPicPr>
          <p:nvPr/>
        </p:nvPicPr>
        <p:blipFill rotWithShape="1">
          <a:blip r:embed="rId2">
            <a:extLst>
              <a:ext uri="{28A0092B-C50C-407E-A947-70E740481C1C}">
                <a14:useLocalDpi xmlns:a14="http://schemas.microsoft.com/office/drawing/2010/main" val="0"/>
              </a:ext>
            </a:extLst>
          </a:blip>
          <a:srcRect l="2621" r="5140"/>
          <a:stretch/>
        </p:blipFill>
        <p:spPr>
          <a:xfrm>
            <a:off x="-1" y="0"/>
            <a:ext cx="12192001" cy="6957392"/>
          </a:xfrm>
          <a:prstGeom prst="rect">
            <a:avLst/>
          </a:prstGeom>
        </p:spPr>
      </p:pic>
    </p:spTree>
    <p:extLst>
      <p:ext uri="{BB962C8B-B14F-4D97-AF65-F5344CB8AC3E}">
        <p14:creationId xmlns:p14="http://schemas.microsoft.com/office/powerpoint/2010/main" val="258039700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3503712" y="188641"/>
            <a:ext cx="5688632" cy="1423639"/>
          </a:xfrm>
          <a:prstGeom prst="ellipse">
            <a:avLst/>
          </a:prstGeom>
          <a:solidFill>
            <a:srgbClr val="993366"/>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rtlCol="1" anchor="ctr"/>
          <a:lstStyle/>
          <a:p>
            <a:pPr algn="ctr">
              <a:defRPr/>
            </a:pPr>
            <a:r>
              <a:rPr lang="ar-EG" sz="3600" b="1" kern="0" dirty="0">
                <a:solidFill>
                  <a:schemeClr val="bg1"/>
                </a:solidFill>
                <a:latin typeface="Traditional Arabic" pitchFamily="18" charset="-78"/>
                <a:ea typeface="Times New Roman"/>
                <a:cs typeface="Traditional Arabic" pitchFamily="18" charset="-78"/>
              </a:rPr>
              <a:t>الجلسة التدريبية الثانية</a:t>
            </a:r>
          </a:p>
          <a:p>
            <a:pPr algn="ctr">
              <a:lnSpc>
                <a:spcPct val="150000"/>
              </a:lnSpc>
              <a:spcAft>
                <a:spcPts val="1000"/>
              </a:spcAft>
            </a:pPr>
            <a:r>
              <a:rPr lang="ar-EG" sz="3600" b="1" kern="0" dirty="0">
                <a:solidFill>
                  <a:schemeClr val="bg1"/>
                </a:solidFill>
                <a:effectLst>
                  <a:outerShdw blurRad="38100" dist="38100" dir="2700000" algn="tl">
                    <a:srgbClr val="000000">
                      <a:alpha val="43137"/>
                    </a:srgbClr>
                  </a:outerShdw>
                </a:effectLst>
                <a:latin typeface="Traditional Arabic" pitchFamily="18" charset="-78"/>
                <a:ea typeface="Calibri"/>
                <a:cs typeface="Traditional Arabic" pitchFamily="18" charset="-78"/>
              </a:rPr>
              <a:t> </a:t>
            </a:r>
            <a:r>
              <a:rPr lang="en-US" sz="36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 </a:t>
            </a:r>
            <a:r>
              <a:rPr lang="ar-SA" sz="44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الإدارة</a:t>
            </a:r>
            <a:endParaRPr lang="ar-EG" sz="4800" b="1" kern="0" dirty="0">
              <a:solidFill>
                <a:schemeClr val="bg1"/>
              </a:solidFill>
              <a:effectLst>
                <a:outerShdw blurRad="38100" dist="38100" dir="2700000" algn="tl">
                  <a:srgbClr val="000000">
                    <a:alpha val="43137"/>
                  </a:srgbClr>
                </a:outerShdw>
              </a:effectLst>
              <a:latin typeface="Traditional Arabic" pitchFamily="18" charset="-78"/>
              <a:ea typeface="Times New Roman"/>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1048769636"/>
              </p:ext>
            </p:extLst>
          </p:nvPr>
        </p:nvGraphicFramePr>
        <p:xfrm>
          <a:off x="2927649" y="2060848"/>
          <a:ext cx="6857999" cy="33843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7767762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51584" y="1268760"/>
            <a:ext cx="7632848" cy="2862322"/>
          </a:xfrm>
          <a:prstGeom prst="rect">
            <a:avLst/>
          </a:prstGeom>
        </p:spPr>
        <p:txBody>
          <a:bodyPr wrap="square">
            <a:spAutoFit/>
          </a:bodyPr>
          <a:lstStyle/>
          <a:p>
            <a:pPr algn="ctr">
              <a:lnSpc>
                <a:spcPct val="150000"/>
              </a:lnSpc>
            </a:pPr>
            <a:r>
              <a:rPr lang="ar-SA" sz="2400" b="1" dirty="0">
                <a:ea typeface="Calibri"/>
                <a:cs typeface="Traditional Arabic"/>
              </a:rPr>
              <a:t>بدأت الحركة العلمية في التنظيم الإداري بتوجيه اهتمامها نحو البحوث والتجارب التي تنصب على تحسين الكفاءة الإنتاجية محل دراسة الحركة والوقت والحوافز المادية وتحليل العمل وتوصيف الوظائف .</a:t>
            </a:r>
            <a:r>
              <a:rPr lang="en-US" sz="2400" b="1" dirty="0">
                <a:latin typeface="Traditional Arabic"/>
                <a:ea typeface="Calibri"/>
              </a:rPr>
              <a:t/>
            </a:r>
            <a:br>
              <a:rPr lang="en-US" sz="2400" b="1" dirty="0">
                <a:latin typeface="Traditional Arabic"/>
                <a:ea typeface="Calibri"/>
              </a:rPr>
            </a:br>
            <a:r>
              <a:rPr lang="ar-SA" sz="2400" b="1" dirty="0">
                <a:ea typeface="Calibri"/>
                <a:cs typeface="Traditional Arabic"/>
              </a:rPr>
              <a:t>وأن الاهتمام بالجانب الإنساني في العمل ليس بخطأ كما يعتقد البعض بل إنه له تأثير ربما يكون أكثر من التأثير أو الحافز المادي لدفع عجلة النشاط</a:t>
            </a:r>
            <a:r>
              <a:rPr lang="ar-EG" sz="2400" b="1" dirty="0">
                <a:ea typeface="Calibri"/>
                <a:cs typeface="Traditional Arabic"/>
              </a:rPr>
              <a:t>.</a:t>
            </a:r>
            <a:endParaRPr lang="ar-EG" sz="2400" dirty="0"/>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51584" y="3990976"/>
            <a:ext cx="4752528" cy="2867025"/>
          </a:xfrm>
          <a:prstGeom prst="ellipse">
            <a:avLst/>
          </a:prstGeom>
          <a:ln>
            <a:noFill/>
          </a:ln>
          <a:effectLst>
            <a:softEdge rad="112500"/>
          </a:effectLst>
        </p:spPr>
      </p:pic>
      <p:sp>
        <p:nvSpPr>
          <p:cNvPr id="4" name="Flowchart: Delay 3"/>
          <p:cNvSpPr/>
          <p:nvPr/>
        </p:nvSpPr>
        <p:spPr>
          <a:xfrm>
            <a:off x="3395700" y="237766"/>
            <a:ext cx="5544616" cy="827976"/>
          </a:xfrm>
          <a:prstGeom prst="flowChartDelay">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15000"/>
              </a:lnSpc>
              <a:spcAft>
                <a:spcPts val="1000"/>
              </a:spcAft>
            </a:pPr>
            <a:r>
              <a:rPr lang="ar-SA" sz="2800" b="1" dirty="0">
                <a:latin typeface="Traditional Arabic" pitchFamily="18" charset="-78"/>
                <a:cs typeface="Traditional Arabic" pitchFamily="18" charset="-78"/>
              </a:rPr>
              <a:t>اهمية العلاقات الإنسانية</a:t>
            </a:r>
            <a:r>
              <a:rPr lang="en-US" sz="2800" b="1" dirty="0">
                <a:latin typeface="Traditional Arabic" pitchFamily="18" charset="-78"/>
                <a:cs typeface="Traditional Arabic" pitchFamily="18" charset="-78"/>
              </a:rPr>
              <a:t> </a:t>
            </a:r>
            <a:r>
              <a:rPr lang="ar-SA" sz="2800" b="1" dirty="0">
                <a:latin typeface="Traditional Arabic" pitchFamily="18" charset="-78"/>
                <a:cs typeface="Traditional Arabic" pitchFamily="18" charset="-78"/>
              </a:rPr>
              <a:t>في</a:t>
            </a:r>
            <a:r>
              <a:rPr lang="en-US" sz="2800" b="1" dirty="0">
                <a:latin typeface="Traditional Arabic" pitchFamily="18" charset="-78"/>
                <a:cs typeface="Traditional Arabic" pitchFamily="18" charset="-78"/>
              </a:rPr>
              <a:t> </a:t>
            </a:r>
            <a:r>
              <a:rPr lang="ar-SA" sz="2800" b="1" dirty="0">
                <a:latin typeface="Traditional Arabic" pitchFamily="18" charset="-78"/>
                <a:cs typeface="Traditional Arabic" pitchFamily="18" charset="-78"/>
              </a:rPr>
              <a:t>الإدارة والتنظيم</a:t>
            </a:r>
            <a:r>
              <a:rPr lang="en-US" sz="2400" b="1" dirty="0">
                <a:latin typeface="Traditional Arabic" pitchFamily="18" charset="-78"/>
                <a:cs typeface="Traditional Arabic" pitchFamily="18" charset="-78"/>
              </a:rPr>
              <a:t> </a:t>
            </a:r>
            <a:endParaRPr lang="en-US" sz="1100" dirty="0">
              <a:solidFill>
                <a:schemeClr val="bg1"/>
              </a:solidFill>
              <a:latin typeface="Traditional Arabic" pitchFamily="18" charset="-78"/>
              <a:ea typeface="Calibri"/>
              <a:cs typeface="Traditional Arabic" pitchFamily="18" charset="-78"/>
            </a:endParaRPr>
          </a:p>
        </p:txBody>
      </p:sp>
    </p:spTree>
    <p:extLst>
      <p:ext uri="{BB962C8B-B14F-4D97-AF65-F5344CB8AC3E}">
        <p14:creationId xmlns:p14="http://schemas.microsoft.com/office/powerpoint/2010/main" val="238082015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791744" y="404664"/>
            <a:ext cx="6768752" cy="941796"/>
          </a:xfrm>
          <a:prstGeom prst="rect">
            <a:avLst/>
          </a:prstGeom>
        </p:spPr>
        <p:txBody>
          <a:bodyPr wrap="square">
            <a:spAutoFit/>
          </a:bodyPr>
          <a:lstStyle/>
          <a:p>
            <a:pPr marL="285750" indent="-285750">
              <a:lnSpc>
                <a:spcPct val="115000"/>
              </a:lnSpc>
              <a:spcAft>
                <a:spcPts val="1000"/>
              </a:spcAft>
              <a:buFont typeface="Wingdings" pitchFamily="2" charset="2"/>
              <a:buChar char="q"/>
            </a:pPr>
            <a:r>
              <a:rPr lang="ar-SA" sz="2400" b="1" u="sng" dirty="0">
                <a:solidFill>
                  <a:srgbClr val="E36C0A"/>
                </a:solidFill>
                <a:ea typeface="Calibri"/>
                <a:cs typeface="Traditional Arabic"/>
              </a:rPr>
              <a:t>هذا ومن خلال الدراسات العلمية التي أجريت على العلاقات الإنسانية في العمل تبين</a:t>
            </a:r>
            <a:r>
              <a:rPr lang="en-US" sz="2400" b="1" u="sng" dirty="0">
                <a:solidFill>
                  <a:srgbClr val="E36C0A"/>
                </a:solidFill>
                <a:latin typeface="Traditional Arabic"/>
                <a:ea typeface="Calibri"/>
                <a:cs typeface="Times New Roman"/>
              </a:rPr>
              <a:t>-: </a:t>
            </a:r>
            <a:endParaRPr lang="en-US" sz="1400" u="sng"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1136947185"/>
              </p:ext>
            </p:extLst>
          </p:nvPr>
        </p:nvGraphicFramePr>
        <p:xfrm>
          <a:off x="2351584" y="332657"/>
          <a:ext cx="8153400" cy="62646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8286435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00170013"/>
              </p:ext>
            </p:extLst>
          </p:nvPr>
        </p:nvGraphicFramePr>
        <p:xfrm>
          <a:off x="2063552" y="1340768"/>
          <a:ext cx="8506648" cy="4978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4079776" y="260649"/>
            <a:ext cx="6372200" cy="830997"/>
          </a:xfrm>
          <a:prstGeom prst="rect">
            <a:avLst/>
          </a:prstGeom>
        </p:spPr>
        <p:txBody>
          <a:bodyPr wrap="square">
            <a:spAutoFit/>
          </a:bodyPr>
          <a:lstStyle/>
          <a:p>
            <a:pPr marL="285750" indent="-285750">
              <a:buFont typeface="Wingdings" pitchFamily="2" charset="2"/>
              <a:buChar char="q"/>
            </a:pPr>
            <a:r>
              <a:rPr lang="ar-SA" sz="2400" b="1" u="sng" dirty="0">
                <a:solidFill>
                  <a:srgbClr val="E36C0A"/>
                </a:solidFill>
                <a:ea typeface="Calibri"/>
                <a:cs typeface="Traditional Arabic"/>
              </a:rPr>
              <a:t>بعض الدعائم والأسس التي ينبغي مراعاتها والأخذ بها لتوفير جو العلاقات الإنسانية</a:t>
            </a:r>
            <a:r>
              <a:rPr lang="en-US" sz="2400" b="1" dirty="0">
                <a:solidFill>
                  <a:srgbClr val="E36C0A"/>
                </a:solidFill>
                <a:latin typeface="Traditional Arabic"/>
                <a:ea typeface="Calibri"/>
              </a:rPr>
              <a:t> :</a:t>
            </a:r>
            <a:endParaRPr lang="ar-EG" sz="2400" dirty="0"/>
          </a:p>
        </p:txBody>
      </p:sp>
    </p:spTree>
    <p:extLst>
      <p:ext uri="{BB962C8B-B14F-4D97-AF65-F5344CB8AC3E}">
        <p14:creationId xmlns:p14="http://schemas.microsoft.com/office/powerpoint/2010/main" val="65083338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91544" y="1124744"/>
            <a:ext cx="7992888" cy="2308324"/>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تُعدّ الإدارة من الأمور المستخدمة في الحياة اليوميّة في الكثير من المجالات، فقد تُستخدم للإشارة إلى الأفراد الذين يُشكّلون مجلساً إداريّاً لمؤسسة أو شركة ما، ومن الممكن أن تُستخدم الإدارة للحديث عن الأبحاث، والنظريّات، والدراسات، والخبرات الخاصة بالمديرين، كما تُعتبر الإدارة وسيلةً للتعريف بفرعٍ من فروع المعرفة الخاصة بالعلوم الاجتماعيّة</a:t>
            </a:r>
            <a:r>
              <a:rPr lang="en-US" sz="2400" b="1" dirty="0">
                <a:latin typeface="Traditional Arabic" pitchFamily="18" charset="-78"/>
                <a:cs typeface="Traditional Arabic" pitchFamily="18" charset="-78"/>
              </a:rPr>
              <a:t>.</a:t>
            </a:r>
            <a:endParaRPr lang="ar-EG" sz="2400" dirty="0">
              <a:latin typeface="Traditional Arabic" pitchFamily="18" charset="-78"/>
              <a:cs typeface="Traditional Arabic" pitchFamily="18" charset="-78"/>
            </a:endParaRPr>
          </a:p>
        </p:txBody>
      </p:sp>
      <p:sp>
        <p:nvSpPr>
          <p:cNvPr id="3" name="Flowchart: Off-page Connector 2"/>
          <p:cNvSpPr/>
          <p:nvPr/>
        </p:nvSpPr>
        <p:spPr>
          <a:xfrm>
            <a:off x="5159896" y="332656"/>
            <a:ext cx="2160240" cy="738372"/>
          </a:xfrm>
          <a:prstGeom prst="flowChartOffpageConnector">
            <a:avLst/>
          </a:prstGeom>
          <a:solidFill>
            <a:srgbClr val="993366"/>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الإدارة</a:t>
            </a:r>
            <a:endParaRPr lang="ar-EG" sz="36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pic>
        <p:nvPicPr>
          <p:cNvPr id="4" name="Picture 3"/>
          <p:cNvPicPr/>
          <p:nvPr/>
        </p:nvPicPr>
        <p:blipFill>
          <a:blip r:embed="rId2">
            <a:extLst>
              <a:ext uri="{28A0092B-C50C-407E-A947-70E740481C1C}">
                <a14:useLocalDpi xmlns:a14="http://schemas.microsoft.com/office/drawing/2010/main" val="0"/>
              </a:ext>
            </a:extLst>
          </a:blip>
          <a:stretch>
            <a:fillRect/>
          </a:stretch>
        </p:blipFill>
        <p:spPr>
          <a:xfrm>
            <a:off x="4031125" y="3449548"/>
            <a:ext cx="4572000" cy="2667000"/>
          </a:xfrm>
          <a:prstGeom prst="rect">
            <a:avLst/>
          </a:prstGeom>
          <a:ln>
            <a:noFill/>
          </a:ln>
          <a:effectLst>
            <a:softEdge rad="112500"/>
          </a:effectLst>
        </p:spPr>
      </p:pic>
    </p:spTree>
    <p:extLst>
      <p:ext uri="{BB962C8B-B14F-4D97-AF65-F5344CB8AC3E}">
        <p14:creationId xmlns:p14="http://schemas.microsoft.com/office/powerpoint/2010/main" val="83142485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936511" y="1340768"/>
            <a:ext cx="6408712" cy="1708160"/>
          </a:xfrm>
          <a:prstGeom prst="rect">
            <a:avLst/>
          </a:prstGeom>
        </p:spPr>
        <p:txBody>
          <a:bodyPr wrap="square">
            <a:spAutoFit/>
          </a:bodyPr>
          <a:lstStyle/>
          <a:p>
            <a:pPr algn="ctr">
              <a:lnSpc>
                <a:spcPct val="150000"/>
              </a:lnSpc>
            </a:pPr>
            <a:r>
              <a:rPr lang="ar-SA" sz="2400" b="1" dirty="0">
                <a:latin typeface="Traditional Arabic" pitchFamily="18" charset="-78"/>
                <a:cs typeface="Traditional Arabic" pitchFamily="18" charset="-78"/>
              </a:rPr>
              <a:t>هي المهارات التي يجب أن يحصل عليها المدير ومن ثمّ يسعى إلى نقلها للموظفين، مثل مهارات الاتصال، والتخطيط والتنظيم، وغيرها من المهارات الضروريّة الأخرى.</a:t>
            </a:r>
            <a:endParaRPr lang="en-US" sz="2400" dirty="0">
              <a:latin typeface="Traditional Arabic" pitchFamily="18" charset="-78"/>
              <a:cs typeface="Traditional Arabic" pitchFamily="18" charset="-78"/>
            </a:endParaRPr>
          </a:p>
        </p:txBody>
      </p:sp>
      <p:pic>
        <p:nvPicPr>
          <p:cNvPr id="3" name="Picture 2"/>
          <p:cNvPicPr/>
          <p:nvPr/>
        </p:nvPicPr>
        <p:blipFill>
          <a:blip r:embed="rId2">
            <a:extLst>
              <a:ext uri="{28A0092B-C50C-407E-A947-70E740481C1C}">
                <a14:useLocalDpi xmlns:a14="http://schemas.microsoft.com/office/drawing/2010/main" val="0"/>
              </a:ext>
            </a:extLst>
          </a:blip>
          <a:stretch>
            <a:fillRect/>
          </a:stretch>
        </p:blipFill>
        <p:spPr>
          <a:xfrm>
            <a:off x="3503712" y="3248021"/>
            <a:ext cx="5274310" cy="251142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4" name="Flowchart: Punched Tape 3"/>
          <p:cNvSpPr/>
          <p:nvPr/>
        </p:nvSpPr>
        <p:spPr>
          <a:xfrm>
            <a:off x="4727849" y="332657"/>
            <a:ext cx="3168352" cy="881981"/>
          </a:xfrm>
          <a:prstGeom prst="flowChartPunchedTape">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تنمية المهارات الإداريّة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88331796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608169" y="332657"/>
            <a:ext cx="2880917" cy="517065"/>
          </a:xfrm>
          <a:prstGeom prst="rect">
            <a:avLst/>
          </a:prstGeom>
        </p:spPr>
        <p:txBody>
          <a:bodyPr wrap="none">
            <a:spAutoFit/>
          </a:bodyPr>
          <a:lstStyle/>
          <a:p>
            <a:pPr marL="342900" indent="-342900">
              <a:lnSpc>
                <a:spcPct val="115000"/>
              </a:lnSpc>
              <a:spcAft>
                <a:spcPts val="1000"/>
              </a:spcAft>
              <a:buBlip>
                <a:blip r:embed="rId2"/>
              </a:buBlip>
            </a:pPr>
            <a:r>
              <a:rPr lang="ar-SA" sz="2400" b="1" dirty="0">
                <a:solidFill>
                  <a:srgbClr val="31849B"/>
                </a:solidFill>
                <a:ea typeface="Calibri"/>
                <a:cs typeface="Traditional Arabic"/>
              </a:rPr>
              <a:t>طُرق تنمية المهارات الإداريّة</a:t>
            </a:r>
            <a:endParaRPr lang="en-US" sz="1200"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2980469140"/>
              </p:ext>
            </p:extLst>
          </p:nvPr>
        </p:nvGraphicFramePr>
        <p:xfrm>
          <a:off x="2495600" y="1484784"/>
          <a:ext cx="7620000" cy="4800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Rectangle 3"/>
          <p:cNvSpPr/>
          <p:nvPr/>
        </p:nvSpPr>
        <p:spPr>
          <a:xfrm>
            <a:off x="2855640" y="849722"/>
            <a:ext cx="7164288" cy="461665"/>
          </a:xfrm>
          <a:prstGeom prst="rect">
            <a:avLst/>
          </a:prstGeom>
        </p:spPr>
        <p:txBody>
          <a:bodyPr wrap="square">
            <a:spAutoFit/>
          </a:bodyPr>
          <a:lstStyle/>
          <a:p>
            <a:r>
              <a:rPr lang="ar-SA" b="1" dirty="0"/>
              <a:t> </a:t>
            </a:r>
            <a:r>
              <a:rPr lang="ar-SA" sz="2400" b="1" dirty="0">
                <a:latin typeface="Traditional Arabic" pitchFamily="18" charset="-78"/>
                <a:cs typeface="Traditional Arabic" pitchFamily="18" charset="-78"/>
              </a:rPr>
              <a:t>توجد مجموعة من الطُرق المستخدمة في تنمية المهارات الإداريّة، ومن أهمّها: </a:t>
            </a:r>
            <a:endParaRPr lang="ar-EG" dirty="0">
              <a:latin typeface="Traditional Arabic" pitchFamily="18" charset="-78"/>
              <a:cs typeface="Traditional Arabic" pitchFamily="18" charset="-78"/>
            </a:endParaRPr>
          </a:p>
        </p:txBody>
      </p:sp>
    </p:spTree>
    <p:extLst>
      <p:ext uri="{BB962C8B-B14F-4D97-AF65-F5344CB8AC3E}">
        <p14:creationId xmlns:p14="http://schemas.microsoft.com/office/powerpoint/2010/main" val="14783946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11970267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608168" y="548681"/>
            <a:ext cx="2949846" cy="587853"/>
          </a:xfrm>
          <a:prstGeom prst="rect">
            <a:avLst/>
          </a:prstGeom>
        </p:spPr>
        <p:txBody>
          <a:bodyPr wrap="none">
            <a:spAutoFit/>
          </a:bodyPr>
          <a:lstStyle/>
          <a:p>
            <a:pPr marL="342900" indent="-342900">
              <a:lnSpc>
                <a:spcPct val="115000"/>
              </a:lnSpc>
              <a:spcAft>
                <a:spcPts val="1000"/>
              </a:spcAft>
              <a:buBlip>
                <a:blip r:embed="rId2"/>
              </a:buBlip>
            </a:pPr>
            <a:r>
              <a:rPr lang="ar-SA" sz="2800" b="1" dirty="0">
                <a:solidFill>
                  <a:srgbClr val="31849B"/>
                </a:solidFill>
                <a:ea typeface="Calibri"/>
                <a:cs typeface="Traditional Arabic"/>
              </a:rPr>
              <a:t>شروط المهارات الإداريّة </a:t>
            </a:r>
            <a:endParaRPr lang="en-US" sz="1400" dirty="0">
              <a:ea typeface="Calibri"/>
              <a:cs typeface="Times New Roman"/>
            </a:endParaRPr>
          </a:p>
        </p:txBody>
      </p:sp>
      <p:graphicFrame>
        <p:nvGraphicFramePr>
          <p:cNvPr id="3" name="Diagram 2"/>
          <p:cNvGraphicFramePr/>
          <p:nvPr>
            <p:extLst>
              <p:ext uri="{D42A27DB-BD31-4B8C-83A1-F6EECF244321}">
                <p14:modId xmlns:p14="http://schemas.microsoft.com/office/powerpoint/2010/main" val="2121768954"/>
              </p:ext>
            </p:extLst>
          </p:nvPr>
        </p:nvGraphicFramePr>
        <p:xfrm>
          <a:off x="2171056" y="1268760"/>
          <a:ext cx="8173416" cy="475252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58659978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968208" y="444498"/>
            <a:ext cx="2419252" cy="517065"/>
          </a:xfrm>
          <a:prstGeom prst="rect">
            <a:avLst/>
          </a:prstGeom>
        </p:spPr>
        <p:txBody>
          <a:bodyPr wrap="none">
            <a:spAutoFit/>
          </a:bodyPr>
          <a:lstStyle/>
          <a:p>
            <a:pPr marL="342900" indent="-342900">
              <a:lnSpc>
                <a:spcPct val="115000"/>
              </a:lnSpc>
              <a:spcAft>
                <a:spcPts val="1000"/>
              </a:spcAft>
              <a:buBlip>
                <a:blip r:embed="rId2"/>
              </a:buBlip>
            </a:pPr>
            <a:r>
              <a:rPr lang="ar-SA" sz="2400" b="1" dirty="0">
                <a:solidFill>
                  <a:srgbClr val="31849B"/>
                </a:solidFill>
                <a:ea typeface="Calibri"/>
                <a:cs typeface="Traditional Arabic"/>
              </a:rPr>
              <a:t>أنواع المهارات الإداريّة</a:t>
            </a:r>
            <a:endParaRPr lang="en-US" sz="1200" dirty="0">
              <a:ea typeface="Calibri"/>
              <a:cs typeface="Times New Roman"/>
            </a:endParaRPr>
          </a:p>
        </p:txBody>
      </p:sp>
      <p:graphicFrame>
        <p:nvGraphicFramePr>
          <p:cNvPr id="4" name="Diagram 3"/>
          <p:cNvGraphicFramePr/>
          <p:nvPr>
            <p:extLst>
              <p:ext uri="{D42A27DB-BD31-4B8C-83A1-F6EECF244321}">
                <p14:modId xmlns:p14="http://schemas.microsoft.com/office/powerpoint/2010/main" val="2506717001"/>
              </p:ext>
            </p:extLst>
          </p:nvPr>
        </p:nvGraphicFramePr>
        <p:xfrm>
          <a:off x="2590800" y="914401"/>
          <a:ext cx="7239000" cy="492818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Rectangle 1"/>
          <p:cNvSpPr/>
          <p:nvPr/>
        </p:nvSpPr>
        <p:spPr>
          <a:xfrm>
            <a:off x="5581692" y="965920"/>
            <a:ext cx="3953325" cy="461665"/>
          </a:xfrm>
          <a:prstGeom prst="rect">
            <a:avLst/>
          </a:prstGeom>
        </p:spPr>
        <p:txBody>
          <a:bodyPr wrap="none">
            <a:spAutoFit/>
          </a:bodyPr>
          <a:lstStyle/>
          <a:p>
            <a:r>
              <a:rPr lang="ar-SA" sz="2400" b="1" dirty="0">
                <a:latin typeface="Traditional Arabic" pitchFamily="18" charset="-78"/>
                <a:cs typeface="Traditional Arabic" pitchFamily="18" charset="-78"/>
              </a:rPr>
              <a:t>تُصنف المهارات الإداريّة إلى عدّة أنواع وهي:</a:t>
            </a:r>
            <a:endParaRPr lang="ar-EG" sz="2400" dirty="0">
              <a:latin typeface="Traditional Arabic" pitchFamily="18" charset="-78"/>
              <a:cs typeface="Traditional Arabic" pitchFamily="18" charset="-78"/>
            </a:endParaRPr>
          </a:p>
        </p:txBody>
      </p:sp>
    </p:spTree>
    <p:extLst>
      <p:ext uri="{BB962C8B-B14F-4D97-AF65-F5344CB8AC3E}">
        <p14:creationId xmlns:p14="http://schemas.microsoft.com/office/powerpoint/2010/main" val="168894598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6148508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927648" y="188641"/>
            <a:ext cx="5865490" cy="2304256"/>
          </a:xfrm>
          <a:prstGeom prst="rect">
            <a:avLst/>
          </a:prstGeom>
          <a:noFill/>
          <a:ln w="9525">
            <a:noFill/>
            <a:miter lim="800000"/>
            <a:headEnd/>
            <a:tailEnd/>
          </a:ln>
        </p:spPr>
        <p:txBody>
          <a:bodyPr rot="0" vert="horz" wrap="square" lIns="91440" tIns="45720" rIns="91440" bIns="45720" anchor="t" anchorCtr="0">
            <a:noAutofit/>
          </a:bodyPr>
          <a:lstStyle/>
          <a:p>
            <a:pPr algn="ctr">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-6</a:t>
            </a:r>
            <a:endParaRPr lang="en-US" sz="2800" dirty="0">
              <a:latin typeface="Traditional Arabic" pitchFamily="18" charset="-78"/>
              <a:ea typeface="Calibri"/>
              <a:cs typeface="Traditional Arabic" pitchFamily="18" charset="-78"/>
            </a:endParaRPr>
          </a:p>
          <a:p>
            <a:pPr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en-US" sz="2800" dirty="0">
              <a:latin typeface="Traditional Arabic" pitchFamily="18" charset="-78"/>
              <a:ea typeface="Calibri"/>
              <a:cs typeface="Traditional Arabic" pitchFamily="18" charset="-78"/>
            </a:endParaRPr>
          </a:p>
          <a:p>
            <a:pPr marL="629920"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مما تم شرحه عن </a:t>
            </a:r>
            <a:r>
              <a:rPr lang="ar-SA" sz="2800" b="1" dirty="0">
                <a:latin typeface="Traditional Arabic" pitchFamily="18" charset="-78"/>
                <a:ea typeface="Times New Roman"/>
                <a:cs typeface="Traditional Arabic" pitchFamily="18" charset="-78"/>
              </a:rPr>
              <a:t>طرق</a:t>
            </a:r>
            <a:endParaRPr lang="en-US" sz="2800" dirty="0">
              <a:latin typeface="Traditional Arabic" pitchFamily="18" charset="-78"/>
              <a:ea typeface="Calibri"/>
              <a:cs typeface="Traditional Arabic" pitchFamily="18" charset="-78"/>
            </a:endParaRPr>
          </a:p>
          <a:p>
            <a:pPr marL="629920" algn="ctr">
              <a:lnSpc>
                <a:spcPct val="107000"/>
              </a:lnSpc>
              <a:spcAft>
                <a:spcPts val="800"/>
              </a:spcAft>
            </a:pPr>
            <a:r>
              <a:rPr lang="ar-SA" sz="2800" b="1" dirty="0">
                <a:latin typeface="Traditional Arabic" pitchFamily="18" charset="-78"/>
                <a:ea typeface="Times New Roman"/>
                <a:cs typeface="Traditional Arabic" pitchFamily="18" charset="-78"/>
              </a:rPr>
              <a:t>تنمية المهارات الإداريّة</a:t>
            </a:r>
            <a:r>
              <a:rPr lang="ar-EG" sz="2800" b="1" dirty="0">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marL="989965">
              <a:lnSpc>
                <a:spcPct val="107000"/>
              </a:lnSpc>
              <a:spcAft>
                <a:spcPts val="800"/>
              </a:spcAft>
            </a:pPr>
            <a:r>
              <a:rPr lang="ar-EG" sz="2800" b="1" dirty="0">
                <a:latin typeface="Traditional Arabic" pitchFamily="18" charset="-78"/>
                <a:ea typeface="Times New Roman"/>
                <a:cs typeface="Traditional Arabic" pitchFamily="18" charset="-78"/>
              </a:rPr>
              <a:t> </a:t>
            </a:r>
            <a:r>
              <a:rPr lang="en-US" sz="1100" dirty="0">
                <a:latin typeface="Calibri"/>
                <a:ea typeface="Calibri"/>
                <a:cs typeface="Times New Roman"/>
              </a:rPr>
              <a:t> </a:t>
            </a:r>
          </a:p>
        </p:txBody>
      </p:sp>
      <p:pic>
        <p:nvPicPr>
          <p:cNvPr id="4" name="Picture 3">
            <a:extLst>
              <a:ext uri="{FF2B5EF4-FFF2-40B4-BE49-F238E27FC236}">
                <a16:creationId xmlns:a16="http://schemas.microsoft.com/office/drawing/2014/main" xmlns="" id="{58F5A131-7ACC-4D81-8E7F-21D0149A0E1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87688" y="2492896"/>
            <a:ext cx="5616624" cy="404545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46599718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decorative element"/>
          <p:cNvGrpSpPr/>
          <p:nvPr/>
        </p:nvGrpSpPr>
        <p:grpSpPr>
          <a:xfrm>
            <a:off x="1689443" y="115364"/>
            <a:ext cx="5777128" cy="6667058"/>
            <a:chOff x="718457" y="-12"/>
            <a:chExt cx="6947080" cy="8679322"/>
          </a:xfrm>
        </p:grpSpPr>
        <p:sp>
          <p:nvSpPr>
            <p:cNvPr id="3" name="Freeform: Shape 10"/>
            <p:cNvSpPr/>
            <p:nvPr/>
          </p:nvSpPr>
          <p:spPr>
            <a:xfrm rot="10800000" flipH="1">
              <a:off x="719316" y="-3"/>
              <a:ext cx="4233212" cy="43705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cxnSp>
          <p:nvCxnSpPr>
            <p:cNvPr id="4" name="Straight Connector 3"/>
            <p:cNvCxnSpPr/>
            <p:nvPr/>
          </p:nvCxnSpPr>
          <p:spPr>
            <a:xfrm>
              <a:off x="947057" y="5780314"/>
              <a:ext cx="0" cy="2898648"/>
            </a:xfrm>
            <a:prstGeom prst="line">
              <a:avLst/>
            </a:prstGeom>
            <a:noFill/>
            <a:ln w="6350" cap="flat" cmpd="sng" algn="ctr">
              <a:solidFill>
                <a:sysClr val="window" lastClr="FFFFFF">
                  <a:lumMod val="85000"/>
                </a:sysClr>
              </a:solidFill>
              <a:prstDash val="solid"/>
              <a:miter lim="800000"/>
            </a:ln>
            <a:effectLst/>
          </p:spPr>
        </p:cxnSp>
        <p:cxnSp>
          <p:nvCxnSpPr>
            <p:cNvPr id="5" name="Straight Connector 4"/>
            <p:cNvCxnSpPr/>
            <p:nvPr/>
          </p:nvCxnSpPr>
          <p:spPr>
            <a:xfrm>
              <a:off x="4027714" y="5780314"/>
              <a:ext cx="29010" cy="2898996"/>
            </a:xfrm>
            <a:prstGeom prst="line">
              <a:avLst/>
            </a:prstGeom>
            <a:noFill/>
            <a:ln w="6350" cap="flat" cmpd="sng" algn="ctr">
              <a:solidFill>
                <a:sysClr val="window" lastClr="FFFFFF">
                  <a:lumMod val="85000"/>
                </a:sysClr>
              </a:solidFill>
              <a:prstDash val="solid"/>
              <a:miter lim="800000"/>
            </a:ln>
            <a:effectLst/>
          </p:spPr>
        </p:cxnSp>
        <p:sp>
          <p:nvSpPr>
            <p:cNvPr id="6" name="Freeform: Shape 18">
              <a:extLst>
                <a:ext uri="{FF2B5EF4-FFF2-40B4-BE49-F238E27FC236}">
                  <a16:creationId xmlns:a16="http://schemas.microsoft.com/office/drawing/2014/main" xmlns="" id="{436970BD-9B20-4B7C-A294-5174BA15880C}"/>
                </a:ext>
              </a:extLst>
            </p:cNvPr>
            <p:cNvSpPr>
              <a:spLocks noChangeAspect="1"/>
            </p:cNvSpPr>
            <p:nvPr/>
          </p:nvSpPr>
          <p:spPr>
            <a:xfrm>
              <a:off x="947057" y="-12"/>
              <a:ext cx="3813932" cy="394179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7" name="Freeform: Shape 10"/>
            <p:cNvSpPr/>
            <p:nvPr/>
          </p:nvSpPr>
          <p:spPr>
            <a:xfrm rot="10800000" flipH="1" flipV="1">
              <a:off x="4267200" y="3483429"/>
              <a:ext cx="1306285" cy="128943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D1D51">
                <a:alpha val="60000"/>
              </a:srgbClr>
            </a:solidFill>
            <a:ln w="9525" cap="flat">
              <a:noFill/>
              <a:prstDash val="solid"/>
              <a:miter/>
            </a:ln>
          </p:spPr>
          <p:txBody>
            <a:bodyPr rtlCol="0" anchor="ctr"/>
            <a:lstStyle/>
            <a:p>
              <a:endParaRPr lang="ar-SA">
                <a:solidFill>
                  <a:prstClr val="black"/>
                </a:solidFill>
              </a:endParaRPr>
            </a:p>
          </p:txBody>
        </p:sp>
        <p:sp>
          <p:nvSpPr>
            <p:cNvPr id="8" name="Freeform: Shape 142"/>
            <p:cNvSpPr>
              <a:spLocks noChangeAspect="1"/>
            </p:cNvSpPr>
            <p:nvPr/>
          </p:nvSpPr>
          <p:spPr>
            <a:xfrm>
              <a:off x="5018314" y="2797629"/>
              <a:ext cx="745355" cy="7369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25000"/>
              </a:srgbClr>
            </a:solidFill>
            <a:ln w="9525" cap="flat">
              <a:noFill/>
              <a:prstDash val="solid"/>
              <a:miter/>
            </a:ln>
          </p:spPr>
          <p:txBody>
            <a:bodyPr rtlCol="0" anchor="ctr"/>
            <a:lstStyle/>
            <a:p>
              <a:endParaRPr lang="ar-SA">
                <a:solidFill>
                  <a:prstClr val="black"/>
                </a:solidFill>
              </a:endParaRPr>
            </a:p>
          </p:txBody>
        </p:sp>
        <p:sp>
          <p:nvSpPr>
            <p:cNvPr id="9" name="Freeform: Shape 142"/>
            <p:cNvSpPr>
              <a:spLocks noChangeAspect="1"/>
            </p:cNvSpPr>
            <p:nvPr/>
          </p:nvSpPr>
          <p:spPr>
            <a:xfrm>
              <a:off x="5562600" y="3483429"/>
              <a:ext cx="310243" cy="30680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45000"/>
              </a:srgbClr>
            </a:solidFill>
            <a:ln w="9525" cap="flat">
              <a:noFill/>
              <a:prstDash val="solid"/>
              <a:miter/>
            </a:ln>
          </p:spPr>
          <p:txBody>
            <a:bodyPr rtlCol="0" anchor="ctr"/>
            <a:lstStyle/>
            <a:p>
              <a:endParaRPr lang="ar-SA">
                <a:solidFill>
                  <a:prstClr val="black"/>
                </a:solidFill>
              </a:endParaRPr>
            </a:p>
          </p:txBody>
        </p:sp>
        <p:grpSp>
          <p:nvGrpSpPr>
            <p:cNvPr id="10" name="Group 9"/>
            <p:cNvGrpSpPr/>
            <p:nvPr/>
          </p:nvGrpSpPr>
          <p:grpSpPr>
            <a:xfrm>
              <a:off x="7217228" y="1524000"/>
              <a:ext cx="448309" cy="388620"/>
              <a:chOff x="0" y="0"/>
              <a:chExt cx="448874" cy="388891"/>
            </a:xfrm>
          </p:grpSpPr>
          <p:sp>
            <p:nvSpPr>
              <p:cNvPr id="20"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21" name="Freeform: Shape 28"/>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22"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nvGrpSpPr>
            <p:cNvPr id="11" name="Group 10"/>
            <p:cNvGrpSpPr/>
            <p:nvPr/>
          </p:nvGrpSpPr>
          <p:grpSpPr>
            <a:xfrm>
              <a:off x="3799114" y="5399314"/>
              <a:ext cx="448309" cy="388620"/>
              <a:chOff x="0" y="0"/>
              <a:chExt cx="448874" cy="388891"/>
            </a:xfrm>
          </p:grpSpPr>
          <p:sp>
            <p:nvSpPr>
              <p:cNvPr id="17"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18" name="Freeform: Shape 32"/>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19"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nvGrpSpPr>
            <p:cNvPr id="12" name="Group 11"/>
            <p:cNvGrpSpPr/>
            <p:nvPr/>
          </p:nvGrpSpPr>
          <p:grpSpPr>
            <a:xfrm>
              <a:off x="718457" y="5399314"/>
              <a:ext cx="448309" cy="388620"/>
              <a:chOff x="0" y="0"/>
              <a:chExt cx="448874" cy="388891"/>
            </a:xfrm>
          </p:grpSpPr>
          <p:sp>
            <p:nvSpPr>
              <p:cNvPr id="14" name="Freeform: Shape 10"/>
              <p:cNvSpPr/>
              <p:nvPr/>
            </p:nvSpPr>
            <p:spPr>
              <a:xfrm rot="10800000" flipH="1">
                <a:off x="54427" y="0"/>
                <a:ext cx="394447" cy="38889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ysClr val="window" lastClr="FFFFFF"/>
                  </a:gs>
                  <a:gs pos="100000">
                    <a:srgbClr val="0072C7">
                      <a:alpha val="29000"/>
                    </a:srgbClr>
                  </a:gs>
                </a:gsLst>
                <a:path path="circle">
                  <a:fillToRect l="100000" b="100000"/>
                </a:path>
              </a:gradFill>
              <a:ln w="9525" cap="flat">
                <a:noFill/>
                <a:prstDash val="solid"/>
                <a:miter/>
              </a:ln>
            </p:spPr>
            <p:txBody>
              <a:bodyPr rtlCol="0" anchor="ctr"/>
              <a:lstStyle/>
              <a:p>
                <a:endParaRPr lang="ar-SA">
                  <a:solidFill>
                    <a:prstClr val="black"/>
                  </a:solidFill>
                </a:endParaRPr>
              </a:p>
            </p:txBody>
          </p:sp>
          <p:sp>
            <p:nvSpPr>
              <p:cNvPr id="15" name="Freeform: Shape 36"/>
              <p:cNvSpPr>
                <a:spLocks noChangeAspect="1"/>
              </p:cNvSpPr>
              <p:nvPr/>
            </p:nvSpPr>
            <p:spPr>
              <a:xfrm>
                <a:off x="54427" y="0"/>
                <a:ext cx="349261" cy="34444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2C567A"/>
              </a:solidFill>
              <a:ln w="9525" cap="flat">
                <a:noFill/>
                <a:prstDash val="solid"/>
                <a:miter/>
              </a:ln>
            </p:spPr>
            <p:txBody>
              <a:bodyPr rtlCol="0" anchor="ctr"/>
              <a:lstStyle/>
              <a:p>
                <a:endParaRPr lang="ar-SA">
                  <a:solidFill>
                    <a:prstClr val="black"/>
                  </a:solidFill>
                </a:endParaRPr>
              </a:p>
            </p:txBody>
          </p:sp>
          <p:sp>
            <p:nvSpPr>
              <p:cNvPr id="16" name="Freeform: Shape 142"/>
              <p:cNvSpPr>
                <a:spLocks noChangeAspect="1"/>
              </p:cNvSpPr>
              <p:nvPr/>
            </p:nvSpPr>
            <p:spPr>
              <a:xfrm>
                <a:off x="0" y="58057"/>
                <a:ext cx="159310" cy="158211"/>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0072C7">
                  <a:alpha val="50000"/>
                </a:srgbClr>
              </a:solidFill>
              <a:ln w="9525" cap="flat">
                <a:noFill/>
                <a:prstDash val="solid"/>
                <a:miter/>
              </a:ln>
            </p:spPr>
            <p:txBody>
              <a:bodyPr rtlCol="0" anchor="ctr"/>
              <a:lstStyle/>
              <a:p>
                <a:endParaRPr lang="ar-SA">
                  <a:solidFill>
                    <a:prstClr val="black"/>
                  </a:solidFill>
                </a:endParaRPr>
              </a:p>
            </p:txBody>
          </p:sp>
        </p:grpSp>
      </p:grpSp>
      <p:sp>
        <p:nvSpPr>
          <p:cNvPr id="28" name="Rectangle 27"/>
          <p:cNvSpPr>
            <a:spLocks noChangeArrowheads="1"/>
          </p:cNvSpPr>
          <p:nvPr/>
        </p:nvSpPr>
        <p:spPr bwMode="auto">
          <a:xfrm>
            <a:off x="10483270" y="155493"/>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solidFill>
                <a:prstClr val="black"/>
              </a:solidFill>
              <a:latin typeface="Arial" pitchFamily="34" charset="0"/>
            </a:endParaRPr>
          </a:p>
        </p:txBody>
      </p:sp>
      <p:sp>
        <p:nvSpPr>
          <p:cNvPr id="29" name="Rectangle 29"/>
          <p:cNvSpPr>
            <a:spLocks noChangeArrowheads="1"/>
          </p:cNvSpPr>
          <p:nvPr/>
        </p:nvSpPr>
        <p:spPr bwMode="auto">
          <a:xfrm>
            <a:off x="1524001" y="-4465"/>
            <a:ext cx="24885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en-US">
                <a:solidFill>
                  <a:prstClr val="black"/>
                </a:solidFill>
                <a:latin typeface="Arial" pitchFamily="34" charset="0"/>
                <a:cs typeface="Arial" pitchFamily="34" charset="0"/>
              </a:rPr>
              <a:t/>
            </a:r>
            <a:br>
              <a:rPr lang="en-US">
                <a:solidFill>
                  <a:prstClr val="black"/>
                </a:solidFill>
                <a:latin typeface="Arial" pitchFamily="34" charset="0"/>
                <a:cs typeface="Arial" pitchFamily="34" charset="0"/>
              </a:rPr>
            </a:br>
            <a:endParaRPr lang="en-US">
              <a:solidFill>
                <a:prstClr val="black"/>
              </a:solidFill>
              <a:latin typeface="Arial" pitchFamily="34" charset="0"/>
              <a:cs typeface="Arial" pitchFamily="34" charset="0"/>
            </a:endParaRPr>
          </a:p>
          <a:p>
            <a:pPr algn="l" rtl="0" eaLnBrk="0" fontAlgn="base" hangingPunct="0">
              <a:spcBef>
                <a:spcPct val="0"/>
              </a:spcBef>
              <a:spcAft>
                <a:spcPct val="0"/>
              </a:spcAft>
            </a:pPr>
            <a:endParaRPr lang="en-US">
              <a:solidFill>
                <a:prstClr val="black"/>
              </a:solidFill>
              <a:latin typeface="Arial" pitchFamily="34" charset="0"/>
              <a:cs typeface="Arial" pitchFamily="34" charset="0"/>
            </a:endParaRPr>
          </a:p>
        </p:txBody>
      </p:sp>
      <p:sp>
        <p:nvSpPr>
          <p:cNvPr id="30" name="Rectangle 31"/>
          <p:cNvSpPr>
            <a:spLocks noChangeArrowheads="1"/>
          </p:cNvSpPr>
          <p:nvPr/>
        </p:nvSpPr>
        <p:spPr bwMode="auto">
          <a:xfrm>
            <a:off x="1524000" y="134036"/>
            <a:ext cx="30649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l" fontAlgn="base">
              <a:spcBef>
                <a:spcPct val="0"/>
              </a:spcBef>
              <a:spcAft>
                <a:spcPct val="0"/>
              </a:spcAft>
            </a:pPr>
            <a:r>
              <a:rPr lang="ar-SA">
                <a:solidFill>
                  <a:prstClr val="black"/>
                </a:solidFill>
                <a:latin typeface="Times New Roman" pitchFamily="18" charset="0"/>
                <a:ea typeface="Calibri" pitchFamily="34" charset="0"/>
                <a:cs typeface="Times New Roman" pitchFamily="18" charset="0"/>
              </a:rPr>
              <a:t> </a:t>
            </a:r>
            <a:endParaRPr lang="en-US">
              <a:solidFill>
                <a:prstClr val="black"/>
              </a:solidFill>
              <a:latin typeface="Arial" pitchFamily="34" charset="0"/>
              <a:cs typeface="Arial" pitchFamily="34" charset="0"/>
            </a:endParaRPr>
          </a:p>
          <a:p>
            <a:pPr algn="l" rtl="0" eaLnBrk="0" fontAlgn="base" hangingPunct="0">
              <a:spcBef>
                <a:spcPct val="0"/>
              </a:spcBef>
              <a:spcAft>
                <a:spcPct val="0"/>
              </a:spcAft>
            </a:pPr>
            <a:endParaRPr lang="en-US">
              <a:solidFill>
                <a:prstClr val="black"/>
              </a:solidFill>
              <a:latin typeface="Arial" pitchFamily="34" charset="0"/>
              <a:cs typeface="Arial" pitchFamily="34" charset="0"/>
            </a:endParaRPr>
          </a:p>
        </p:txBody>
      </p:sp>
      <p:sp>
        <p:nvSpPr>
          <p:cNvPr id="31" name="Rectangle 32"/>
          <p:cNvSpPr>
            <a:spLocks noChangeArrowheads="1"/>
          </p:cNvSpPr>
          <p:nvPr/>
        </p:nvSpPr>
        <p:spPr bwMode="auto">
          <a:xfrm>
            <a:off x="12213315" y="5011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solidFill>
                <a:prstClr val="black"/>
              </a:solidFill>
              <a:latin typeface="Arial" pitchFamily="34" charset="0"/>
            </a:endParaRPr>
          </a:p>
        </p:txBody>
      </p:sp>
      <p:sp>
        <p:nvSpPr>
          <p:cNvPr id="32" name="Freeform: Shape 43"/>
          <p:cNvSpPr/>
          <p:nvPr/>
        </p:nvSpPr>
        <p:spPr>
          <a:xfrm rot="10800000" flipH="1" flipV="1">
            <a:off x="5303912" y="116632"/>
            <a:ext cx="5415824" cy="526806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FF6600">
              <a:alpha val="60000"/>
            </a:srgbClr>
          </a:solidFill>
          <a:ln w="9525" cap="flat">
            <a:noFill/>
            <a:prstDash val="solid"/>
            <a:miter/>
          </a:ln>
        </p:spPr>
        <p:txBody>
          <a:bodyPr rtlCol="0" anchor="ctr"/>
          <a:lstStyle/>
          <a:p>
            <a:pPr algn="ctr">
              <a:lnSpc>
                <a:spcPct val="115000"/>
              </a:lnSpc>
              <a:spcAft>
                <a:spcPts val="1000"/>
              </a:spcAft>
            </a:pPr>
            <a:r>
              <a:rPr lang="ar-EG" sz="7200" b="1" dirty="0">
                <a:solidFill>
                  <a:srgbClr val="365F91"/>
                </a:solidFill>
                <a:effectLst>
                  <a:outerShdw blurRad="38100" dist="38100" dir="2700000" algn="tl">
                    <a:srgbClr val="000000">
                      <a:alpha val="43137"/>
                    </a:srgbClr>
                  </a:outerShdw>
                </a:effectLst>
                <a:latin typeface="Aldhabi" panose="01000000000000000000" pitchFamily="2" charset="-78"/>
                <a:ea typeface="Calibri"/>
                <a:cs typeface="Aldhabi" panose="01000000000000000000" pitchFamily="2" charset="-78"/>
              </a:rPr>
              <a:t>اليوم التدريبي الرابع</a:t>
            </a:r>
            <a:endParaRPr lang="en-US" sz="7200" dirty="0">
              <a:effectLst>
                <a:outerShdw blurRad="38100" dist="38100" dir="2700000" algn="tl">
                  <a:srgbClr val="000000">
                    <a:alpha val="43137"/>
                  </a:srgbClr>
                </a:outerShdw>
              </a:effectLst>
              <a:latin typeface="Aldhabi" panose="01000000000000000000" pitchFamily="2" charset="-78"/>
              <a:ea typeface="Calibri"/>
              <a:cs typeface="Aldhabi" panose="01000000000000000000" pitchFamily="2" charset="-78"/>
            </a:endParaRPr>
          </a:p>
          <a:p>
            <a:pPr algn="ctr">
              <a:lnSpc>
                <a:spcPct val="115000"/>
              </a:lnSpc>
              <a:spcAft>
                <a:spcPts val="1000"/>
              </a:spcAft>
            </a:pPr>
            <a:r>
              <a:rPr lang="ar-EG" sz="7200" b="1" dirty="0">
                <a:solidFill>
                  <a:srgbClr val="FFFFFF"/>
                </a:solidFill>
                <a:effectLst>
                  <a:outerShdw blurRad="38100" dist="38100" dir="2700000" algn="tl">
                    <a:srgbClr val="000000">
                      <a:alpha val="43137"/>
                    </a:srgbClr>
                  </a:outerShdw>
                </a:effectLst>
                <a:latin typeface="Aldhabi" panose="01000000000000000000" pitchFamily="2" charset="-78"/>
                <a:ea typeface="Calibri"/>
                <a:cs typeface="Aldhabi" panose="01000000000000000000" pitchFamily="2" charset="-78"/>
              </a:rPr>
              <a:t>القيادة و اهميتها</a:t>
            </a:r>
            <a:endParaRPr lang="en-US" sz="7200" dirty="0">
              <a:effectLst>
                <a:outerShdw blurRad="38100" dist="38100" dir="2700000" algn="tl">
                  <a:srgbClr val="000000">
                    <a:alpha val="43137"/>
                  </a:srgbClr>
                </a:outerShdw>
              </a:effectLst>
              <a:latin typeface="Aldhabi" panose="01000000000000000000" pitchFamily="2" charset="-78"/>
              <a:ea typeface="Calibri"/>
              <a:cs typeface="Aldhabi" panose="01000000000000000000" pitchFamily="2" charset="-78"/>
            </a:endParaRPr>
          </a:p>
        </p:txBody>
      </p:sp>
    </p:spTree>
    <p:extLst>
      <p:ext uri="{BB962C8B-B14F-4D97-AF65-F5344CB8AC3E}">
        <p14:creationId xmlns:p14="http://schemas.microsoft.com/office/powerpoint/2010/main" val="11157862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Hexagon 6"/>
          <p:cNvSpPr/>
          <p:nvPr/>
        </p:nvSpPr>
        <p:spPr>
          <a:xfrm>
            <a:off x="4367808" y="980728"/>
            <a:ext cx="3633192" cy="1302834"/>
          </a:xfrm>
          <a:prstGeom prst="hexagon">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15000"/>
              </a:lnSpc>
              <a:spcAft>
                <a:spcPts val="1000"/>
              </a:spcAft>
            </a:pPr>
            <a:r>
              <a:rPr lang="ar-EG" sz="3200" b="1" dirty="0">
                <a:solidFill>
                  <a:prstClr val="white"/>
                </a:solidFill>
                <a:latin typeface="Traditional Arabic" pitchFamily="18" charset="-78"/>
                <a:ea typeface="Calibri"/>
                <a:cs typeface="Traditional Arabic" pitchFamily="18" charset="-78"/>
              </a:rPr>
              <a:t>الجلسة التدريبية الأولى </a:t>
            </a:r>
          </a:p>
          <a:p>
            <a:pPr algn="ctr">
              <a:lnSpc>
                <a:spcPct val="115000"/>
              </a:lnSpc>
              <a:spcAft>
                <a:spcPts val="1000"/>
              </a:spcAft>
            </a:pPr>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القيادة</a:t>
            </a:r>
            <a:endParaRPr lang="en-US" sz="1600" dirty="0">
              <a:solidFill>
                <a:prstClr val="white"/>
              </a:solidFill>
              <a:effectLst>
                <a:outerShdw blurRad="38100" dist="38100" dir="2700000" algn="tl">
                  <a:srgbClr val="000000">
                    <a:alpha val="43137"/>
                  </a:srgbClr>
                </a:outerShdw>
              </a:effectLst>
              <a:latin typeface="Traditional Arabic" pitchFamily="18" charset="-78"/>
              <a:ea typeface="Calibri"/>
              <a:cs typeface="Traditional Arabic" pitchFamily="18" charset="-78"/>
            </a:endParaRPr>
          </a:p>
        </p:txBody>
      </p:sp>
      <p:graphicFrame>
        <p:nvGraphicFramePr>
          <p:cNvPr id="8" name="Diagram 7"/>
          <p:cNvGraphicFramePr/>
          <p:nvPr>
            <p:extLst>
              <p:ext uri="{D42A27DB-BD31-4B8C-83A1-F6EECF244321}">
                <p14:modId xmlns:p14="http://schemas.microsoft.com/office/powerpoint/2010/main" val="906017278"/>
              </p:ext>
            </p:extLst>
          </p:nvPr>
        </p:nvGraphicFramePr>
        <p:xfrm>
          <a:off x="2855640" y="1340768"/>
          <a:ext cx="6912768" cy="504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7254494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89DE71-666E-4E17-A64D-C02C1F445F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15480" y="188640"/>
            <a:ext cx="8881442" cy="6280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89914745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p:cNvSpPr txBox="1">
            <a:spLocks noChangeArrowheads="1"/>
          </p:cNvSpPr>
          <p:nvPr/>
        </p:nvSpPr>
        <p:spPr bwMode="auto">
          <a:xfrm>
            <a:off x="2783632" y="332656"/>
            <a:ext cx="5829300" cy="3400400"/>
          </a:xfrm>
          <a:prstGeom prst="rect">
            <a:avLst/>
          </a:prstGeom>
          <a:noFill/>
          <a:ln w="9525">
            <a:noFill/>
            <a:miter lim="800000"/>
            <a:headEnd/>
            <a:tailEnd/>
          </a:ln>
        </p:spPr>
        <p:txBody>
          <a:bodyPr rot="0" vert="horz" wrap="square" lIns="91440" tIns="45720" rIns="91440" bIns="45720" anchor="t" anchorCtr="0">
            <a:noAutofit/>
          </a:bodyPr>
          <a:lstStyle/>
          <a:p>
            <a:pPr algn="ctr">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-7</a:t>
            </a:r>
            <a:endParaRPr lang="en-US" sz="2800" dirty="0">
              <a:latin typeface="Traditional Arabic" pitchFamily="18" charset="-78"/>
              <a:ea typeface="Calibri"/>
              <a:cs typeface="Traditional Arabic" pitchFamily="18" charset="-78"/>
            </a:endParaRPr>
          </a:p>
          <a:p>
            <a:pPr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en-US" sz="2800" dirty="0">
              <a:latin typeface="Traditional Arabic" pitchFamily="18" charset="-78"/>
              <a:ea typeface="Calibri"/>
              <a:cs typeface="Traditional Arabic" pitchFamily="18" charset="-78"/>
            </a:endParaRPr>
          </a:p>
          <a:p>
            <a:pPr marL="629920"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ماتعرفه عن</a:t>
            </a:r>
            <a:r>
              <a:rPr lang="ar-EG" sz="2800" dirty="0">
                <a:latin typeface="Traditional Arabic" pitchFamily="18" charset="-78"/>
                <a:ea typeface="Calibri"/>
                <a:cs typeface="Traditional Arabic" pitchFamily="18" charset="-78"/>
              </a:rPr>
              <a:t> </a:t>
            </a:r>
            <a:r>
              <a:rPr lang="ar-EG" sz="2800" b="1" dirty="0">
                <a:latin typeface="Traditional Arabic" pitchFamily="18" charset="-78"/>
                <a:ea typeface="Times New Roman"/>
                <a:cs typeface="Traditional Arabic" pitchFamily="18" charset="-78"/>
              </a:rPr>
              <a:t> أهمية القيادة </a:t>
            </a:r>
            <a:r>
              <a:rPr lang="ar-EG" sz="2800" b="1" dirty="0">
                <a:solidFill>
                  <a:srgbClr val="A50021"/>
                </a:solidFill>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a:lnSpc>
                <a:spcPct val="115000"/>
              </a:lnSpc>
              <a:spcAft>
                <a:spcPts val="1000"/>
              </a:spcAft>
            </a:pPr>
            <a:r>
              <a:rPr lang="en-US" sz="1100" dirty="0">
                <a:latin typeface="Calibri"/>
                <a:ea typeface="Calibri"/>
                <a:cs typeface="Times New Roman"/>
              </a:rPr>
              <a:t> </a:t>
            </a:r>
          </a:p>
        </p:txBody>
      </p:sp>
      <p:pic>
        <p:nvPicPr>
          <p:cNvPr id="4" name="Picture 3">
            <a:extLst>
              <a:ext uri="{FF2B5EF4-FFF2-40B4-BE49-F238E27FC236}">
                <a16:creationId xmlns:a16="http://schemas.microsoft.com/office/drawing/2014/main" xmlns="" id="{9A189A3D-61C4-4A6A-975D-828BC941100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27648" y="2348880"/>
            <a:ext cx="5616624" cy="404545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94635419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336361" y="948618"/>
            <a:ext cx="1141659"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31849B"/>
                </a:solidFill>
                <a:effectLst>
                  <a:outerShdw blurRad="38100" dist="38100" dir="2700000" algn="tl">
                    <a:srgbClr val="000000">
                      <a:alpha val="43137"/>
                    </a:srgbClr>
                  </a:outerShdw>
                </a:effectLst>
                <a:ea typeface="Calibri"/>
                <a:cs typeface="Traditional Arabic"/>
              </a:rPr>
              <a:t>القيادة</a:t>
            </a:r>
            <a:endParaRPr lang="en-US" sz="1200" u="sng" dirty="0">
              <a:effectLst>
                <a:outerShdw blurRad="38100" dist="38100" dir="2700000" algn="tl">
                  <a:srgbClr val="000000">
                    <a:alpha val="43137"/>
                  </a:srgbClr>
                </a:outerShdw>
              </a:effectLst>
              <a:ea typeface="Calibri"/>
              <a:cs typeface="Times New Roman"/>
            </a:endParaRPr>
          </a:p>
        </p:txBody>
      </p:sp>
      <p:sp>
        <p:nvSpPr>
          <p:cNvPr id="3" name="Rectangle 2"/>
          <p:cNvSpPr/>
          <p:nvPr/>
        </p:nvSpPr>
        <p:spPr>
          <a:xfrm>
            <a:off x="3467304" y="1536470"/>
            <a:ext cx="7200696" cy="2862322"/>
          </a:xfrm>
          <a:prstGeom prst="rect">
            <a:avLst/>
          </a:prstGeom>
        </p:spPr>
        <p:txBody>
          <a:bodyPr wrap="square">
            <a:spAutoFit/>
          </a:bodyPr>
          <a:lstStyle/>
          <a:p>
            <a:pPr marL="342900" indent="-342900">
              <a:lnSpc>
                <a:spcPct val="150000"/>
              </a:lnSpc>
              <a:buFont typeface="Arial"/>
              <a:buChar char="-"/>
            </a:pPr>
            <a:r>
              <a:rPr lang="ar-SA" sz="2400" b="1" dirty="0">
                <a:latin typeface="Traditional Arabic" pitchFamily="18" charset="-78"/>
                <a:ea typeface="Times New Roman"/>
                <a:cs typeface="Traditional Arabic" pitchFamily="18" charset="-78"/>
              </a:rPr>
              <a:t>يمكن تعريف القيادة بأنها عبارة عن قيام الشخص بعملية إقناع لأشخاص آخرين في مجموعة معينة.</a:t>
            </a:r>
            <a:endParaRPr lang="en-US" sz="2400" dirty="0">
              <a:latin typeface="Traditional Arabic" pitchFamily="18" charset="-78"/>
              <a:ea typeface="Times New Roman"/>
              <a:cs typeface="Traditional Arabic" pitchFamily="18" charset="-78"/>
            </a:endParaRPr>
          </a:p>
          <a:p>
            <a:pPr marL="342900" indent="-342900">
              <a:lnSpc>
                <a:spcPct val="150000"/>
              </a:lnSpc>
              <a:spcAft>
                <a:spcPts val="1000"/>
              </a:spcAft>
              <a:buFont typeface="Arial"/>
              <a:buChar char="-"/>
            </a:pPr>
            <a:r>
              <a:rPr lang="ar-SA" sz="2400" b="1" dirty="0">
                <a:latin typeface="Traditional Arabic" pitchFamily="18" charset="-78"/>
                <a:ea typeface="Times New Roman"/>
                <a:cs typeface="Traditional Arabic" pitchFamily="18" charset="-78"/>
              </a:rPr>
              <a:t>مصطلح القيادة يمكن أن تكون قدرة الشخص أو المجموعة على التأثير أو فرض رأي أو قوانين معينة ليس بالقوة وإنما بالإقناع، ويكون الهدف منها تحقيق مصالح منشودة وإنجازها.</a:t>
            </a:r>
            <a:endParaRPr lang="en-US" sz="2400" dirty="0">
              <a:latin typeface="Traditional Arabic" pitchFamily="18" charset="-78"/>
              <a:ea typeface="Times New Roman"/>
              <a:cs typeface="Traditional Arabic" pitchFamily="18" charset="-78"/>
            </a:endParaRPr>
          </a:p>
        </p:txBody>
      </p:sp>
      <p:pic>
        <p:nvPicPr>
          <p:cNvPr id="4" name="Picture 3"/>
          <p:cNvPicPr/>
          <p:nvPr/>
        </p:nvPicPr>
        <p:blipFill>
          <a:blip r:embed="rId3">
            <a:extLst>
              <a:ext uri="{28A0092B-C50C-407E-A947-70E740481C1C}">
                <a14:useLocalDpi xmlns:a14="http://schemas.microsoft.com/office/drawing/2010/main" val="0"/>
              </a:ext>
            </a:extLst>
          </a:blip>
          <a:stretch>
            <a:fillRect/>
          </a:stretch>
        </p:blipFill>
        <p:spPr>
          <a:xfrm>
            <a:off x="1847529" y="3789040"/>
            <a:ext cx="5269865" cy="2736304"/>
          </a:xfrm>
          <a:prstGeom prst="ellipse">
            <a:avLst/>
          </a:prstGeom>
          <a:ln>
            <a:noFill/>
          </a:ln>
          <a:effectLst>
            <a:softEdge rad="112500"/>
          </a:effectLst>
        </p:spPr>
      </p:pic>
      <p:sp>
        <p:nvSpPr>
          <p:cNvPr id="5" name="Horizontal Scroll 4"/>
          <p:cNvSpPr/>
          <p:nvPr/>
        </p:nvSpPr>
        <p:spPr>
          <a:xfrm>
            <a:off x="4419600" y="188640"/>
            <a:ext cx="3200400" cy="914400"/>
          </a:xfrm>
          <a:prstGeom prst="horizontalScroll">
            <a:avLst/>
          </a:prstGeom>
          <a:solidFill>
            <a:srgbClr val="993366"/>
          </a:solidFill>
          <a:ln>
            <a:solidFill>
              <a:srgbClr val="66006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القيادة</a:t>
            </a:r>
            <a:r>
              <a:rPr lang="ar-EG" sz="2800" b="1" dirty="0">
                <a:effectLst>
                  <a:outerShdw blurRad="38100" dist="38100" dir="2700000" algn="tl">
                    <a:srgbClr val="000000">
                      <a:alpha val="43137"/>
                    </a:srgbClr>
                  </a:outerShdw>
                </a:effectLst>
                <a:latin typeface="Traditional Arabic" pitchFamily="18" charset="-78"/>
                <a:cs typeface="Traditional Arabic" pitchFamily="18" charset="-78"/>
              </a:rPr>
              <a:t> و اهميتها</a:t>
            </a:r>
            <a:endParaRPr lang="en-US" sz="28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241395813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760424" y="332657"/>
            <a:ext cx="1675459"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31849B"/>
                </a:solidFill>
                <a:effectLst>
                  <a:outerShdw blurRad="38100" dist="38100" dir="2700000" algn="tl">
                    <a:srgbClr val="000000">
                      <a:alpha val="43137"/>
                    </a:srgbClr>
                  </a:outerShdw>
                </a:effectLst>
                <a:ea typeface="Calibri"/>
                <a:cs typeface="Traditional Arabic"/>
              </a:rPr>
              <a:t>أهمية القيادة</a:t>
            </a:r>
            <a:endParaRPr lang="en-US" sz="1200" u="sng" dirty="0">
              <a:effectLst>
                <a:outerShdw blurRad="38100" dist="38100" dir="2700000" algn="tl">
                  <a:srgbClr val="000000">
                    <a:alpha val="43137"/>
                  </a:srgbClr>
                </a:outerShdw>
              </a:effectLst>
              <a:ea typeface="Calibri"/>
              <a:cs typeface="Times New Roman"/>
            </a:endParaRPr>
          </a:p>
        </p:txBody>
      </p:sp>
      <p:graphicFrame>
        <p:nvGraphicFramePr>
          <p:cNvPr id="3" name="Diagram 2"/>
          <p:cNvGraphicFramePr/>
          <p:nvPr>
            <p:extLst>
              <p:ext uri="{D42A27DB-BD31-4B8C-83A1-F6EECF244321}">
                <p14:modId xmlns:p14="http://schemas.microsoft.com/office/powerpoint/2010/main" val="295751585"/>
              </p:ext>
            </p:extLst>
          </p:nvPr>
        </p:nvGraphicFramePr>
        <p:xfrm>
          <a:off x="2044197" y="1124744"/>
          <a:ext cx="7488832" cy="53823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6075767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2063552" y="116632"/>
            <a:ext cx="7631174" cy="3333988"/>
          </a:xfrm>
          <a:prstGeom prst="rect">
            <a:avLst/>
          </a:prstGeom>
          <a:noFill/>
          <a:ln w="9525">
            <a:noFill/>
            <a:miter lim="800000"/>
            <a:headEnd/>
            <a:tailEnd/>
          </a:ln>
        </p:spPr>
        <p:txBody>
          <a:bodyPr rot="0" vert="horz" wrap="square" lIns="91440" tIns="45720" rIns="91440" bIns="45720" anchor="t" anchorCtr="0">
            <a:noAutofit/>
          </a:bodyPr>
          <a:lstStyle/>
          <a:p>
            <a:pPr algn="ctr">
              <a:lnSpc>
                <a:spcPct val="107000"/>
              </a:lnSpc>
              <a:spcAft>
                <a:spcPts val="800"/>
              </a:spcAft>
              <a:tabLst>
                <a:tab pos="2174240" algn="l"/>
                <a:tab pos="3236595" algn="ctr"/>
              </a:tabLst>
            </a:pPr>
            <a:r>
              <a:rPr lang="ar-EG" sz="2800" b="1" dirty="0">
                <a:solidFill>
                  <a:srgbClr val="A50021"/>
                </a:solidFill>
                <a:latin typeface="Traditional Arabic" pitchFamily="18" charset="-78"/>
                <a:ea typeface="Times New Roman"/>
                <a:cs typeface="Traditional Arabic" pitchFamily="18" charset="-78"/>
              </a:rPr>
              <a:t>نشاط -1</a:t>
            </a:r>
            <a:endParaRPr lang="en-US" sz="2800" dirty="0">
              <a:latin typeface="Traditional Arabic" pitchFamily="18" charset="-78"/>
              <a:ea typeface="Calibri"/>
              <a:cs typeface="Traditional Arabic" pitchFamily="18" charset="-78"/>
            </a:endParaRPr>
          </a:p>
          <a:p>
            <a:pPr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عصف ذهني-جماعي</a:t>
            </a:r>
            <a:endParaRPr lang="en-US" sz="2800" dirty="0">
              <a:latin typeface="Traditional Arabic" pitchFamily="18" charset="-78"/>
              <a:ea typeface="Calibri"/>
              <a:cs typeface="Traditional Arabic" pitchFamily="18" charset="-78"/>
            </a:endParaRPr>
          </a:p>
          <a:p>
            <a:pPr algn="ctr">
              <a:lnSpc>
                <a:spcPct val="107000"/>
              </a:lnSpc>
              <a:spcAft>
                <a:spcPts val="800"/>
              </a:spcAft>
            </a:pPr>
            <a:r>
              <a:rPr lang="ar-EG" sz="2800" b="1" dirty="0">
                <a:solidFill>
                  <a:srgbClr val="A50021"/>
                </a:solidFill>
                <a:latin typeface="Traditional Arabic" pitchFamily="18" charset="-78"/>
                <a:ea typeface="Times New Roman"/>
                <a:cs typeface="Traditional Arabic" pitchFamily="18" charset="-78"/>
              </a:rPr>
              <a:t>عزيزي المتدرب:</a:t>
            </a:r>
            <a:r>
              <a:rPr lang="ar-EG" sz="2800" b="1" dirty="0">
                <a:latin typeface="Traditional Arabic" pitchFamily="18" charset="-78"/>
                <a:ea typeface="Times New Roman"/>
                <a:cs typeface="Traditional Arabic" pitchFamily="18" charset="-78"/>
              </a:rPr>
              <a:t>اذكر ماتعرفه عن </a:t>
            </a:r>
            <a:r>
              <a:rPr lang="ar-SA" sz="2800" b="1" dirty="0">
                <a:latin typeface="Traditional Arabic" pitchFamily="18" charset="-78"/>
                <a:ea typeface="Times New Roman"/>
                <a:cs typeface="Traditional Arabic" pitchFamily="18" charset="-78"/>
              </a:rPr>
              <a:t>أهمية العلاقات الأنسانية </a:t>
            </a:r>
            <a:endParaRPr lang="en-US" sz="2800" dirty="0">
              <a:latin typeface="Traditional Arabic" pitchFamily="18" charset="-78"/>
              <a:ea typeface="Calibri"/>
              <a:cs typeface="Traditional Arabic" pitchFamily="18" charset="-78"/>
            </a:endParaRPr>
          </a:p>
          <a:p>
            <a:pPr algn="ctr">
              <a:lnSpc>
                <a:spcPct val="107000"/>
              </a:lnSpc>
              <a:spcAft>
                <a:spcPts val="800"/>
              </a:spcAft>
            </a:pPr>
            <a:r>
              <a:rPr lang="ar-SA" sz="2800" b="1" dirty="0">
                <a:solidFill>
                  <a:srgbClr val="002060"/>
                </a:solidFill>
                <a:latin typeface="Traditional Arabic" pitchFamily="18" charset="-78"/>
                <a:ea typeface="Times New Roman"/>
                <a:cs typeface="Traditional Arabic" pitchFamily="18" charset="-78"/>
              </a:rPr>
              <a:t>ف</a:t>
            </a:r>
            <a:r>
              <a:rPr lang="ar-SA" sz="2800" b="1" dirty="0">
                <a:latin typeface="Traditional Arabic" pitchFamily="18" charset="-78"/>
                <a:ea typeface="Times New Roman"/>
                <a:cs typeface="Traditional Arabic" pitchFamily="18" charset="-78"/>
              </a:rPr>
              <a:t>ي بيئة العمل</a:t>
            </a:r>
            <a:r>
              <a:rPr lang="ar-EG" sz="2800" b="1" dirty="0">
                <a:latin typeface="Traditional Arabic" pitchFamily="18" charset="-78"/>
                <a:ea typeface="Times New Roman"/>
                <a:cs typeface="Traditional Arabic" pitchFamily="18" charset="-78"/>
              </a:rPr>
              <a:t>؟</a:t>
            </a:r>
            <a:r>
              <a:rPr lang="ar-EG" sz="2800" b="1" dirty="0">
                <a:solidFill>
                  <a:srgbClr val="A50021"/>
                </a:solidFill>
                <a:latin typeface="Traditional Arabic" pitchFamily="18" charset="-78"/>
                <a:ea typeface="Calibri"/>
                <a:cs typeface="Traditional Arabic" pitchFamily="18" charset="-78"/>
              </a:rPr>
              <a:t>	</a:t>
            </a:r>
            <a:endParaRPr lang="en-US" sz="2800" dirty="0">
              <a:latin typeface="Traditional Arabic" pitchFamily="18" charset="-78"/>
              <a:ea typeface="Calibri"/>
              <a:cs typeface="Traditional Arabic" pitchFamily="18" charset="-78"/>
            </a:endParaRPr>
          </a:p>
          <a:p>
            <a:pPr algn="ctr">
              <a:lnSpc>
                <a:spcPct val="115000"/>
              </a:lnSpc>
            </a:pPr>
            <a:r>
              <a:rPr lang="ar-EG" sz="2800" b="1" dirty="0">
                <a:latin typeface="Traditional Arabic" pitchFamily="18" charset="-78"/>
                <a:ea typeface="Times New Roman"/>
                <a:cs typeface="Traditional Arabic" pitchFamily="18" charset="-78"/>
              </a:rPr>
              <a:t>.......................................................................</a:t>
            </a:r>
            <a:endParaRPr lang="en-US" sz="2800" dirty="0">
              <a:latin typeface="Traditional Arabic" pitchFamily="18" charset="-78"/>
              <a:ea typeface="Calibri"/>
              <a:cs typeface="Traditional Arabic" pitchFamily="18" charset="-78"/>
            </a:endParaRPr>
          </a:p>
          <a:p>
            <a:pPr>
              <a:lnSpc>
                <a:spcPct val="115000"/>
              </a:lnSpc>
              <a:spcAft>
                <a:spcPts val="1000"/>
              </a:spcAft>
            </a:pPr>
            <a:r>
              <a:rPr lang="en-US" sz="2800" dirty="0">
                <a:latin typeface="Traditional Arabic" pitchFamily="18" charset="-78"/>
                <a:ea typeface="Calibri"/>
                <a:cs typeface="Traditional Arabic" pitchFamily="18" charset="-78"/>
              </a:rPr>
              <a:t> </a:t>
            </a:r>
          </a:p>
        </p:txBody>
      </p:sp>
      <p:pic>
        <p:nvPicPr>
          <p:cNvPr id="5" name="Picture 4">
            <a:extLst>
              <a:ext uri="{FF2B5EF4-FFF2-40B4-BE49-F238E27FC236}">
                <a16:creationId xmlns:a16="http://schemas.microsoft.com/office/drawing/2014/main" xmlns="" id="{D1157A7B-E856-475C-8751-B0DF602C420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87688" y="2884514"/>
            <a:ext cx="5544616" cy="399358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1988400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756173210"/>
              </p:ext>
            </p:extLst>
          </p:nvPr>
        </p:nvGraphicFramePr>
        <p:xfrm>
          <a:off x="1847528" y="980728"/>
          <a:ext cx="8352928" cy="56746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Left Arrow 2"/>
          <p:cNvSpPr/>
          <p:nvPr/>
        </p:nvSpPr>
        <p:spPr>
          <a:xfrm>
            <a:off x="7680176" y="116632"/>
            <a:ext cx="2274552" cy="1368152"/>
          </a:xfrm>
          <a:prstGeom prst="leftArrow">
            <a:avLst/>
          </a:prstGeom>
          <a:solidFill>
            <a:srgbClr val="993366"/>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أدوار القيادة</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349752536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alf Frame 1"/>
          <p:cNvSpPr/>
          <p:nvPr/>
        </p:nvSpPr>
        <p:spPr>
          <a:xfrm>
            <a:off x="5087888" y="89786"/>
            <a:ext cx="2808312" cy="891366"/>
          </a:xfrm>
          <a:prstGeom prst="halfFrame">
            <a:avLst>
              <a:gd name="adj1" fmla="val 17625"/>
              <a:gd name="adj2" fmla="val 18682"/>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EG">
              <a:solidFill>
                <a:schemeClr val="tx1"/>
              </a:solidFill>
            </a:endParaRPr>
          </a:p>
        </p:txBody>
      </p:sp>
      <p:sp>
        <p:nvSpPr>
          <p:cNvPr id="3" name="Rectangle 2"/>
          <p:cNvSpPr/>
          <p:nvPr/>
        </p:nvSpPr>
        <p:spPr>
          <a:xfrm>
            <a:off x="5428992" y="251722"/>
            <a:ext cx="1659429" cy="729430"/>
          </a:xfrm>
          <a:prstGeom prst="rect">
            <a:avLst/>
          </a:prstGeom>
        </p:spPr>
        <p:txBody>
          <a:bodyPr wrap="none">
            <a:spAutoFit/>
          </a:bodyPr>
          <a:lstStyle/>
          <a:p>
            <a:pPr algn="ctr">
              <a:lnSpc>
                <a:spcPct val="115000"/>
              </a:lnSpc>
              <a:spcAft>
                <a:spcPts val="1000"/>
              </a:spcAft>
            </a:pPr>
            <a:r>
              <a:rPr lang="ar-SA" sz="3600" b="1" dirty="0">
                <a:effectLst>
                  <a:outerShdw blurRad="38100" dist="38100" dir="2700000" algn="tl">
                    <a:srgbClr val="000000">
                      <a:alpha val="43137"/>
                    </a:srgbClr>
                  </a:outerShdw>
                </a:effectLst>
                <a:latin typeface="Traditional Arabic" pitchFamily="18" charset="-78"/>
                <a:cs typeface="Traditional Arabic" pitchFamily="18" charset="-78"/>
              </a:rPr>
              <a:t>أنواع القيادة</a:t>
            </a:r>
            <a:endParaRPr lang="en-US" sz="1600" dirty="0">
              <a:effectLst>
                <a:outerShdw blurRad="38100" dist="38100" dir="2700000" algn="tl">
                  <a:srgbClr val="000000">
                    <a:alpha val="43137"/>
                  </a:srgbClr>
                </a:outerShdw>
              </a:effectLst>
              <a:latin typeface="Traditional Arabic" pitchFamily="18" charset="-78"/>
              <a:ea typeface="Calibri"/>
              <a:cs typeface="Traditional Arabic" pitchFamily="18" charset="-78"/>
            </a:endParaRPr>
          </a:p>
        </p:txBody>
      </p:sp>
      <p:graphicFrame>
        <p:nvGraphicFramePr>
          <p:cNvPr id="4" name="Diagram 3"/>
          <p:cNvGraphicFramePr/>
          <p:nvPr>
            <p:extLst>
              <p:ext uri="{D42A27DB-BD31-4B8C-83A1-F6EECF244321}">
                <p14:modId xmlns:p14="http://schemas.microsoft.com/office/powerpoint/2010/main" val="4177103424"/>
              </p:ext>
            </p:extLst>
          </p:nvPr>
        </p:nvGraphicFramePr>
        <p:xfrm>
          <a:off x="1526895" y="89786"/>
          <a:ext cx="9463620"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483966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2179843165"/>
              </p:ext>
            </p:extLst>
          </p:nvPr>
        </p:nvGraphicFramePr>
        <p:xfrm>
          <a:off x="1631505" y="908720"/>
          <a:ext cx="8889585" cy="59492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lowchart: Preparation 2"/>
          <p:cNvSpPr/>
          <p:nvPr/>
        </p:nvSpPr>
        <p:spPr>
          <a:xfrm>
            <a:off x="4727848" y="116632"/>
            <a:ext cx="2952328" cy="862356"/>
          </a:xfrm>
          <a:prstGeom prst="flowChartPreparation">
            <a:avLst/>
          </a:prstGeom>
          <a:solidFill>
            <a:srgbClr val="993366"/>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3200" b="1" dirty="0">
                <a:effectLst>
                  <a:outerShdw blurRad="38100" dist="38100" dir="2700000" algn="tl">
                    <a:srgbClr val="000000">
                      <a:alpha val="43137"/>
                    </a:srgbClr>
                  </a:outerShdw>
                </a:effectLst>
                <a:latin typeface="Traditional Arabic" pitchFamily="18" charset="-78"/>
                <a:cs typeface="Traditional Arabic" pitchFamily="18" charset="-78"/>
              </a:rPr>
              <a:t>مصادر القيادة</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279638880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531570" y="1379865"/>
            <a:ext cx="5101076" cy="461665"/>
          </a:xfrm>
          <a:prstGeom prst="rect">
            <a:avLst/>
          </a:prstGeom>
        </p:spPr>
        <p:txBody>
          <a:bodyPr wrap="none">
            <a:spAutoFit/>
          </a:bodyPr>
          <a:lstStyle/>
          <a:p>
            <a:pPr marL="342900" indent="-342900">
              <a:buFont typeface="Wingdings" pitchFamily="2" charset="2"/>
              <a:buChar char="q"/>
            </a:pPr>
            <a:r>
              <a:rPr lang="ar-SA" sz="2400" b="1" dirty="0">
                <a:latin typeface="Traditional Arabic" pitchFamily="18" charset="-78"/>
                <a:cs typeface="Traditional Arabic" pitchFamily="18" charset="-78"/>
              </a:rPr>
              <a:t>يجب على القائد أن يتميز بصفات معينة، ومنها ما يلي:</a:t>
            </a:r>
            <a:endParaRPr lang="en-US" sz="2400" dirty="0">
              <a:latin typeface="Traditional Arabic" pitchFamily="18" charset="-78"/>
              <a:cs typeface="Traditional Arabic" pitchFamily="18" charset="-78"/>
            </a:endParaRPr>
          </a:p>
        </p:txBody>
      </p:sp>
      <p:graphicFrame>
        <p:nvGraphicFramePr>
          <p:cNvPr id="3" name="Diagram 2"/>
          <p:cNvGraphicFramePr/>
          <p:nvPr>
            <p:extLst>
              <p:ext uri="{D42A27DB-BD31-4B8C-83A1-F6EECF244321}">
                <p14:modId xmlns:p14="http://schemas.microsoft.com/office/powerpoint/2010/main" val="1411183936"/>
              </p:ext>
            </p:extLst>
          </p:nvPr>
        </p:nvGraphicFramePr>
        <p:xfrm>
          <a:off x="1798195" y="1820898"/>
          <a:ext cx="8839200" cy="4851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ounded Rectangle 3"/>
          <p:cNvSpPr/>
          <p:nvPr/>
        </p:nvSpPr>
        <p:spPr>
          <a:xfrm>
            <a:off x="4655840" y="152911"/>
            <a:ext cx="2504028" cy="831184"/>
          </a:xfrm>
          <a:prstGeom prst="roundRect">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صفات القيادة الناجحة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402869326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472265" y="1137329"/>
            <a:ext cx="2008883" cy="587853"/>
          </a:xfrm>
          <a:prstGeom prst="rect">
            <a:avLst/>
          </a:prstGeom>
        </p:spPr>
        <p:txBody>
          <a:bodyPr wrap="none">
            <a:spAutoFit/>
          </a:bodyPr>
          <a:lstStyle/>
          <a:p>
            <a:pPr marL="342900" indent="-342900">
              <a:lnSpc>
                <a:spcPct val="115000"/>
              </a:lnSpc>
              <a:spcAft>
                <a:spcPts val="1000"/>
              </a:spcAft>
              <a:buBlip>
                <a:blip r:embed="rId2"/>
              </a:buBlip>
            </a:pPr>
            <a:r>
              <a:rPr lang="ar-SA" sz="2800" b="1" u="sng" dirty="0">
                <a:solidFill>
                  <a:srgbClr val="31849B"/>
                </a:solidFill>
                <a:ea typeface="Calibri"/>
                <a:cs typeface="Traditional Arabic"/>
              </a:rPr>
              <a:t>القيادة الإدرايّة </a:t>
            </a:r>
            <a:endParaRPr lang="en-US" sz="1400" u="sng" dirty="0">
              <a:ea typeface="Calibri"/>
              <a:cs typeface="Times New Roman"/>
            </a:endParaRPr>
          </a:p>
        </p:txBody>
      </p:sp>
      <p:sp>
        <p:nvSpPr>
          <p:cNvPr id="4" name="Rectangle 3"/>
          <p:cNvSpPr/>
          <p:nvPr/>
        </p:nvSpPr>
        <p:spPr>
          <a:xfrm>
            <a:off x="4050643" y="1928621"/>
            <a:ext cx="6480720" cy="1708160"/>
          </a:xfrm>
          <a:prstGeom prst="rect">
            <a:avLst/>
          </a:prstGeom>
        </p:spPr>
        <p:txBody>
          <a:bodyPr wrap="square">
            <a:spAutoFit/>
          </a:bodyPr>
          <a:lstStyle/>
          <a:p>
            <a:pPr lvl="0" algn="ctr">
              <a:lnSpc>
                <a:spcPct val="150000"/>
              </a:lnSpc>
            </a:pPr>
            <a:r>
              <a:rPr lang="ar-SA" sz="2400" b="1" dirty="0">
                <a:latin typeface="Traditional Arabic" pitchFamily="18" charset="-78"/>
                <a:cs typeface="Traditional Arabic" pitchFamily="18" charset="-78"/>
              </a:rPr>
              <a:t>تختلفُ الصّفاتُ البشريّة المُكتسبة من شخصٍ لآخر؛ وذلك باختلاف الصّفةِ التي جُبِلَ عليها، وتَغيُّر المكتسباتِ الخُلُقيةِ التي آتاهُ اللهُ عزّ وجلَ إيَّاهَا، وطُرقِ توجيهِ السّلوكِ الذي تمَّتِ التّربيةُ بناءً عليها، </a:t>
            </a:r>
            <a:endParaRPr lang="en-US" sz="2400" dirty="0">
              <a:latin typeface="Traditional Arabic" pitchFamily="18" charset="-78"/>
              <a:cs typeface="Traditional Arabic" pitchFamily="18" charset="-78"/>
            </a:endParaRPr>
          </a:p>
        </p:txBody>
      </p:sp>
      <p:pic>
        <p:nvPicPr>
          <p:cNvPr id="5" name="Picture 4"/>
          <p:cNvPicPr/>
          <p:nvPr/>
        </p:nvPicPr>
        <p:blipFill>
          <a:blip r:embed="rId3">
            <a:extLst>
              <a:ext uri="{28A0092B-C50C-407E-A947-70E740481C1C}">
                <a14:useLocalDpi xmlns:a14="http://schemas.microsoft.com/office/drawing/2010/main" val="0"/>
              </a:ext>
            </a:extLst>
          </a:blip>
          <a:stretch>
            <a:fillRect/>
          </a:stretch>
        </p:blipFill>
        <p:spPr>
          <a:xfrm>
            <a:off x="2230117" y="3429001"/>
            <a:ext cx="3703955" cy="2809875"/>
          </a:xfrm>
          <a:prstGeom prst="rect">
            <a:avLst/>
          </a:prstGeom>
          <a:ln>
            <a:noFill/>
          </a:ln>
          <a:effectLst>
            <a:softEdge rad="112500"/>
          </a:effectLst>
        </p:spPr>
      </p:pic>
      <p:sp>
        <p:nvSpPr>
          <p:cNvPr id="6" name="Flowchart: Card 5"/>
          <p:cNvSpPr/>
          <p:nvPr/>
        </p:nvSpPr>
        <p:spPr>
          <a:xfrm>
            <a:off x="4943873" y="332656"/>
            <a:ext cx="2356033" cy="804672"/>
          </a:xfrm>
          <a:prstGeom prst="flowChartPunchedCard">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SA" sz="2800" b="1" dirty="0">
                <a:effectLst>
                  <a:outerShdw blurRad="38100" dist="38100" dir="2700000" algn="tl">
                    <a:srgbClr val="000000">
                      <a:alpha val="43137"/>
                    </a:srgbClr>
                  </a:outerShdw>
                </a:effectLst>
                <a:latin typeface="Traditional Arabic" pitchFamily="18" charset="-78"/>
                <a:cs typeface="Traditional Arabic" pitchFamily="18" charset="-78"/>
              </a:rPr>
              <a:t>أهمية القيادة الادارية</a:t>
            </a:r>
            <a:endParaRPr lang="ar-EG" sz="28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spTree>
    <p:extLst>
      <p:ext uri="{BB962C8B-B14F-4D97-AF65-F5344CB8AC3E}">
        <p14:creationId xmlns:p14="http://schemas.microsoft.com/office/powerpoint/2010/main" val="292638867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 5"/>
          <p:cNvGraphicFramePr/>
          <p:nvPr>
            <p:extLst>
              <p:ext uri="{D42A27DB-BD31-4B8C-83A1-F6EECF244321}">
                <p14:modId xmlns:p14="http://schemas.microsoft.com/office/powerpoint/2010/main" val="1342891986"/>
              </p:ext>
            </p:extLst>
          </p:nvPr>
        </p:nvGraphicFramePr>
        <p:xfrm>
          <a:off x="2002652" y="952128"/>
          <a:ext cx="8413829" cy="57144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p:cNvSpPr/>
          <p:nvPr/>
        </p:nvSpPr>
        <p:spPr>
          <a:xfrm>
            <a:off x="7824192" y="188641"/>
            <a:ext cx="2526654" cy="587853"/>
          </a:xfrm>
          <a:prstGeom prst="rect">
            <a:avLst/>
          </a:prstGeom>
        </p:spPr>
        <p:txBody>
          <a:bodyPr wrap="none">
            <a:spAutoFit/>
          </a:bodyPr>
          <a:lstStyle/>
          <a:p>
            <a:pPr marL="342900" indent="-342900">
              <a:lnSpc>
                <a:spcPct val="115000"/>
              </a:lnSpc>
              <a:spcAft>
                <a:spcPts val="1000"/>
              </a:spcAft>
              <a:buBlip>
                <a:blip r:embed="rId7"/>
              </a:buBlip>
            </a:pPr>
            <a:r>
              <a:rPr lang="ar-SA" sz="2800" b="1" u="sng" dirty="0">
                <a:solidFill>
                  <a:srgbClr val="31849B"/>
                </a:solidFill>
                <a:ea typeface="Calibri"/>
                <a:cs typeface="Traditional Arabic"/>
              </a:rPr>
              <a:t>أهميّة القيادة الإداريّة</a:t>
            </a:r>
            <a:endParaRPr lang="en-US" sz="1400" u="sng" dirty="0">
              <a:ea typeface="Calibri"/>
              <a:cs typeface="Times New Roman"/>
            </a:endParaRPr>
          </a:p>
        </p:txBody>
      </p:sp>
    </p:spTree>
    <p:extLst>
      <p:ext uri="{BB962C8B-B14F-4D97-AF65-F5344CB8AC3E}">
        <p14:creationId xmlns:p14="http://schemas.microsoft.com/office/powerpoint/2010/main" val="65397903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lowchart: Sequential Access Storage 8"/>
          <p:cNvSpPr/>
          <p:nvPr/>
        </p:nvSpPr>
        <p:spPr>
          <a:xfrm>
            <a:off x="4302800" y="102219"/>
            <a:ext cx="4040666" cy="950517"/>
          </a:xfrm>
          <a:prstGeom prst="flowChartMagneticTape">
            <a:avLst/>
          </a:prstGeom>
          <a:solidFill>
            <a:srgbClr val="993366"/>
          </a:solidFill>
          <a:ln w="25400" cap="flat" cmpd="sng" algn="ctr">
            <a:noFill/>
            <a:prstDash val="soli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rtlCol="1" anchor="ctr"/>
          <a:lstStyle/>
          <a:p>
            <a:pPr lvl="0" algn="ctr"/>
            <a:r>
              <a:rPr lang="ar-SA" sz="3200" b="1"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rPr>
              <a:t>صفات القائد الإداري الناجح</a:t>
            </a:r>
            <a:endParaRPr lang="ar-EG" sz="3200" kern="0" dirty="0">
              <a:solidFill>
                <a:schemeClr val="bg1"/>
              </a:solidFill>
              <a:effectLst>
                <a:outerShdw blurRad="38100" dist="38100" dir="2700000" algn="tl">
                  <a:srgbClr val="000000">
                    <a:alpha val="43137"/>
                  </a:srgbClr>
                </a:outerShdw>
              </a:effectLst>
              <a:latin typeface="Traditional Arabic" pitchFamily="18" charset="-78"/>
              <a:cs typeface="Traditional Arabic" pitchFamily="18" charset="-78"/>
            </a:endParaRPr>
          </a:p>
        </p:txBody>
      </p:sp>
      <p:graphicFrame>
        <p:nvGraphicFramePr>
          <p:cNvPr id="11" name="Diagram 10"/>
          <p:cNvGraphicFramePr/>
          <p:nvPr>
            <p:extLst>
              <p:ext uri="{D42A27DB-BD31-4B8C-83A1-F6EECF244321}">
                <p14:modId xmlns:p14="http://schemas.microsoft.com/office/powerpoint/2010/main" val="2004130234"/>
              </p:ext>
            </p:extLst>
          </p:nvPr>
        </p:nvGraphicFramePr>
        <p:xfrm>
          <a:off x="1824991" y="1700808"/>
          <a:ext cx="8847901" cy="504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6050544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a:spLocks noChangeArrowheads="1"/>
          </p:cNvSpPr>
          <p:nvPr/>
        </p:nvSpPr>
        <p:spPr bwMode="auto">
          <a:xfrm>
            <a:off x="10483270"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sp>
        <p:nvSpPr>
          <p:cNvPr id="4" name="Rectangle 4"/>
          <p:cNvSpPr>
            <a:spLocks noChangeArrowheads="1"/>
          </p:cNvSpPr>
          <p:nvPr/>
        </p:nvSpPr>
        <p:spPr bwMode="auto">
          <a:xfrm>
            <a:off x="3215680" y="-171400"/>
            <a:ext cx="4967536" cy="21390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fontAlgn="base">
              <a:spcBef>
                <a:spcPct val="0"/>
              </a:spcBef>
              <a:spcAft>
                <a:spcPct val="0"/>
              </a:spcAft>
            </a:pPr>
            <a:r>
              <a:rPr lang="ar-EG" sz="11500" b="1" dirty="0">
                <a:solidFill>
                  <a:srgbClr val="660066"/>
                </a:solidFill>
                <a:latin typeface="Aldhabi" panose="01000000000000000000" pitchFamily="2" charset="-78"/>
                <a:cs typeface="Aldhabi" panose="01000000000000000000" pitchFamily="2" charset="-78"/>
              </a:rPr>
              <a:t>إستراحة تدريبية</a:t>
            </a:r>
            <a:endParaRPr lang="en-US" sz="1100" dirty="0">
              <a:solidFill>
                <a:srgbClr val="660066"/>
              </a:solidFill>
              <a:latin typeface="Aldhabi" panose="01000000000000000000" pitchFamily="2" charset="-78"/>
              <a:cs typeface="Aldhabi" panose="01000000000000000000" pitchFamily="2" charset="-78"/>
            </a:endParaRPr>
          </a:p>
          <a:p>
            <a:pPr algn="ctr" rtl="0" eaLnBrk="0" fontAlgn="base" hangingPunct="0">
              <a:spcBef>
                <a:spcPct val="0"/>
              </a:spcBef>
              <a:spcAft>
                <a:spcPct val="0"/>
              </a:spcAft>
            </a:pPr>
            <a:endParaRPr lang="en-US" dirty="0">
              <a:latin typeface="Arial" pitchFamily="34" charset="0"/>
              <a:cs typeface="Arial" pitchFamily="34" charset="0"/>
            </a:endParaRPr>
          </a:p>
        </p:txBody>
      </p:sp>
      <p:sp>
        <p:nvSpPr>
          <p:cNvPr id="5" name="Rectangle 6"/>
          <p:cNvSpPr>
            <a:spLocks noChangeArrowheads="1"/>
          </p:cNvSpPr>
          <p:nvPr/>
        </p:nvSpPr>
        <p:spPr bwMode="auto">
          <a:xfrm>
            <a:off x="10483270" y="9583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ar-EG">
              <a:latin typeface="Arial" pitchFamily="34" charset="0"/>
              <a:cs typeface="Arial" pitchFamily="34" charset="0"/>
            </a:endParaRPr>
          </a:p>
        </p:txBody>
      </p:sp>
      <p:pic>
        <p:nvPicPr>
          <p:cNvPr id="6" name="Picture 5">
            <a:extLst>
              <a:ext uri="{FF2B5EF4-FFF2-40B4-BE49-F238E27FC236}">
                <a16:creationId xmlns:a16="http://schemas.microsoft.com/office/drawing/2014/main" xmlns="" id="{14B1A8EC-269E-4EB6-B8A3-4833D20C25AA}"/>
              </a:ext>
            </a:extLst>
          </p:cNvPr>
          <p:cNvPicPr>
            <a:picLocks noChangeAspect="1"/>
          </p:cNvPicPr>
          <p:nvPr/>
        </p:nvPicPr>
        <p:blipFill rotWithShape="1">
          <a:blip r:embed="rId2">
            <a:extLst>
              <a:ext uri="{28A0092B-C50C-407E-A947-70E740481C1C}">
                <a14:useLocalDpi xmlns:a14="http://schemas.microsoft.com/office/drawing/2010/main" val="0"/>
              </a:ext>
            </a:extLst>
          </a:blip>
          <a:srcRect l="2621" r="5140"/>
          <a:stretch/>
        </p:blipFill>
        <p:spPr>
          <a:xfrm>
            <a:off x="-1" y="0"/>
            <a:ext cx="12192001" cy="6957392"/>
          </a:xfrm>
          <a:prstGeom prst="rect">
            <a:avLst/>
          </a:prstGeom>
        </p:spPr>
      </p:pic>
    </p:spTree>
    <p:extLst>
      <p:ext uri="{BB962C8B-B14F-4D97-AF65-F5344CB8AC3E}">
        <p14:creationId xmlns:p14="http://schemas.microsoft.com/office/powerpoint/2010/main" val="321884300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Hexagon 6"/>
          <p:cNvSpPr/>
          <p:nvPr/>
        </p:nvSpPr>
        <p:spPr>
          <a:xfrm>
            <a:off x="4223792" y="1052736"/>
            <a:ext cx="3633192" cy="1302834"/>
          </a:xfrm>
          <a:prstGeom prst="hexagon">
            <a:avLst/>
          </a:prstGeom>
          <a:solidFill>
            <a:srgbClr val="993366"/>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lnSpc>
                <a:spcPct val="115000"/>
              </a:lnSpc>
              <a:spcAft>
                <a:spcPts val="1000"/>
              </a:spcAft>
            </a:pPr>
            <a:r>
              <a:rPr lang="ar-EG" sz="3200" b="1" dirty="0">
                <a:solidFill>
                  <a:prstClr val="white"/>
                </a:solidFill>
                <a:latin typeface="Traditional Arabic" pitchFamily="18" charset="-78"/>
                <a:ea typeface="Calibri"/>
                <a:cs typeface="Traditional Arabic" pitchFamily="18" charset="-78"/>
              </a:rPr>
              <a:t>الجلسة التدريبية الثانية </a:t>
            </a:r>
          </a:p>
          <a:p>
            <a:pPr algn="ctr">
              <a:lnSpc>
                <a:spcPct val="115000"/>
              </a:lnSpc>
              <a:spcAft>
                <a:spcPts val="1000"/>
              </a:spcAft>
            </a:pPr>
            <a:r>
              <a:rPr lang="ar-SA" sz="3600" b="1" dirty="0">
                <a:ea typeface="Calibri"/>
                <a:cs typeface="Traditional Arabic"/>
              </a:rPr>
              <a:t>الصراع</a:t>
            </a:r>
            <a:endParaRPr lang="en-US" sz="1600" dirty="0">
              <a:solidFill>
                <a:prstClr val="white"/>
              </a:solidFill>
              <a:effectLst>
                <a:outerShdw blurRad="38100" dist="38100" dir="2700000" algn="tl">
                  <a:srgbClr val="000000">
                    <a:alpha val="43137"/>
                  </a:srgbClr>
                </a:outerShdw>
              </a:effectLst>
              <a:latin typeface="Traditional Arabic" pitchFamily="18" charset="-78"/>
              <a:ea typeface="Calibri"/>
              <a:cs typeface="Traditional Arabic" pitchFamily="18" charset="-78"/>
            </a:endParaRPr>
          </a:p>
        </p:txBody>
      </p:sp>
      <p:graphicFrame>
        <p:nvGraphicFramePr>
          <p:cNvPr id="8" name="Diagram 7"/>
          <p:cNvGraphicFramePr/>
          <p:nvPr>
            <p:extLst>
              <p:ext uri="{D42A27DB-BD31-4B8C-83A1-F6EECF244321}">
                <p14:modId xmlns:p14="http://schemas.microsoft.com/office/powerpoint/2010/main" val="3994680245"/>
              </p:ext>
            </p:extLst>
          </p:nvPr>
        </p:nvGraphicFramePr>
        <p:xfrm>
          <a:off x="2800028" y="1916832"/>
          <a:ext cx="6912768"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2626583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04956" y="1484784"/>
            <a:ext cx="6750496" cy="1708160"/>
          </a:xfrm>
          <a:prstGeom prst="rect">
            <a:avLst/>
          </a:prstGeom>
          <a:solidFill>
            <a:schemeClr val="accent6">
              <a:lumMod val="20000"/>
              <a:lumOff val="80000"/>
            </a:schemeClr>
          </a:solidFill>
          <a:effectLst>
            <a:softEdge rad="317500"/>
          </a:effectLst>
        </p:spPr>
        <p:txBody>
          <a:bodyPr wrap="square">
            <a:spAutoFit/>
          </a:bodyPr>
          <a:lstStyle/>
          <a:p>
            <a:pPr algn="ctr">
              <a:lnSpc>
                <a:spcPct val="150000"/>
              </a:lnSpc>
            </a:pPr>
            <a:r>
              <a:rPr lang="ar-SA" sz="2400" b="1" dirty="0">
                <a:latin typeface="Traditional Arabic" pitchFamily="18" charset="-78"/>
                <a:cs typeface="Traditional Arabic" pitchFamily="18" charset="-78"/>
              </a:rPr>
              <a:t>هناك تعريفات كثيرة للصراع ، منها “هو سلوك متضاد أو متعارض بين طرفين لا يوجد بينهم توافق”.</a:t>
            </a:r>
            <a:endParaRPr lang="ar-EG" sz="2400" b="1" dirty="0">
              <a:latin typeface="Traditional Arabic" pitchFamily="18" charset="-78"/>
              <a:cs typeface="Traditional Arabic" pitchFamily="18" charset="-78"/>
            </a:endParaRPr>
          </a:p>
          <a:p>
            <a:pPr algn="ctr">
              <a:lnSpc>
                <a:spcPct val="150000"/>
              </a:lnSpc>
            </a:pPr>
            <a:endParaRPr lang="en-US" sz="2400" dirty="0">
              <a:latin typeface="Traditional Arabic" pitchFamily="18" charset="-78"/>
              <a:cs typeface="Traditional Arabic" pitchFamily="18" charset="-78"/>
            </a:endParaRPr>
          </a:p>
        </p:txBody>
      </p:sp>
      <p:sp>
        <p:nvSpPr>
          <p:cNvPr id="4" name="Cloud 3"/>
          <p:cNvSpPr/>
          <p:nvPr/>
        </p:nvSpPr>
        <p:spPr>
          <a:xfrm>
            <a:off x="4943872" y="369453"/>
            <a:ext cx="2808312" cy="914400"/>
          </a:xfrm>
          <a:prstGeom prst="cloud">
            <a:avLst/>
          </a:prstGeom>
          <a:solidFill>
            <a:srgbClr val="993366"/>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ar-EG" sz="3200" b="1" dirty="0">
                <a:effectLst>
                  <a:outerShdw blurRad="38100" dist="38100" dir="2700000" algn="tl">
                    <a:srgbClr val="000000">
                      <a:alpha val="43137"/>
                    </a:srgbClr>
                  </a:outerShdw>
                </a:effectLst>
                <a:latin typeface="Traditional Arabic" pitchFamily="18" charset="-78"/>
                <a:cs typeface="Traditional Arabic" pitchFamily="18" charset="-78"/>
              </a:rPr>
              <a:t>الصراع</a:t>
            </a:r>
            <a:endParaRPr lang="ar-EG" sz="3200" dirty="0">
              <a:effectLst>
                <a:outerShdw blurRad="38100" dist="38100" dir="2700000" algn="tl">
                  <a:srgbClr val="000000">
                    <a:alpha val="43137"/>
                  </a:srgbClr>
                </a:outerShdw>
              </a:effectLst>
              <a:latin typeface="Traditional Arabic" pitchFamily="18" charset="-78"/>
              <a:cs typeface="Traditional Arabic" pitchFamily="18" charset="-78"/>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59390" y="2914021"/>
            <a:ext cx="5841628" cy="3375526"/>
          </a:xfrm>
          <a:prstGeom prst="rect">
            <a:avLst/>
          </a:prstGeom>
          <a:ln>
            <a:noFill/>
          </a:ln>
          <a:effectLst>
            <a:softEdge rad="112500"/>
          </a:effectLst>
        </p:spPr>
      </p:pic>
    </p:spTree>
    <p:extLst>
      <p:ext uri="{BB962C8B-B14F-4D97-AF65-F5344CB8AC3E}">
        <p14:creationId xmlns:p14="http://schemas.microsoft.com/office/powerpoint/2010/main" val="1004405702"/>
      </p:ext>
    </p:extLst>
  </p:cSld>
  <p:clrMapOvr>
    <a:masterClrMapping/>
  </p:clrMapOvr>
</p:sld>
</file>

<file path=ppt/theme/theme1.xml><?xml version="1.0" encoding="utf-8"?>
<a:theme xmlns:a="http://schemas.openxmlformats.org/drawingml/2006/main" name="ArchiveVTI">
  <a:themeElements>
    <a:clrScheme name="Archive">
      <a:dk1>
        <a:sysClr val="windowText" lastClr="000000"/>
      </a:dk1>
      <a:lt1>
        <a:sysClr val="window" lastClr="FFFFFF"/>
      </a:lt1>
      <a:dk2>
        <a:srgbClr val="353B3D"/>
      </a:dk2>
      <a:lt2>
        <a:srgbClr val="EEECEA"/>
      </a:lt2>
      <a:accent1>
        <a:srgbClr val="A65E5E"/>
      </a:accent1>
      <a:accent2>
        <a:srgbClr val="9D6053"/>
      </a:accent2>
      <a:accent3>
        <a:srgbClr val="968274"/>
      </a:accent3>
      <a:accent4>
        <a:srgbClr val="878079"/>
      </a:accent4>
      <a:accent5>
        <a:srgbClr val="6C737A"/>
      </a:accent5>
      <a:accent6>
        <a:srgbClr val="697777"/>
      </a:accent6>
      <a:hlink>
        <a:srgbClr val="A25872"/>
      </a:hlink>
      <a:folHlink>
        <a:srgbClr val="667A7E"/>
      </a:folHlink>
    </a:clrScheme>
    <a:fontScheme name="Custom 170">
      <a:majorFont>
        <a:latin typeface="Bembo"/>
        <a:ea typeface=""/>
        <a:cs typeface=""/>
      </a:majorFont>
      <a:minorFont>
        <a:latin typeface="Bemb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ArchiveVTI" id="{514BDC9F-20AC-40CA-9FE7-B30987BCD2D4}" vid="{D8FA1533-D953-46ED-B2C7-B32AF1BED7A8}"/>
    </a:ext>
  </a:extLst>
</a:theme>
</file>

<file path=docProps/app.xml><?xml version="1.0" encoding="utf-8"?>
<Properties xmlns="http://schemas.openxmlformats.org/officeDocument/2006/extended-properties" xmlns:vt="http://schemas.openxmlformats.org/officeDocument/2006/docPropsVTypes">
  <Template>Archive</Template>
  <TotalTime>24537810</TotalTime>
  <Words>3708</Words>
  <Application>Microsoft Office PowerPoint</Application>
  <PresentationFormat>Custom</PresentationFormat>
  <Paragraphs>721</Paragraphs>
  <Slides>144</Slides>
  <Notes>0</Notes>
  <HiddenSlides>0</HiddenSlides>
  <MMClips>0</MMClips>
  <ScaleCrop>false</ScaleCrop>
  <HeadingPairs>
    <vt:vector size="4" baseType="variant">
      <vt:variant>
        <vt:lpstr>Theme</vt:lpstr>
      </vt:variant>
      <vt:variant>
        <vt:i4>1</vt:i4>
      </vt:variant>
      <vt:variant>
        <vt:lpstr>Slide Titles</vt:lpstr>
      </vt:variant>
      <vt:variant>
        <vt:i4>144</vt:i4>
      </vt:variant>
    </vt:vector>
  </HeadingPairs>
  <TitlesOfParts>
    <vt:vector size="145" baseType="lpstr">
      <vt:lpstr>ArchiveVTI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pc</dc:creator>
  <cp:lastModifiedBy>Eman</cp:lastModifiedBy>
  <cp:revision>608</cp:revision>
  <dcterms:created xsi:type="dcterms:W3CDTF">2007-08-13T22:08:37Z</dcterms:created>
  <dcterms:modified xsi:type="dcterms:W3CDTF">2025-01-16T19:54:34Z</dcterms:modified>
</cp:coreProperties>
</file>